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327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71086"/>
            <a:ext cx="8636000" cy="163608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25197"/>
            <a:ext cx="7112000" cy="195057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FFBFE-B393-4840-A5D0-81195423AC3A}" type="datetimeFigureOut">
              <a:rPr lang="en-US" smtClean="0"/>
              <a:t>2/27/2015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FDBB0-03FA-4312-AB05-1C6D25AD17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FFBFE-B393-4840-A5D0-81195423AC3A}" type="datetimeFigureOut">
              <a:rPr lang="en-US" smtClean="0"/>
              <a:t>2/27/2015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FDBB0-03FA-4312-AB05-1C6D25AD17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663"/>
            <a:ext cx="2286000" cy="651253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663"/>
            <a:ext cx="6688667" cy="651253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FFBFE-B393-4840-A5D0-81195423AC3A}" type="datetimeFigureOut">
              <a:rPr lang="en-US" smtClean="0"/>
              <a:t>2/27/2015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FDBB0-03FA-4312-AB05-1C6D25AD17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FFBFE-B393-4840-A5D0-81195423AC3A}" type="datetimeFigureOut">
              <a:rPr lang="en-US" smtClean="0"/>
              <a:t>2/27/2015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FDBB0-03FA-4312-AB05-1C6D25AD17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904718"/>
            <a:ext cx="8636000" cy="1515939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35064"/>
            <a:ext cx="8636000" cy="166965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FFBFE-B393-4840-A5D0-81195423AC3A}" type="datetimeFigureOut">
              <a:rPr lang="en-US" smtClean="0"/>
              <a:t>2/27/2015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FDBB0-03FA-4312-AB05-1C6D25AD17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80965"/>
            <a:ext cx="4487333" cy="503722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80965"/>
            <a:ext cx="4487333" cy="503722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FFBFE-B393-4840-A5D0-81195423AC3A}" type="datetimeFigureOut">
              <a:rPr lang="en-US" smtClean="0"/>
              <a:t>2/27/2015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FDBB0-03FA-4312-AB05-1C6D25AD17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8524"/>
            <a:ext cx="4489098" cy="71203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20555"/>
            <a:ext cx="4489098" cy="43976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8524"/>
            <a:ext cx="4490861" cy="71203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20555"/>
            <a:ext cx="4490861" cy="43976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FFBFE-B393-4840-A5D0-81195423AC3A}" type="datetimeFigureOut">
              <a:rPr lang="en-US" smtClean="0"/>
              <a:t>2/27/2015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FDBB0-03FA-4312-AB05-1C6D25AD17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FFBFE-B393-4840-A5D0-81195423AC3A}" type="datetimeFigureOut">
              <a:rPr lang="en-US" smtClean="0"/>
              <a:t>2/27/2015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FDBB0-03FA-4312-AB05-1C6D25AD17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FFBFE-B393-4840-A5D0-81195423AC3A}" type="datetimeFigureOut">
              <a:rPr lang="en-US" smtClean="0"/>
              <a:t>2/27/2015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FDBB0-03FA-4312-AB05-1C6D25AD17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894"/>
            <a:ext cx="3342570" cy="129331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896"/>
            <a:ext cx="5679722" cy="651429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7215"/>
            <a:ext cx="3342570" cy="522097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FFBFE-B393-4840-A5D0-81195423AC3A}" type="datetimeFigureOut">
              <a:rPr lang="en-US" smtClean="0"/>
              <a:t>2/27/2015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FDBB0-03FA-4312-AB05-1C6D25AD17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42890"/>
            <a:ext cx="6096000" cy="63075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1996"/>
            <a:ext cx="6096000" cy="45796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73648"/>
            <a:ext cx="6096000" cy="89578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FFBFE-B393-4840-A5D0-81195423AC3A}" type="datetimeFigureOut">
              <a:rPr lang="en-US" smtClean="0"/>
              <a:t>2/27/2015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EFDBB0-03FA-4312-AB05-1C6D25AD17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662"/>
            <a:ext cx="9144000" cy="12721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80965"/>
            <a:ext cx="9144000" cy="50372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74384"/>
            <a:ext cx="2370667" cy="4063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3FFBFE-B393-4840-A5D0-81195423AC3A}" type="datetimeFigureOut">
              <a:rPr lang="en-US" smtClean="0"/>
              <a:t>2/27/2015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74384"/>
            <a:ext cx="3217333" cy="4063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74384"/>
            <a:ext cx="2370667" cy="4063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FDBB0-03FA-4312-AB05-1C6D25AD17A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1368704" y="928716"/>
            <a:ext cx="6664275" cy="4033958"/>
            <a:chOff x="1368704" y="928716"/>
            <a:chExt cx="6664275" cy="4033958"/>
          </a:xfrm>
        </p:grpSpPr>
        <p:grpSp>
          <p:nvGrpSpPr>
            <p:cNvPr id="8" name="Group 7"/>
            <p:cNvGrpSpPr/>
            <p:nvPr/>
          </p:nvGrpSpPr>
          <p:grpSpPr>
            <a:xfrm>
              <a:off x="1368704" y="980580"/>
              <a:ext cx="2137286" cy="694779"/>
              <a:chOff x="1368704" y="980580"/>
              <a:chExt cx="2137286" cy="694779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1368704" y="1031792"/>
                <a:ext cx="31585" cy="642240"/>
              </a:xfrm>
              <a:custGeom>
                <a:avLst/>
                <a:gdLst/>
                <a:ahLst/>
                <a:cxnLst/>
                <a:rect l="0" t="0" r="0" b="0"/>
                <a:pathLst>
                  <a:path w="31585" h="642240">
                    <a:moveTo>
                      <a:pt x="21057" y="0"/>
                    </a:moveTo>
                    <a:lnTo>
                      <a:pt x="21057" y="14803"/>
                    </a:lnTo>
                    <a:lnTo>
                      <a:pt x="21057" y="29995"/>
                    </a:lnTo>
                    <a:lnTo>
                      <a:pt x="21062" y="47072"/>
                    </a:lnTo>
                    <a:lnTo>
                      <a:pt x="21234" y="65475"/>
                    </a:lnTo>
                    <a:lnTo>
                      <a:pt x="21883" y="83988"/>
                    </a:lnTo>
                    <a:lnTo>
                      <a:pt x="23132" y="101881"/>
                    </a:lnTo>
                    <a:lnTo>
                      <a:pt x="24784" y="118942"/>
                    </a:lnTo>
                    <a:lnTo>
                      <a:pt x="26432" y="135223"/>
                    </a:lnTo>
                    <a:lnTo>
                      <a:pt x="27835" y="150874"/>
                    </a:lnTo>
                    <a:lnTo>
                      <a:pt x="28928" y="166213"/>
                    </a:lnTo>
                    <a:lnTo>
                      <a:pt x="29736" y="181680"/>
                    </a:lnTo>
                    <a:lnTo>
                      <a:pt x="30314" y="197500"/>
                    </a:lnTo>
                    <a:lnTo>
                      <a:pt x="30719" y="213553"/>
                    </a:lnTo>
                    <a:lnTo>
                      <a:pt x="30999" y="229484"/>
                    </a:lnTo>
                    <a:lnTo>
                      <a:pt x="31190" y="245094"/>
                    </a:lnTo>
                    <a:lnTo>
                      <a:pt x="31319" y="260509"/>
                    </a:lnTo>
                    <a:lnTo>
                      <a:pt x="31407" y="276077"/>
                    </a:lnTo>
                    <a:lnTo>
                      <a:pt x="31466" y="291992"/>
                    </a:lnTo>
                    <a:lnTo>
                      <a:pt x="31506" y="308120"/>
                    </a:lnTo>
                    <a:lnTo>
                      <a:pt x="31532" y="324108"/>
                    </a:lnTo>
                    <a:lnTo>
                      <a:pt x="31550" y="339760"/>
                    </a:lnTo>
                    <a:lnTo>
                      <a:pt x="31562" y="355203"/>
                    </a:lnTo>
                    <a:lnTo>
                      <a:pt x="31570" y="370791"/>
                    </a:lnTo>
                    <a:lnTo>
                      <a:pt x="31575" y="386720"/>
                    </a:lnTo>
                    <a:lnTo>
                      <a:pt x="31579" y="402858"/>
                    </a:lnTo>
                    <a:lnTo>
                      <a:pt x="31581" y="418852"/>
                    </a:lnTo>
                    <a:lnTo>
                      <a:pt x="31583" y="434517"/>
                    </a:lnTo>
                    <a:lnTo>
                      <a:pt x="31584" y="450309"/>
                    </a:lnTo>
                    <a:lnTo>
                      <a:pt x="31584" y="467196"/>
                    </a:lnTo>
                    <a:lnTo>
                      <a:pt x="31580" y="485622"/>
                    </a:lnTo>
                    <a:lnTo>
                      <a:pt x="31408" y="505067"/>
                    </a:lnTo>
                    <a:lnTo>
                      <a:pt x="30760" y="524358"/>
                    </a:lnTo>
                    <a:lnTo>
                      <a:pt x="29502" y="542810"/>
                    </a:lnTo>
                    <a:lnTo>
                      <a:pt x="27504" y="560096"/>
                    </a:lnTo>
                    <a:lnTo>
                      <a:pt x="24559" y="576006"/>
                    </a:lnTo>
                    <a:lnTo>
                      <a:pt x="20659" y="590576"/>
                    </a:lnTo>
                    <a:lnTo>
                      <a:pt x="16241" y="603571"/>
                    </a:lnTo>
                    <a:lnTo>
                      <a:pt x="11659" y="615650"/>
                    </a:lnTo>
                    <a:lnTo>
                      <a:pt x="6513" y="627878"/>
                    </a:lnTo>
                    <a:lnTo>
                      <a:pt x="0" y="642239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1622895" y="1041920"/>
                <a:ext cx="418029" cy="633439"/>
              </a:xfrm>
              <a:custGeom>
                <a:avLst/>
                <a:gdLst/>
                <a:ahLst/>
                <a:cxnLst/>
                <a:rect l="0" t="0" r="0" b="0"/>
                <a:pathLst>
                  <a:path w="418029" h="633439">
                    <a:moveTo>
                      <a:pt x="209063" y="42515"/>
                    </a:moveTo>
                    <a:lnTo>
                      <a:pt x="203129" y="36848"/>
                    </a:lnTo>
                    <a:lnTo>
                      <a:pt x="196924" y="33204"/>
                    </a:lnTo>
                    <a:lnTo>
                      <a:pt x="189828" y="31304"/>
                    </a:lnTo>
                    <a:lnTo>
                      <a:pt x="181888" y="31148"/>
                    </a:lnTo>
                    <a:lnTo>
                      <a:pt x="173242" y="33064"/>
                    </a:lnTo>
                    <a:lnTo>
                      <a:pt x="164051" y="37038"/>
                    </a:lnTo>
                    <a:lnTo>
                      <a:pt x="154625" y="42611"/>
                    </a:lnTo>
                    <a:lnTo>
                      <a:pt x="145383" y="49094"/>
                    </a:lnTo>
                    <a:lnTo>
                      <a:pt x="136543" y="56006"/>
                    </a:lnTo>
                    <a:lnTo>
                      <a:pt x="128136" y="63253"/>
                    </a:lnTo>
                    <a:lnTo>
                      <a:pt x="120103" y="71021"/>
                    </a:lnTo>
                    <a:lnTo>
                      <a:pt x="112364" y="79389"/>
                    </a:lnTo>
                    <a:lnTo>
                      <a:pt x="104844" y="88143"/>
                    </a:lnTo>
                    <a:lnTo>
                      <a:pt x="97480" y="96874"/>
                    </a:lnTo>
                    <a:lnTo>
                      <a:pt x="90230" y="105346"/>
                    </a:lnTo>
                    <a:lnTo>
                      <a:pt x="83225" y="113663"/>
                    </a:lnTo>
                    <a:lnTo>
                      <a:pt x="76746" y="122161"/>
                    </a:lnTo>
                    <a:lnTo>
                      <a:pt x="70908" y="131027"/>
                    </a:lnTo>
                    <a:lnTo>
                      <a:pt x="65666" y="140287"/>
                    </a:lnTo>
                    <a:lnTo>
                      <a:pt x="60911" y="149889"/>
                    </a:lnTo>
                    <a:lnTo>
                      <a:pt x="56522" y="159760"/>
                    </a:lnTo>
                    <a:lnTo>
                      <a:pt x="52234" y="169831"/>
                    </a:lnTo>
                    <a:lnTo>
                      <a:pt x="47662" y="180044"/>
                    </a:lnTo>
                    <a:lnTo>
                      <a:pt x="42622" y="190362"/>
                    </a:lnTo>
                    <a:lnTo>
                      <a:pt x="37269" y="200918"/>
                    </a:lnTo>
                    <a:lnTo>
                      <a:pt x="31983" y="211996"/>
                    </a:lnTo>
                    <a:lnTo>
                      <a:pt x="26984" y="223726"/>
                    </a:lnTo>
                    <a:lnTo>
                      <a:pt x="22324" y="236554"/>
                    </a:lnTo>
                    <a:lnTo>
                      <a:pt x="17968" y="251294"/>
                    </a:lnTo>
                    <a:lnTo>
                      <a:pt x="13859" y="268205"/>
                    </a:lnTo>
                    <a:lnTo>
                      <a:pt x="10101" y="286597"/>
                    </a:lnTo>
                    <a:lnTo>
                      <a:pt x="6948" y="305165"/>
                    </a:lnTo>
                    <a:lnTo>
                      <a:pt x="4493" y="323144"/>
                    </a:lnTo>
                    <a:lnTo>
                      <a:pt x="2674" y="340789"/>
                    </a:lnTo>
                    <a:lnTo>
                      <a:pt x="1370" y="359067"/>
                    </a:lnTo>
                    <a:lnTo>
                      <a:pt x="460" y="378509"/>
                    </a:lnTo>
                    <a:lnTo>
                      <a:pt x="0" y="399008"/>
                    </a:lnTo>
                    <a:lnTo>
                      <a:pt x="216" y="420087"/>
                    </a:lnTo>
                    <a:lnTo>
                      <a:pt x="1176" y="441373"/>
                    </a:lnTo>
                    <a:lnTo>
                      <a:pt x="2803" y="462194"/>
                    </a:lnTo>
                    <a:lnTo>
                      <a:pt x="4965" y="481556"/>
                    </a:lnTo>
                    <a:lnTo>
                      <a:pt x="7532" y="499050"/>
                    </a:lnTo>
                    <a:lnTo>
                      <a:pt x="10390" y="514776"/>
                    </a:lnTo>
                    <a:lnTo>
                      <a:pt x="13454" y="529048"/>
                    </a:lnTo>
                    <a:lnTo>
                      <a:pt x="16665" y="542206"/>
                    </a:lnTo>
                    <a:lnTo>
                      <a:pt x="20144" y="554386"/>
                    </a:lnTo>
                    <a:lnTo>
                      <a:pt x="24164" y="565516"/>
                    </a:lnTo>
                    <a:lnTo>
                      <a:pt x="28839" y="575641"/>
                    </a:lnTo>
                    <a:lnTo>
                      <a:pt x="34285" y="584919"/>
                    </a:lnTo>
                    <a:lnTo>
                      <a:pt x="40698" y="593538"/>
                    </a:lnTo>
                    <a:lnTo>
                      <a:pt x="48094" y="601666"/>
                    </a:lnTo>
                    <a:lnTo>
                      <a:pt x="56501" y="609278"/>
                    </a:lnTo>
                    <a:lnTo>
                      <a:pt x="66048" y="616170"/>
                    </a:lnTo>
                    <a:lnTo>
                      <a:pt x="76688" y="622280"/>
                    </a:lnTo>
                    <a:lnTo>
                      <a:pt x="88086" y="627367"/>
                    </a:lnTo>
                    <a:lnTo>
                      <a:pt x="99729" y="630953"/>
                    </a:lnTo>
                    <a:lnTo>
                      <a:pt x="111302" y="632917"/>
                    </a:lnTo>
                    <a:lnTo>
                      <a:pt x="122852" y="633438"/>
                    </a:lnTo>
                    <a:lnTo>
                      <a:pt x="134673" y="632808"/>
                    </a:lnTo>
                    <a:lnTo>
                      <a:pt x="146922" y="631304"/>
                    </a:lnTo>
                    <a:lnTo>
                      <a:pt x="159607" y="628839"/>
                    </a:lnTo>
                    <a:lnTo>
                      <a:pt x="172662" y="624982"/>
                    </a:lnTo>
                    <a:lnTo>
                      <a:pt x="186000" y="619616"/>
                    </a:lnTo>
                    <a:lnTo>
                      <a:pt x="199382" y="613064"/>
                    </a:lnTo>
                    <a:lnTo>
                      <a:pt x="212440" y="605902"/>
                    </a:lnTo>
                    <a:lnTo>
                      <a:pt x="224998" y="598517"/>
                    </a:lnTo>
                    <a:lnTo>
                      <a:pt x="237057" y="590610"/>
                    </a:lnTo>
                    <a:lnTo>
                      <a:pt x="248696" y="581331"/>
                    </a:lnTo>
                    <a:lnTo>
                      <a:pt x="260004" y="570322"/>
                    </a:lnTo>
                    <a:lnTo>
                      <a:pt x="270904" y="558166"/>
                    </a:lnTo>
                    <a:lnTo>
                      <a:pt x="281158" y="546075"/>
                    </a:lnTo>
                    <a:lnTo>
                      <a:pt x="290688" y="534753"/>
                    </a:lnTo>
                    <a:lnTo>
                      <a:pt x="299563" y="524222"/>
                    </a:lnTo>
                    <a:lnTo>
                      <a:pt x="307911" y="514088"/>
                    </a:lnTo>
                    <a:lnTo>
                      <a:pt x="315862" y="504054"/>
                    </a:lnTo>
                    <a:lnTo>
                      <a:pt x="323524" y="493975"/>
                    </a:lnTo>
                    <a:lnTo>
                      <a:pt x="330983" y="483808"/>
                    </a:lnTo>
                    <a:lnTo>
                      <a:pt x="338296" y="473546"/>
                    </a:lnTo>
                    <a:lnTo>
                      <a:pt x="345344" y="463041"/>
                    </a:lnTo>
                    <a:lnTo>
                      <a:pt x="351851" y="452002"/>
                    </a:lnTo>
                    <a:lnTo>
                      <a:pt x="357708" y="440321"/>
                    </a:lnTo>
                    <a:lnTo>
                      <a:pt x="362963" y="428205"/>
                    </a:lnTo>
                    <a:lnTo>
                      <a:pt x="367726" y="416073"/>
                    </a:lnTo>
                    <a:lnTo>
                      <a:pt x="372117" y="404172"/>
                    </a:lnTo>
                    <a:lnTo>
                      <a:pt x="376236" y="392571"/>
                    </a:lnTo>
                    <a:lnTo>
                      <a:pt x="380162" y="381249"/>
                    </a:lnTo>
                    <a:lnTo>
                      <a:pt x="383955" y="370147"/>
                    </a:lnTo>
                    <a:lnTo>
                      <a:pt x="387657" y="359047"/>
                    </a:lnTo>
                    <a:lnTo>
                      <a:pt x="391295" y="347594"/>
                    </a:lnTo>
                    <a:lnTo>
                      <a:pt x="394891" y="335629"/>
                    </a:lnTo>
                    <a:lnTo>
                      <a:pt x="398459" y="323320"/>
                    </a:lnTo>
                    <a:lnTo>
                      <a:pt x="402007" y="311057"/>
                    </a:lnTo>
                    <a:lnTo>
                      <a:pt x="405538" y="299063"/>
                    </a:lnTo>
                    <a:lnTo>
                      <a:pt x="408892" y="287229"/>
                    </a:lnTo>
                    <a:lnTo>
                      <a:pt x="411765" y="275218"/>
                    </a:lnTo>
                    <a:lnTo>
                      <a:pt x="414029" y="262832"/>
                    </a:lnTo>
                    <a:lnTo>
                      <a:pt x="415718" y="249716"/>
                    </a:lnTo>
                    <a:lnTo>
                      <a:pt x="416935" y="235307"/>
                    </a:lnTo>
                    <a:lnTo>
                      <a:pt x="417781" y="219424"/>
                    </a:lnTo>
                    <a:lnTo>
                      <a:pt x="418028" y="202366"/>
                    </a:lnTo>
                    <a:lnTo>
                      <a:pt x="417138" y="184698"/>
                    </a:lnTo>
                    <a:lnTo>
                      <a:pt x="414912" y="166825"/>
                    </a:lnTo>
                    <a:lnTo>
                      <a:pt x="411620" y="149267"/>
                    </a:lnTo>
                    <a:lnTo>
                      <a:pt x="407801" y="132712"/>
                    </a:lnTo>
                    <a:lnTo>
                      <a:pt x="403822" y="117430"/>
                    </a:lnTo>
                    <a:lnTo>
                      <a:pt x="399695" y="103186"/>
                    </a:lnTo>
                    <a:lnTo>
                      <a:pt x="395173" y="89459"/>
                    </a:lnTo>
                    <a:lnTo>
                      <a:pt x="390123" y="75892"/>
                    </a:lnTo>
                    <a:lnTo>
                      <a:pt x="384241" y="62641"/>
                    </a:lnTo>
                    <a:lnTo>
                      <a:pt x="376996" y="50262"/>
                    </a:lnTo>
                    <a:lnTo>
                      <a:pt x="368224" y="39010"/>
                    </a:lnTo>
                    <a:lnTo>
                      <a:pt x="358077" y="28996"/>
                    </a:lnTo>
                    <a:lnTo>
                      <a:pt x="346823" y="20341"/>
                    </a:lnTo>
                    <a:lnTo>
                      <a:pt x="334741" y="12975"/>
                    </a:lnTo>
                    <a:lnTo>
                      <a:pt x="322223" y="7013"/>
                    </a:lnTo>
                    <a:lnTo>
                      <a:pt x="309755" y="2823"/>
                    </a:lnTo>
                    <a:lnTo>
                      <a:pt x="297591" y="456"/>
                    </a:lnTo>
                    <a:lnTo>
                      <a:pt x="285629" y="0"/>
                    </a:lnTo>
                    <a:lnTo>
                      <a:pt x="273523" y="1739"/>
                    </a:lnTo>
                    <a:lnTo>
                      <a:pt x="261083" y="5618"/>
                    </a:lnTo>
                    <a:lnTo>
                      <a:pt x="248439" y="11476"/>
                    </a:lnTo>
                    <a:lnTo>
                      <a:pt x="235943" y="19220"/>
                    </a:lnTo>
                    <a:lnTo>
                      <a:pt x="223803" y="28607"/>
                    </a:lnTo>
                    <a:lnTo>
                      <a:pt x="212379" y="39145"/>
                    </a:lnTo>
                    <a:lnTo>
                      <a:pt x="202239" y="50202"/>
                    </a:lnTo>
                    <a:lnTo>
                      <a:pt x="193576" y="61361"/>
                    </a:lnTo>
                    <a:lnTo>
                      <a:pt x="186402" y="71990"/>
                    </a:lnTo>
                    <a:lnTo>
                      <a:pt x="180021" y="82192"/>
                    </a:lnTo>
                    <a:lnTo>
                      <a:pt x="173876" y="92857"/>
                    </a:lnTo>
                    <a:lnTo>
                      <a:pt x="166949" y="105686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2158342" y="1537160"/>
                <a:ext cx="21058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42115">
                    <a:moveTo>
                      <a:pt x="21057" y="0"/>
                    </a:moveTo>
                    <a:lnTo>
                      <a:pt x="18085" y="8722"/>
                    </a:lnTo>
                    <a:lnTo>
                      <a:pt x="14763" y="16979"/>
                    </a:lnTo>
                    <a:lnTo>
                      <a:pt x="9523" y="26952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2337981" y="995168"/>
                <a:ext cx="383053" cy="578018"/>
              </a:xfrm>
              <a:custGeom>
                <a:avLst/>
                <a:gdLst/>
                <a:ahLst/>
                <a:cxnLst/>
                <a:rect l="0" t="0" r="0" b="0"/>
                <a:pathLst>
                  <a:path w="383053" h="578018">
                    <a:moveTo>
                      <a:pt x="83573" y="5039"/>
                    </a:moveTo>
                    <a:lnTo>
                      <a:pt x="80639" y="13907"/>
                    </a:lnTo>
                    <a:lnTo>
                      <a:pt x="77857" y="22894"/>
                    </a:lnTo>
                    <a:lnTo>
                      <a:pt x="74953" y="32889"/>
                    </a:lnTo>
                    <a:lnTo>
                      <a:pt x="71740" y="43870"/>
                    </a:lnTo>
                    <a:lnTo>
                      <a:pt x="67926" y="55681"/>
                    </a:lnTo>
                    <a:lnTo>
                      <a:pt x="63409" y="68140"/>
                    </a:lnTo>
                    <a:lnTo>
                      <a:pt x="58245" y="81078"/>
                    </a:lnTo>
                    <a:lnTo>
                      <a:pt x="52558" y="94359"/>
                    </a:lnTo>
                    <a:lnTo>
                      <a:pt x="46477" y="107876"/>
                    </a:lnTo>
                    <a:lnTo>
                      <a:pt x="40277" y="121391"/>
                    </a:lnTo>
                    <a:lnTo>
                      <a:pt x="34349" y="134545"/>
                    </a:lnTo>
                    <a:lnTo>
                      <a:pt x="28878" y="147143"/>
                    </a:lnTo>
                    <a:lnTo>
                      <a:pt x="23691" y="158197"/>
                    </a:lnTo>
                    <a:lnTo>
                      <a:pt x="17585" y="165404"/>
                    </a:lnTo>
                    <a:lnTo>
                      <a:pt x="10599" y="167665"/>
                    </a:lnTo>
                    <a:lnTo>
                      <a:pt x="5037" y="165931"/>
                    </a:lnTo>
                    <a:lnTo>
                      <a:pt x="1591" y="161360"/>
                    </a:lnTo>
                    <a:lnTo>
                      <a:pt x="51" y="154843"/>
                    </a:lnTo>
                    <a:lnTo>
                      <a:pt x="0" y="147006"/>
                    </a:lnTo>
                    <a:lnTo>
                      <a:pt x="1046" y="138276"/>
                    </a:lnTo>
                    <a:lnTo>
                      <a:pt x="3037" y="128781"/>
                    </a:lnTo>
                    <a:lnTo>
                      <a:pt x="6045" y="118409"/>
                    </a:lnTo>
                    <a:lnTo>
                      <a:pt x="10034" y="107170"/>
                    </a:lnTo>
                    <a:lnTo>
                      <a:pt x="15018" y="95348"/>
                    </a:lnTo>
                    <a:lnTo>
                      <a:pt x="21121" y="83411"/>
                    </a:lnTo>
                    <a:lnTo>
                      <a:pt x="28304" y="71645"/>
                    </a:lnTo>
                    <a:lnTo>
                      <a:pt x="36399" y="60303"/>
                    </a:lnTo>
                    <a:lnTo>
                      <a:pt x="45204" y="49686"/>
                    </a:lnTo>
                    <a:lnTo>
                      <a:pt x="54538" y="39885"/>
                    </a:lnTo>
                    <a:lnTo>
                      <a:pt x="64415" y="30981"/>
                    </a:lnTo>
                    <a:lnTo>
                      <a:pt x="75030" y="23139"/>
                    </a:lnTo>
                    <a:lnTo>
                      <a:pt x="86435" y="16347"/>
                    </a:lnTo>
                    <a:lnTo>
                      <a:pt x="98705" y="10615"/>
                    </a:lnTo>
                    <a:lnTo>
                      <a:pt x="112006" y="6054"/>
                    </a:lnTo>
                    <a:lnTo>
                      <a:pt x="126314" y="2624"/>
                    </a:lnTo>
                    <a:lnTo>
                      <a:pt x="140991" y="471"/>
                    </a:lnTo>
                    <a:lnTo>
                      <a:pt x="154924" y="0"/>
                    </a:lnTo>
                    <a:lnTo>
                      <a:pt x="167548" y="1276"/>
                    </a:lnTo>
                    <a:lnTo>
                      <a:pt x="178818" y="4083"/>
                    </a:lnTo>
                    <a:lnTo>
                      <a:pt x="188930" y="8100"/>
                    </a:lnTo>
                    <a:lnTo>
                      <a:pt x="198135" y="13026"/>
                    </a:lnTo>
                    <a:lnTo>
                      <a:pt x="206505" y="18773"/>
                    </a:lnTo>
                    <a:lnTo>
                      <a:pt x="213923" y="25454"/>
                    </a:lnTo>
                    <a:lnTo>
                      <a:pt x="220397" y="33061"/>
                    </a:lnTo>
                    <a:lnTo>
                      <a:pt x="225901" y="41626"/>
                    </a:lnTo>
                    <a:lnTo>
                      <a:pt x="230301" y="51286"/>
                    </a:lnTo>
                    <a:lnTo>
                      <a:pt x="233621" y="62006"/>
                    </a:lnTo>
                    <a:lnTo>
                      <a:pt x="235698" y="73459"/>
                    </a:lnTo>
                    <a:lnTo>
                      <a:pt x="236117" y="85139"/>
                    </a:lnTo>
                    <a:lnTo>
                      <a:pt x="234806" y="96739"/>
                    </a:lnTo>
                    <a:lnTo>
                      <a:pt x="231976" y="108306"/>
                    </a:lnTo>
                    <a:lnTo>
                      <a:pt x="227943" y="120138"/>
                    </a:lnTo>
                    <a:lnTo>
                      <a:pt x="223010" y="132390"/>
                    </a:lnTo>
                    <a:lnTo>
                      <a:pt x="217430" y="144908"/>
                    </a:lnTo>
                    <a:lnTo>
                      <a:pt x="211393" y="157318"/>
                    </a:lnTo>
                    <a:lnTo>
                      <a:pt x="205035" y="169405"/>
                    </a:lnTo>
                    <a:lnTo>
                      <a:pt x="198293" y="180963"/>
                    </a:lnTo>
                    <a:lnTo>
                      <a:pt x="190929" y="191725"/>
                    </a:lnTo>
                    <a:lnTo>
                      <a:pt x="182864" y="201628"/>
                    </a:lnTo>
                    <a:lnTo>
                      <a:pt x="174328" y="210770"/>
                    </a:lnTo>
                    <a:lnTo>
                      <a:pt x="165752" y="219304"/>
                    </a:lnTo>
                    <a:lnTo>
                      <a:pt x="157400" y="227329"/>
                    </a:lnTo>
                    <a:lnTo>
                      <a:pt x="149682" y="233104"/>
                    </a:lnTo>
                    <a:lnTo>
                      <a:pt x="144166" y="234500"/>
                    </a:lnTo>
                    <a:lnTo>
                      <a:pt x="142450" y="232527"/>
                    </a:lnTo>
                    <a:lnTo>
                      <a:pt x="144277" y="228497"/>
                    </a:lnTo>
                    <a:lnTo>
                      <a:pt x="149130" y="223598"/>
                    </a:lnTo>
                    <a:lnTo>
                      <a:pt x="156850" y="218950"/>
                    </a:lnTo>
                    <a:lnTo>
                      <a:pt x="167096" y="215102"/>
                    </a:lnTo>
                    <a:lnTo>
                      <a:pt x="179057" y="212320"/>
                    </a:lnTo>
                    <a:lnTo>
                      <a:pt x="191624" y="210804"/>
                    </a:lnTo>
                    <a:lnTo>
                      <a:pt x="204115" y="210519"/>
                    </a:lnTo>
                    <a:lnTo>
                      <a:pt x="216265" y="211271"/>
                    </a:lnTo>
                    <a:lnTo>
                      <a:pt x="228031" y="212828"/>
                    </a:lnTo>
                    <a:lnTo>
                      <a:pt x="239468" y="214989"/>
                    </a:lnTo>
                    <a:lnTo>
                      <a:pt x="250811" y="217911"/>
                    </a:lnTo>
                    <a:lnTo>
                      <a:pt x="262434" y="222081"/>
                    </a:lnTo>
                    <a:lnTo>
                      <a:pt x="274514" y="227662"/>
                    </a:lnTo>
                    <a:lnTo>
                      <a:pt x="286732" y="234359"/>
                    </a:lnTo>
                    <a:lnTo>
                      <a:pt x="298402" y="241618"/>
                    </a:lnTo>
                    <a:lnTo>
                      <a:pt x="309176" y="249065"/>
                    </a:lnTo>
                    <a:lnTo>
                      <a:pt x="319036" y="256843"/>
                    </a:lnTo>
                    <a:lnTo>
                      <a:pt x="328119" y="265503"/>
                    </a:lnTo>
                    <a:lnTo>
                      <a:pt x="336598" y="275297"/>
                    </a:lnTo>
                    <a:lnTo>
                      <a:pt x="344633" y="286332"/>
                    </a:lnTo>
                    <a:lnTo>
                      <a:pt x="352349" y="298729"/>
                    </a:lnTo>
                    <a:lnTo>
                      <a:pt x="359834" y="312408"/>
                    </a:lnTo>
                    <a:lnTo>
                      <a:pt x="366830" y="327155"/>
                    </a:lnTo>
                    <a:lnTo>
                      <a:pt x="372769" y="342724"/>
                    </a:lnTo>
                    <a:lnTo>
                      <a:pt x="377423" y="358889"/>
                    </a:lnTo>
                    <a:lnTo>
                      <a:pt x="380716" y="375147"/>
                    </a:lnTo>
                    <a:lnTo>
                      <a:pt x="382559" y="390756"/>
                    </a:lnTo>
                    <a:lnTo>
                      <a:pt x="383052" y="405367"/>
                    </a:lnTo>
                    <a:lnTo>
                      <a:pt x="382265" y="419143"/>
                    </a:lnTo>
                    <a:lnTo>
                      <a:pt x="380150" y="432548"/>
                    </a:lnTo>
                    <a:lnTo>
                      <a:pt x="376800" y="445905"/>
                    </a:lnTo>
                    <a:lnTo>
                      <a:pt x="372264" y="459353"/>
                    </a:lnTo>
                    <a:lnTo>
                      <a:pt x="366472" y="472929"/>
                    </a:lnTo>
                    <a:lnTo>
                      <a:pt x="359492" y="486616"/>
                    </a:lnTo>
                    <a:lnTo>
                      <a:pt x="351195" y="500063"/>
                    </a:lnTo>
                    <a:lnTo>
                      <a:pt x="341190" y="512633"/>
                    </a:lnTo>
                    <a:lnTo>
                      <a:pt x="329425" y="524046"/>
                    </a:lnTo>
                    <a:lnTo>
                      <a:pt x="316287" y="534351"/>
                    </a:lnTo>
                    <a:lnTo>
                      <a:pt x="302405" y="543741"/>
                    </a:lnTo>
                    <a:lnTo>
                      <a:pt x="288213" y="552421"/>
                    </a:lnTo>
                    <a:lnTo>
                      <a:pt x="273771" y="560251"/>
                    </a:lnTo>
                    <a:lnTo>
                      <a:pt x="258863" y="566767"/>
                    </a:lnTo>
                    <a:lnTo>
                      <a:pt x="243391" y="571815"/>
                    </a:lnTo>
                    <a:lnTo>
                      <a:pt x="227390" y="575375"/>
                    </a:lnTo>
                    <a:lnTo>
                      <a:pt x="210956" y="577398"/>
                    </a:lnTo>
                    <a:lnTo>
                      <a:pt x="194196" y="578017"/>
                    </a:lnTo>
                    <a:lnTo>
                      <a:pt x="177364" y="577485"/>
                    </a:lnTo>
                    <a:lnTo>
                      <a:pt x="160836" y="576072"/>
                    </a:lnTo>
                    <a:lnTo>
                      <a:pt x="144803" y="574017"/>
                    </a:lnTo>
                    <a:lnTo>
                      <a:pt x="129488" y="571465"/>
                    </a:lnTo>
                    <a:lnTo>
                      <a:pt x="113521" y="568126"/>
                    </a:lnTo>
                    <a:lnTo>
                      <a:pt x="93266" y="562594"/>
                    </a:lnTo>
                    <a:lnTo>
                      <a:pt x="62516" y="552521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2758466" y="980580"/>
                <a:ext cx="399380" cy="567110"/>
              </a:xfrm>
              <a:custGeom>
                <a:avLst/>
                <a:gdLst/>
                <a:ahLst/>
                <a:cxnLst/>
                <a:rect l="0" t="0" r="0" b="0"/>
                <a:pathLst>
                  <a:path w="399380" h="567110">
                    <a:moveTo>
                      <a:pt x="0" y="9098"/>
                    </a:moveTo>
                    <a:lnTo>
                      <a:pt x="8801" y="12032"/>
                    </a:lnTo>
                    <a:lnTo>
                      <a:pt x="17148" y="14814"/>
                    </a:lnTo>
                    <a:lnTo>
                      <a:pt x="25851" y="17709"/>
                    </a:lnTo>
                    <a:lnTo>
                      <a:pt x="35145" y="20577"/>
                    </a:lnTo>
                    <a:lnTo>
                      <a:pt x="45289" y="23094"/>
                    </a:lnTo>
                    <a:lnTo>
                      <a:pt x="56334" y="25100"/>
                    </a:lnTo>
                    <a:lnTo>
                      <a:pt x="68173" y="26439"/>
                    </a:lnTo>
                    <a:lnTo>
                      <a:pt x="80644" y="26886"/>
                    </a:lnTo>
                    <a:lnTo>
                      <a:pt x="93586" y="26410"/>
                    </a:lnTo>
                    <a:lnTo>
                      <a:pt x="106868" y="25294"/>
                    </a:lnTo>
                    <a:lnTo>
                      <a:pt x="120391" y="24014"/>
                    </a:lnTo>
                    <a:lnTo>
                      <a:pt x="134079" y="22861"/>
                    </a:lnTo>
                    <a:lnTo>
                      <a:pt x="147880" y="21938"/>
                    </a:lnTo>
                    <a:lnTo>
                      <a:pt x="161759" y="21244"/>
                    </a:lnTo>
                    <a:lnTo>
                      <a:pt x="175695" y="20743"/>
                    </a:lnTo>
                    <a:lnTo>
                      <a:pt x="189834" y="20390"/>
                    </a:lnTo>
                    <a:lnTo>
                      <a:pt x="204473" y="20144"/>
                    </a:lnTo>
                    <a:lnTo>
                      <a:pt x="219728" y="19976"/>
                    </a:lnTo>
                    <a:lnTo>
                      <a:pt x="235397" y="19862"/>
                    </a:lnTo>
                    <a:lnTo>
                      <a:pt x="251069" y="19785"/>
                    </a:lnTo>
                    <a:lnTo>
                      <a:pt x="266496" y="19728"/>
                    </a:lnTo>
                    <a:lnTo>
                      <a:pt x="281447" y="19520"/>
                    </a:lnTo>
                    <a:lnTo>
                      <a:pt x="295640" y="18848"/>
                    </a:lnTo>
                    <a:lnTo>
                      <a:pt x="309001" y="17580"/>
                    </a:lnTo>
                    <a:lnTo>
                      <a:pt x="321616" y="15744"/>
                    </a:lnTo>
                    <a:lnTo>
                      <a:pt x="333636" y="13440"/>
                    </a:lnTo>
                    <a:lnTo>
                      <a:pt x="345208" y="10779"/>
                    </a:lnTo>
                    <a:lnTo>
                      <a:pt x="356457" y="7858"/>
                    </a:lnTo>
                    <a:lnTo>
                      <a:pt x="367478" y="4751"/>
                    </a:lnTo>
                    <a:lnTo>
                      <a:pt x="378320" y="1563"/>
                    </a:lnTo>
                    <a:lnTo>
                      <a:pt x="388317" y="0"/>
                    </a:lnTo>
                    <a:lnTo>
                      <a:pt x="395637" y="2175"/>
                    </a:lnTo>
                    <a:lnTo>
                      <a:pt x="399143" y="7439"/>
                    </a:lnTo>
                    <a:lnTo>
                      <a:pt x="399379" y="14709"/>
                    </a:lnTo>
                    <a:lnTo>
                      <a:pt x="397254" y="23221"/>
                    </a:lnTo>
                    <a:lnTo>
                      <a:pt x="393512" y="32823"/>
                    </a:lnTo>
                    <a:lnTo>
                      <a:pt x="388682" y="43838"/>
                    </a:lnTo>
                    <a:lnTo>
                      <a:pt x="383123" y="56358"/>
                    </a:lnTo>
                    <a:lnTo>
                      <a:pt x="377078" y="70373"/>
                    </a:lnTo>
                    <a:lnTo>
                      <a:pt x="370708" y="85923"/>
                    </a:lnTo>
                    <a:lnTo>
                      <a:pt x="364122" y="102859"/>
                    </a:lnTo>
                    <a:lnTo>
                      <a:pt x="357392" y="120436"/>
                    </a:lnTo>
                    <a:lnTo>
                      <a:pt x="350565" y="137462"/>
                    </a:lnTo>
                    <a:lnTo>
                      <a:pt x="343679" y="153313"/>
                    </a:lnTo>
                    <a:lnTo>
                      <a:pt x="336918" y="167903"/>
                    </a:lnTo>
                    <a:lnTo>
                      <a:pt x="330605" y="181396"/>
                    </a:lnTo>
                    <a:lnTo>
                      <a:pt x="324877" y="194029"/>
                    </a:lnTo>
                    <a:lnTo>
                      <a:pt x="319709" y="206023"/>
                    </a:lnTo>
                    <a:lnTo>
                      <a:pt x="315003" y="217561"/>
                    </a:lnTo>
                    <a:lnTo>
                      <a:pt x="310647" y="228777"/>
                    </a:lnTo>
                    <a:lnTo>
                      <a:pt x="306381" y="239771"/>
                    </a:lnTo>
                    <a:lnTo>
                      <a:pt x="301823" y="250614"/>
                    </a:lnTo>
                    <a:lnTo>
                      <a:pt x="296793" y="261354"/>
                    </a:lnTo>
                    <a:lnTo>
                      <a:pt x="291447" y="272025"/>
                    </a:lnTo>
                    <a:lnTo>
                      <a:pt x="286165" y="282648"/>
                    </a:lnTo>
                    <a:lnTo>
                      <a:pt x="281169" y="293240"/>
                    </a:lnTo>
                    <a:lnTo>
                      <a:pt x="276511" y="303811"/>
                    </a:lnTo>
                    <a:lnTo>
                      <a:pt x="272156" y="314368"/>
                    </a:lnTo>
                    <a:lnTo>
                      <a:pt x="268044" y="324915"/>
                    </a:lnTo>
                    <a:lnTo>
                      <a:pt x="264113" y="335456"/>
                    </a:lnTo>
                    <a:lnTo>
                      <a:pt x="260312" y="345993"/>
                    </a:lnTo>
                    <a:lnTo>
                      <a:pt x="256605" y="356527"/>
                    </a:lnTo>
                    <a:lnTo>
                      <a:pt x="252960" y="367060"/>
                    </a:lnTo>
                    <a:lnTo>
                      <a:pt x="249360" y="377591"/>
                    </a:lnTo>
                    <a:lnTo>
                      <a:pt x="245789" y="388121"/>
                    </a:lnTo>
                    <a:lnTo>
                      <a:pt x="242238" y="398651"/>
                    </a:lnTo>
                    <a:lnTo>
                      <a:pt x="238701" y="409180"/>
                    </a:lnTo>
                    <a:lnTo>
                      <a:pt x="235173" y="419709"/>
                    </a:lnTo>
                    <a:lnTo>
                      <a:pt x="231652" y="430238"/>
                    </a:lnTo>
                    <a:lnTo>
                      <a:pt x="228134" y="440766"/>
                    </a:lnTo>
                    <a:lnTo>
                      <a:pt x="224624" y="451300"/>
                    </a:lnTo>
                    <a:lnTo>
                      <a:pt x="221283" y="462001"/>
                    </a:lnTo>
                    <a:lnTo>
                      <a:pt x="218419" y="473178"/>
                    </a:lnTo>
                    <a:lnTo>
                      <a:pt x="216157" y="484955"/>
                    </a:lnTo>
                    <a:lnTo>
                      <a:pt x="214299" y="497136"/>
                    </a:lnTo>
                    <a:lnTo>
                      <a:pt x="212437" y="509313"/>
                    </a:lnTo>
                    <a:lnTo>
                      <a:pt x="210335" y="521231"/>
                    </a:lnTo>
                    <a:lnTo>
                      <a:pt x="208081" y="532372"/>
                    </a:lnTo>
                    <a:lnTo>
                      <a:pt x="205784" y="542975"/>
                    </a:lnTo>
                    <a:lnTo>
                      <a:pt x="203238" y="553966"/>
                    </a:lnTo>
                    <a:lnTo>
                      <a:pt x="200041" y="567109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3358590" y="1231834"/>
                <a:ext cx="147400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21058">
                    <a:moveTo>
                      <a:pt x="147399" y="0"/>
                    </a:moveTo>
                    <a:lnTo>
                      <a:pt x="135732" y="67"/>
                    </a:lnTo>
                    <a:lnTo>
                      <a:pt x="125243" y="707"/>
                    </a:lnTo>
                    <a:lnTo>
                      <a:pt x="114936" y="2003"/>
                    </a:lnTo>
                    <a:lnTo>
                      <a:pt x="104462" y="3863"/>
                    </a:lnTo>
                    <a:lnTo>
                      <a:pt x="93470" y="6180"/>
                    </a:lnTo>
                    <a:lnTo>
                      <a:pt x="81832" y="8842"/>
                    </a:lnTo>
                    <a:lnTo>
                      <a:pt x="69619" y="11604"/>
                    </a:lnTo>
                    <a:lnTo>
                      <a:pt x="55495" y="14362"/>
                    </a:lnTo>
                    <a:lnTo>
                      <a:pt x="34862" y="17356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3728352" y="928716"/>
              <a:ext cx="4304627" cy="848429"/>
              <a:chOff x="3728352" y="928716"/>
              <a:chExt cx="4304627" cy="848429"/>
            </a:xfrm>
          </p:grpSpPr>
          <p:sp>
            <p:nvSpPr>
              <p:cNvPr id="9" name="Freeform 8"/>
              <p:cNvSpPr/>
              <p:nvPr/>
            </p:nvSpPr>
            <p:spPr>
              <a:xfrm>
                <a:off x="3728352" y="934864"/>
                <a:ext cx="450904" cy="692928"/>
              </a:xfrm>
              <a:custGeom>
                <a:avLst/>
                <a:gdLst/>
                <a:ahLst/>
                <a:cxnLst/>
                <a:rect l="0" t="0" r="0" b="0"/>
                <a:pathLst>
                  <a:path w="450904" h="692928">
                    <a:moveTo>
                      <a:pt x="30321" y="652767"/>
                    </a:moveTo>
                    <a:lnTo>
                      <a:pt x="27521" y="643899"/>
                    </a:lnTo>
                    <a:lnTo>
                      <a:pt x="26020" y="634912"/>
                    </a:lnTo>
                    <a:lnTo>
                      <a:pt x="25708" y="624908"/>
                    </a:lnTo>
                    <a:lnTo>
                      <a:pt x="26215" y="613581"/>
                    </a:lnTo>
                    <a:lnTo>
                      <a:pt x="27035" y="600473"/>
                    </a:lnTo>
                    <a:lnTo>
                      <a:pt x="27850" y="585508"/>
                    </a:lnTo>
                    <a:lnTo>
                      <a:pt x="28534" y="568919"/>
                    </a:lnTo>
                    <a:lnTo>
                      <a:pt x="29060" y="551045"/>
                    </a:lnTo>
                    <a:lnTo>
                      <a:pt x="29442" y="532221"/>
                    </a:lnTo>
                    <a:lnTo>
                      <a:pt x="29544" y="513042"/>
                    </a:lnTo>
                    <a:lnTo>
                      <a:pt x="29087" y="494327"/>
                    </a:lnTo>
                    <a:lnTo>
                      <a:pt x="27970" y="476486"/>
                    </a:lnTo>
                    <a:lnTo>
                      <a:pt x="26408" y="459559"/>
                    </a:lnTo>
                    <a:lnTo>
                      <a:pt x="24821" y="443418"/>
                    </a:lnTo>
                    <a:lnTo>
                      <a:pt x="23459" y="427889"/>
                    </a:lnTo>
                    <a:lnTo>
                      <a:pt x="22394" y="412814"/>
                    </a:lnTo>
                    <a:lnTo>
                      <a:pt x="21605" y="398062"/>
                    </a:lnTo>
                    <a:lnTo>
                      <a:pt x="21035" y="383538"/>
                    </a:lnTo>
                    <a:lnTo>
                      <a:pt x="20465" y="369171"/>
                    </a:lnTo>
                    <a:lnTo>
                      <a:pt x="19543" y="354911"/>
                    </a:lnTo>
                    <a:lnTo>
                      <a:pt x="18107" y="340719"/>
                    </a:lnTo>
                    <a:lnTo>
                      <a:pt x="16327" y="326408"/>
                    </a:lnTo>
                    <a:lnTo>
                      <a:pt x="14593" y="311655"/>
                    </a:lnTo>
                    <a:lnTo>
                      <a:pt x="13132" y="296324"/>
                    </a:lnTo>
                    <a:lnTo>
                      <a:pt x="12001" y="280603"/>
                    </a:lnTo>
                    <a:lnTo>
                      <a:pt x="11167" y="264897"/>
                    </a:lnTo>
                    <a:lnTo>
                      <a:pt x="10567" y="249447"/>
                    </a:lnTo>
                    <a:lnTo>
                      <a:pt x="9977" y="234480"/>
                    </a:lnTo>
                    <a:lnTo>
                      <a:pt x="9041" y="220277"/>
                    </a:lnTo>
                    <a:lnTo>
                      <a:pt x="7596" y="206905"/>
                    </a:lnTo>
                    <a:lnTo>
                      <a:pt x="5810" y="194112"/>
                    </a:lnTo>
                    <a:lnTo>
                      <a:pt x="4072" y="181441"/>
                    </a:lnTo>
                    <a:lnTo>
                      <a:pt x="2609" y="168605"/>
                    </a:lnTo>
                    <a:lnTo>
                      <a:pt x="1475" y="155183"/>
                    </a:lnTo>
                    <a:lnTo>
                      <a:pt x="640" y="140568"/>
                    </a:lnTo>
                    <a:lnTo>
                      <a:pt x="53" y="124584"/>
                    </a:lnTo>
                    <a:lnTo>
                      <a:pt x="0" y="108822"/>
                    </a:lnTo>
                    <a:lnTo>
                      <a:pt x="1696" y="96551"/>
                    </a:lnTo>
                    <a:lnTo>
                      <a:pt x="5449" y="89643"/>
                    </a:lnTo>
                    <a:lnTo>
                      <a:pt x="9809" y="87946"/>
                    </a:lnTo>
                    <a:lnTo>
                      <a:pt x="14133" y="90215"/>
                    </a:lnTo>
                    <a:lnTo>
                      <a:pt x="18282" y="95397"/>
                    </a:lnTo>
                    <a:lnTo>
                      <a:pt x="22258" y="102899"/>
                    </a:lnTo>
                    <a:lnTo>
                      <a:pt x="26098" y="112236"/>
                    </a:lnTo>
                    <a:lnTo>
                      <a:pt x="29837" y="122963"/>
                    </a:lnTo>
                    <a:lnTo>
                      <a:pt x="33504" y="134705"/>
                    </a:lnTo>
                    <a:lnTo>
                      <a:pt x="37120" y="147168"/>
                    </a:lnTo>
                    <a:lnTo>
                      <a:pt x="40702" y="160134"/>
                    </a:lnTo>
                    <a:lnTo>
                      <a:pt x="44260" y="173447"/>
                    </a:lnTo>
                    <a:lnTo>
                      <a:pt x="47803" y="186996"/>
                    </a:lnTo>
                    <a:lnTo>
                      <a:pt x="51334" y="200706"/>
                    </a:lnTo>
                    <a:lnTo>
                      <a:pt x="54858" y="214524"/>
                    </a:lnTo>
                    <a:lnTo>
                      <a:pt x="58378" y="228419"/>
                    </a:lnTo>
                    <a:lnTo>
                      <a:pt x="61894" y="242531"/>
                    </a:lnTo>
                    <a:lnTo>
                      <a:pt x="65408" y="257152"/>
                    </a:lnTo>
                    <a:lnTo>
                      <a:pt x="68925" y="272394"/>
                    </a:lnTo>
                    <a:lnTo>
                      <a:pt x="72609" y="288056"/>
                    </a:lnTo>
                    <a:lnTo>
                      <a:pt x="76768" y="303722"/>
                    </a:lnTo>
                    <a:lnTo>
                      <a:pt x="81527" y="319154"/>
                    </a:lnTo>
                    <a:lnTo>
                      <a:pt x="86689" y="334449"/>
                    </a:lnTo>
                    <a:lnTo>
                      <a:pt x="91848" y="349938"/>
                    </a:lnTo>
                    <a:lnTo>
                      <a:pt x="96765" y="365799"/>
                    </a:lnTo>
                    <a:lnTo>
                      <a:pt x="101540" y="381892"/>
                    </a:lnTo>
                    <a:lnTo>
                      <a:pt x="106506" y="397856"/>
                    </a:lnTo>
                    <a:lnTo>
                      <a:pt x="111847" y="413487"/>
                    </a:lnTo>
                    <a:lnTo>
                      <a:pt x="117587" y="428746"/>
                    </a:lnTo>
                    <a:lnTo>
                      <a:pt x="123672" y="443679"/>
                    </a:lnTo>
                    <a:lnTo>
                      <a:pt x="130029" y="458354"/>
                    </a:lnTo>
                    <a:lnTo>
                      <a:pt x="136587" y="472836"/>
                    </a:lnTo>
                    <a:lnTo>
                      <a:pt x="143288" y="487180"/>
                    </a:lnTo>
                    <a:lnTo>
                      <a:pt x="150091" y="501427"/>
                    </a:lnTo>
                    <a:lnTo>
                      <a:pt x="156963" y="515607"/>
                    </a:lnTo>
                    <a:lnTo>
                      <a:pt x="163883" y="529740"/>
                    </a:lnTo>
                    <a:lnTo>
                      <a:pt x="170836" y="543838"/>
                    </a:lnTo>
                    <a:lnTo>
                      <a:pt x="177811" y="557746"/>
                    </a:lnTo>
                    <a:lnTo>
                      <a:pt x="184799" y="571165"/>
                    </a:lnTo>
                    <a:lnTo>
                      <a:pt x="191799" y="583969"/>
                    </a:lnTo>
                    <a:lnTo>
                      <a:pt x="198804" y="596194"/>
                    </a:lnTo>
                    <a:lnTo>
                      <a:pt x="205814" y="607944"/>
                    </a:lnTo>
                    <a:lnTo>
                      <a:pt x="212827" y="619327"/>
                    </a:lnTo>
                    <a:lnTo>
                      <a:pt x="219842" y="630278"/>
                    </a:lnTo>
                    <a:lnTo>
                      <a:pt x="226858" y="640566"/>
                    </a:lnTo>
                    <a:lnTo>
                      <a:pt x="233875" y="650118"/>
                    </a:lnTo>
                    <a:lnTo>
                      <a:pt x="240894" y="659009"/>
                    </a:lnTo>
                    <a:lnTo>
                      <a:pt x="247911" y="667367"/>
                    </a:lnTo>
                    <a:lnTo>
                      <a:pt x="254944" y="675311"/>
                    </a:lnTo>
                    <a:lnTo>
                      <a:pt x="262481" y="682459"/>
                    </a:lnTo>
                    <a:lnTo>
                      <a:pt x="271444" y="687976"/>
                    </a:lnTo>
                    <a:lnTo>
                      <a:pt x="282214" y="691527"/>
                    </a:lnTo>
                    <a:lnTo>
                      <a:pt x="294364" y="692927"/>
                    </a:lnTo>
                    <a:lnTo>
                      <a:pt x="306976" y="691897"/>
                    </a:lnTo>
                    <a:lnTo>
                      <a:pt x="319452" y="688538"/>
                    </a:lnTo>
                    <a:lnTo>
                      <a:pt x="331402" y="683385"/>
                    </a:lnTo>
                    <a:lnTo>
                      <a:pt x="342493" y="677187"/>
                    </a:lnTo>
                    <a:lnTo>
                      <a:pt x="352645" y="670468"/>
                    </a:lnTo>
                    <a:lnTo>
                      <a:pt x="361798" y="663352"/>
                    </a:lnTo>
                    <a:lnTo>
                      <a:pt x="369816" y="655670"/>
                    </a:lnTo>
                    <a:lnTo>
                      <a:pt x="376733" y="647356"/>
                    </a:lnTo>
                    <a:lnTo>
                      <a:pt x="382721" y="638468"/>
                    </a:lnTo>
                    <a:lnTo>
                      <a:pt x="387985" y="629116"/>
                    </a:lnTo>
                    <a:lnTo>
                      <a:pt x="392716" y="619412"/>
                    </a:lnTo>
                    <a:lnTo>
                      <a:pt x="397066" y="609454"/>
                    </a:lnTo>
                    <a:lnTo>
                      <a:pt x="401147" y="599315"/>
                    </a:lnTo>
                    <a:lnTo>
                      <a:pt x="405045" y="589047"/>
                    </a:lnTo>
                    <a:lnTo>
                      <a:pt x="408816" y="578525"/>
                    </a:lnTo>
                    <a:lnTo>
                      <a:pt x="412501" y="567469"/>
                    </a:lnTo>
                    <a:lnTo>
                      <a:pt x="416128" y="555764"/>
                    </a:lnTo>
                    <a:lnTo>
                      <a:pt x="419717" y="543291"/>
                    </a:lnTo>
                    <a:lnTo>
                      <a:pt x="423279" y="529854"/>
                    </a:lnTo>
                    <a:lnTo>
                      <a:pt x="426824" y="515445"/>
                    </a:lnTo>
                    <a:lnTo>
                      <a:pt x="430356" y="500362"/>
                    </a:lnTo>
                    <a:lnTo>
                      <a:pt x="433882" y="485091"/>
                    </a:lnTo>
                    <a:lnTo>
                      <a:pt x="437397" y="469929"/>
                    </a:lnTo>
                    <a:lnTo>
                      <a:pt x="440741" y="454816"/>
                    </a:lnTo>
                    <a:lnTo>
                      <a:pt x="443607" y="439451"/>
                    </a:lnTo>
                    <a:lnTo>
                      <a:pt x="445866" y="423668"/>
                    </a:lnTo>
                    <a:lnTo>
                      <a:pt x="447552" y="407457"/>
                    </a:lnTo>
                    <a:lnTo>
                      <a:pt x="448767" y="390882"/>
                    </a:lnTo>
                    <a:lnTo>
                      <a:pt x="449621" y="374023"/>
                    </a:lnTo>
                    <a:lnTo>
                      <a:pt x="450213" y="356954"/>
                    </a:lnTo>
                    <a:lnTo>
                      <a:pt x="450618" y="339735"/>
                    </a:lnTo>
                    <a:lnTo>
                      <a:pt x="450889" y="322417"/>
                    </a:lnTo>
                    <a:lnTo>
                      <a:pt x="450903" y="305194"/>
                    </a:lnTo>
                    <a:lnTo>
                      <a:pt x="450380" y="288397"/>
                    </a:lnTo>
                    <a:lnTo>
                      <a:pt x="449216" y="272167"/>
                    </a:lnTo>
                    <a:lnTo>
                      <a:pt x="447620" y="256318"/>
                    </a:lnTo>
                    <a:lnTo>
                      <a:pt x="446009" y="240450"/>
                    </a:lnTo>
                    <a:lnTo>
                      <a:pt x="444628" y="224330"/>
                    </a:lnTo>
                    <a:lnTo>
                      <a:pt x="443379" y="208062"/>
                    </a:lnTo>
                    <a:lnTo>
                      <a:pt x="441934" y="191980"/>
                    </a:lnTo>
                    <a:lnTo>
                      <a:pt x="440114" y="176270"/>
                    </a:lnTo>
                    <a:lnTo>
                      <a:pt x="438062" y="160957"/>
                    </a:lnTo>
                    <a:lnTo>
                      <a:pt x="436137" y="145989"/>
                    </a:lnTo>
                    <a:lnTo>
                      <a:pt x="434541" y="131295"/>
                    </a:lnTo>
                    <a:lnTo>
                      <a:pt x="433148" y="116969"/>
                    </a:lnTo>
                    <a:lnTo>
                      <a:pt x="431605" y="103263"/>
                    </a:lnTo>
                    <a:lnTo>
                      <a:pt x="429715" y="90262"/>
                    </a:lnTo>
                    <a:lnTo>
                      <a:pt x="427446" y="77904"/>
                    </a:lnTo>
                    <a:lnTo>
                      <a:pt x="424843" y="66064"/>
                    </a:lnTo>
                    <a:lnTo>
                      <a:pt x="421983" y="54624"/>
                    </a:lnTo>
                    <a:lnTo>
                      <a:pt x="419085" y="43739"/>
                    </a:lnTo>
                    <a:lnTo>
                      <a:pt x="416219" y="32658"/>
                    </a:lnTo>
                    <a:lnTo>
                      <a:pt x="413135" y="19287"/>
                    </a:lnTo>
                    <a:lnTo>
                      <a:pt x="409347" y="0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4225781" y="1382284"/>
                <a:ext cx="248831" cy="257991"/>
              </a:xfrm>
              <a:custGeom>
                <a:avLst/>
                <a:gdLst/>
                <a:ahLst/>
                <a:cxnLst/>
                <a:rect l="0" t="0" r="0" b="0"/>
                <a:pathLst>
                  <a:path w="248831" h="257991">
                    <a:moveTo>
                      <a:pt x="101431" y="57948"/>
                    </a:moveTo>
                    <a:lnTo>
                      <a:pt x="98498" y="46280"/>
                    </a:lnTo>
                    <a:lnTo>
                      <a:pt x="95715" y="35791"/>
                    </a:lnTo>
                    <a:lnTo>
                      <a:pt x="92802" y="25508"/>
                    </a:lnTo>
                    <a:lnTo>
                      <a:pt x="89243" y="15898"/>
                    </a:lnTo>
                    <a:lnTo>
                      <a:pt x="84133" y="8148"/>
                    </a:lnTo>
                    <a:lnTo>
                      <a:pt x="77119" y="2780"/>
                    </a:lnTo>
                    <a:lnTo>
                      <a:pt x="68649" y="0"/>
                    </a:lnTo>
                    <a:lnTo>
                      <a:pt x="59665" y="24"/>
                    </a:lnTo>
                    <a:lnTo>
                      <a:pt x="50780" y="2680"/>
                    </a:lnTo>
                    <a:lnTo>
                      <a:pt x="42394" y="7682"/>
                    </a:lnTo>
                    <a:lnTo>
                      <a:pt x="34849" y="14835"/>
                    </a:lnTo>
                    <a:lnTo>
                      <a:pt x="28227" y="23824"/>
                    </a:lnTo>
                    <a:lnTo>
                      <a:pt x="22427" y="34261"/>
                    </a:lnTo>
                    <a:lnTo>
                      <a:pt x="17282" y="45781"/>
                    </a:lnTo>
                    <a:lnTo>
                      <a:pt x="12633" y="58082"/>
                    </a:lnTo>
                    <a:lnTo>
                      <a:pt x="8507" y="70933"/>
                    </a:lnTo>
                    <a:lnTo>
                      <a:pt x="5107" y="84166"/>
                    </a:lnTo>
                    <a:lnTo>
                      <a:pt x="2489" y="97665"/>
                    </a:lnTo>
                    <a:lnTo>
                      <a:pt x="731" y="111510"/>
                    </a:lnTo>
                    <a:lnTo>
                      <a:pt x="0" y="125951"/>
                    </a:lnTo>
                    <a:lnTo>
                      <a:pt x="288" y="141068"/>
                    </a:lnTo>
                    <a:lnTo>
                      <a:pt x="1448" y="156476"/>
                    </a:lnTo>
                    <a:lnTo>
                      <a:pt x="3289" y="171440"/>
                    </a:lnTo>
                    <a:lnTo>
                      <a:pt x="5650" y="185560"/>
                    </a:lnTo>
                    <a:lnTo>
                      <a:pt x="8878" y="198141"/>
                    </a:lnTo>
                    <a:lnTo>
                      <a:pt x="13788" y="208076"/>
                    </a:lnTo>
                    <a:lnTo>
                      <a:pt x="20678" y="215003"/>
                    </a:lnTo>
                    <a:lnTo>
                      <a:pt x="29070" y="219043"/>
                    </a:lnTo>
                    <a:lnTo>
                      <a:pt x="38004" y="220416"/>
                    </a:lnTo>
                    <a:lnTo>
                      <a:pt x="46863" y="219520"/>
                    </a:lnTo>
                    <a:lnTo>
                      <a:pt x="55401" y="216517"/>
                    </a:lnTo>
                    <a:lnTo>
                      <a:pt x="63580" y="211246"/>
                    </a:lnTo>
                    <a:lnTo>
                      <a:pt x="71441" y="203817"/>
                    </a:lnTo>
                    <a:lnTo>
                      <a:pt x="78888" y="194578"/>
                    </a:lnTo>
                    <a:lnTo>
                      <a:pt x="85677" y="183937"/>
                    </a:lnTo>
                    <a:lnTo>
                      <a:pt x="91731" y="172261"/>
                    </a:lnTo>
                    <a:lnTo>
                      <a:pt x="97122" y="159846"/>
                    </a:lnTo>
                    <a:lnTo>
                      <a:pt x="101977" y="146914"/>
                    </a:lnTo>
                    <a:lnTo>
                      <a:pt x="106425" y="133621"/>
                    </a:lnTo>
                    <a:lnTo>
                      <a:pt x="110414" y="119915"/>
                    </a:lnTo>
                    <a:lnTo>
                      <a:pt x="113720" y="105568"/>
                    </a:lnTo>
                    <a:lnTo>
                      <a:pt x="116287" y="90627"/>
                    </a:lnTo>
                    <a:lnTo>
                      <a:pt x="118498" y="79444"/>
                    </a:lnTo>
                    <a:lnTo>
                      <a:pt x="120778" y="77022"/>
                    </a:lnTo>
                    <a:lnTo>
                      <a:pt x="123100" y="81105"/>
                    </a:lnTo>
                    <a:lnTo>
                      <a:pt x="125721" y="89118"/>
                    </a:lnTo>
                    <a:lnTo>
                      <a:pt x="129021" y="99462"/>
                    </a:lnTo>
                    <a:lnTo>
                      <a:pt x="133130" y="111200"/>
                    </a:lnTo>
                    <a:lnTo>
                      <a:pt x="137990" y="123786"/>
                    </a:lnTo>
                    <a:lnTo>
                      <a:pt x="143460" y="136896"/>
                    </a:lnTo>
                    <a:lnTo>
                      <a:pt x="149390" y="150331"/>
                    </a:lnTo>
                    <a:lnTo>
                      <a:pt x="155657" y="163806"/>
                    </a:lnTo>
                    <a:lnTo>
                      <a:pt x="162162" y="176941"/>
                    </a:lnTo>
                    <a:lnTo>
                      <a:pt x="168831" y="189554"/>
                    </a:lnTo>
                    <a:lnTo>
                      <a:pt x="175613" y="201483"/>
                    </a:lnTo>
                    <a:lnTo>
                      <a:pt x="182473" y="212503"/>
                    </a:lnTo>
                    <a:lnTo>
                      <a:pt x="189389" y="222574"/>
                    </a:lnTo>
                    <a:lnTo>
                      <a:pt x="196620" y="231520"/>
                    </a:lnTo>
                    <a:lnTo>
                      <a:pt x="205719" y="239812"/>
                    </a:lnTo>
                    <a:lnTo>
                      <a:pt x="220837" y="248183"/>
                    </a:lnTo>
                    <a:lnTo>
                      <a:pt x="248830" y="257990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4495668" y="1008564"/>
                <a:ext cx="10530" cy="610654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610654">
                    <a:moveTo>
                      <a:pt x="0" y="0"/>
                    </a:moveTo>
                    <a:lnTo>
                      <a:pt x="0" y="8687"/>
                    </a:lnTo>
                    <a:lnTo>
                      <a:pt x="0" y="21554"/>
                    </a:lnTo>
                    <a:lnTo>
                      <a:pt x="0" y="37677"/>
                    </a:lnTo>
                    <a:lnTo>
                      <a:pt x="0" y="56686"/>
                    </a:lnTo>
                    <a:lnTo>
                      <a:pt x="0" y="77629"/>
                    </a:lnTo>
                    <a:lnTo>
                      <a:pt x="0" y="99055"/>
                    </a:lnTo>
                    <a:lnTo>
                      <a:pt x="0" y="120092"/>
                    </a:lnTo>
                    <a:lnTo>
                      <a:pt x="0" y="140601"/>
                    </a:lnTo>
                    <a:lnTo>
                      <a:pt x="0" y="160892"/>
                    </a:lnTo>
                    <a:lnTo>
                      <a:pt x="0" y="181201"/>
                    </a:lnTo>
                    <a:lnTo>
                      <a:pt x="0" y="201467"/>
                    </a:lnTo>
                    <a:lnTo>
                      <a:pt x="0" y="221402"/>
                    </a:lnTo>
                    <a:lnTo>
                      <a:pt x="0" y="240864"/>
                    </a:lnTo>
                    <a:lnTo>
                      <a:pt x="0" y="260022"/>
                    </a:lnTo>
                    <a:lnTo>
                      <a:pt x="0" y="279259"/>
                    </a:lnTo>
                    <a:lnTo>
                      <a:pt x="0" y="298786"/>
                    </a:lnTo>
                    <a:lnTo>
                      <a:pt x="0" y="318324"/>
                    </a:lnTo>
                    <a:lnTo>
                      <a:pt x="0" y="337222"/>
                    </a:lnTo>
                    <a:lnTo>
                      <a:pt x="0" y="355162"/>
                    </a:lnTo>
                    <a:lnTo>
                      <a:pt x="0" y="372311"/>
                    </a:lnTo>
                    <a:lnTo>
                      <a:pt x="0" y="389127"/>
                    </a:lnTo>
                    <a:lnTo>
                      <a:pt x="0" y="405932"/>
                    </a:lnTo>
                    <a:lnTo>
                      <a:pt x="0" y="423187"/>
                    </a:lnTo>
                    <a:lnTo>
                      <a:pt x="0" y="441535"/>
                    </a:lnTo>
                    <a:lnTo>
                      <a:pt x="4" y="461210"/>
                    </a:lnTo>
                    <a:lnTo>
                      <a:pt x="178" y="481630"/>
                    </a:lnTo>
                    <a:lnTo>
                      <a:pt x="826" y="501643"/>
                    </a:lnTo>
                    <a:lnTo>
                      <a:pt x="2075" y="520608"/>
                    </a:lnTo>
                    <a:lnTo>
                      <a:pt x="3736" y="538200"/>
                    </a:lnTo>
                    <a:lnTo>
                      <a:pt x="5563" y="556089"/>
                    </a:lnTo>
                    <a:lnTo>
                      <a:pt x="7717" y="578074"/>
                    </a:lnTo>
                    <a:lnTo>
                      <a:pt x="10529" y="610653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4306155" y="1240191"/>
                <a:ext cx="284271" cy="52643"/>
              </a:xfrm>
              <a:custGeom>
                <a:avLst/>
                <a:gdLst/>
                <a:ahLst/>
                <a:cxnLst/>
                <a:rect l="0" t="0" r="0" b="0"/>
                <a:pathLst>
                  <a:path w="284271" h="52643">
                    <a:moveTo>
                      <a:pt x="284270" y="0"/>
                    </a:moveTo>
                    <a:lnTo>
                      <a:pt x="269534" y="2934"/>
                    </a:lnTo>
                    <a:lnTo>
                      <a:pt x="254982" y="5716"/>
                    </a:lnTo>
                    <a:lnTo>
                      <a:pt x="239183" y="8615"/>
                    </a:lnTo>
                    <a:lnTo>
                      <a:pt x="221950" y="11656"/>
                    </a:lnTo>
                    <a:lnTo>
                      <a:pt x="203160" y="14821"/>
                    </a:lnTo>
                    <a:lnTo>
                      <a:pt x="182925" y="18085"/>
                    </a:lnTo>
                    <a:lnTo>
                      <a:pt x="161658" y="21423"/>
                    </a:lnTo>
                    <a:lnTo>
                      <a:pt x="139946" y="24814"/>
                    </a:lnTo>
                    <a:lnTo>
                      <a:pt x="118178" y="28243"/>
                    </a:lnTo>
                    <a:lnTo>
                      <a:pt x="97006" y="31698"/>
                    </a:lnTo>
                    <a:lnTo>
                      <a:pt x="77396" y="35170"/>
                    </a:lnTo>
                    <a:lnTo>
                      <a:pt x="59743" y="38650"/>
                    </a:lnTo>
                    <a:lnTo>
                      <a:pt x="44368" y="41982"/>
                    </a:lnTo>
                    <a:lnTo>
                      <a:pt x="30284" y="45194"/>
                    </a:lnTo>
                    <a:lnTo>
                      <a:pt x="16257" y="48568"/>
                    </a:lnTo>
                    <a:lnTo>
                      <a:pt x="0" y="52642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4587795" y="1377061"/>
                <a:ext cx="162938" cy="218389"/>
              </a:xfrm>
              <a:custGeom>
                <a:avLst/>
                <a:gdLst/>
                <a:ahLst/>
                <a:cxnLst/>
                <a:rect l="0" t="0" r="0" b="0"/>
                <a:pathLst>
                  <a:path w="162938" h="218389">
                    <a:moveTo>
                      <a:pt x="34215" y="0"/>
                    </a:moveTo>
                    <a:lnTo>
                      <a:pt x="28415" y="8801"/>
                    </a:lnTo>
                    <a:lnTo>
                      <a:pt x="23490" y="17148"/>
                    </a:lnTo>
                    <a:lnTo>
                      <a:pt x="18988" y="25852"/>
                    </a:lnTo>
                    <a:lnTo>
                      <a:pt x="14767" y="35145"/>
                    </a:lnTo>
                    <a:lnTo>
                      <a:pt x="10753" y="45289"/>
                    </a:lnTo>
                    <a:lnTo>
                      <a:pt x="6901" y="56334"/>
                    </a:lnTo>
                    <a:lnTo>
                      <a:pt x="3494" y="68173"/>
                    </a:lnTo>
                    <a:lnTo>
                      <a:pt x="1116" y="80644"/>
                    </a:lnTo>
                    <a:lnTo>
                      <a:pt x="0" y="93581"/>
                    </a:lnTo>
                    <a:lnTo>
                      <a:pt x="65" y="106691"/>
                    </a:lnTo>
                    <a:lnTo>
                      <a:pt x="1098" y="119565"/>
                    </a:lnTo>
                    <a:lnTo>
                      <a:pt x="2866" y="132000"/>
                    </a:lnTo>
                    <a:lnTo>
                      <a:pt x="5169" y="143976"/>
                    </a:lnTo>
                    <a:lnTo>
                      <a:pt x="7854" y="155558"/>
                    </a:lnTo>
                    <a:lnTo>
                      <a:pt x="10811" y="166829"/>
                    </a:lnTo>
                    <a:lnTo>
                      <a:pt x="14287" y="177705"/>
                    </a:lnTo>
                    <a:lnTo>
                      <a:pt x="18838" y="187942"/>
                    </a:lnTo>
                    <a:lnTo>
                      <a:pt x="24687" y="197447"/>
                    </a:lnTo>
                    <a:lnTo>
                      <a:pt x="31905" y="205796"/>
                    </a:lnTo>
                    <a:lnTo>
                      <a:pt x="40578" y="212194"/>
                    </a:lnTo>
                    <a:lnTo>
                      <a:pt x="50597" y="216377"/>
                    </a:lnTo>
                    <a:lnTo>
                      <a:pt x="61562" y="218388"/>
                    </a:lnTo>
                    <a:lnTo>
                      <a:pt x="72905" y="218308"/>
                    </a:lnTo>
                    <a:lnTo>
                      <a:pt x="84265" y="216399"/>
                    </a:lnTo>
                    <a:lnTo>
                      <a:pt x="95331" y="212866"/>
                    </a:lnTo>
                    <a:lnTo>
                      <a:pt x="105762" y="207762"/>
                    </a:lnTo>
                    <a:lnTo>
                      <a:pt x="115438" y="201251"/>
                    </a:lnTo>
                    <a:lnTo>
                      <a:pt x="124256" y="193272"/>
                    </a:lnTo>
                    <a:lnTo>
                      <a:pt x="132042" y="183482"/>
                    </a:lnTo>
                    <a:lnTo>
                      <a:pt x="138800" y="171861"/>
                    </a:lnTo>
                    <a:lnTo>
                      <a:pt x="144680" y="158819"/>
                    </a:lnTo>
                    <a:lnTo>
                      <a:pt x="149872" y="145002"/>
                    </a:lnTo>
                    <a:lnTo>
                      <a:pt x="154545" y="130859"/>
                    </a:lnTo>
                    <a:lnTo>
                      <a:pt x="158516" y="116618"/>
                    </a:lnTo>
                    <a:lnTo>
                      <a:pt x="161279" y="102378"/>
                    </a:lnTo>
                    <a:lnTo>
                      <a:pt x="162659" y="88181"/>
                    </a:lnTo>
                    <a:lnTo>
                      <a:pt x="162937" y="74253"/>
                    </a:lnTo>
                    <a:lnTo>
                      <a:pt x="162706" y="59442"/>
                    </a:lnTo>
                    <a:lnTo>
                      <a:pt x="161942" y="40212"/>
                    </a:lnTo>
                    <a:lnTo>
                      <a:pt x="160557" y="10529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4811523" y="1329513"/>
                <a:ext cx="157928" cy="231276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231276">
                    <a:moveTo>
                      <a:pt x="0" y="121248"/>
                    </a:moveTo>
                    <a:lnTo>
                      <a:pt x="5801" y="132916"/>
                    </a:lnTo>
                    <a:lnTo>
                      <a:pt x="10724" y="143404"/>
                    </a:lnTo>
                    <a:lnTo>
                      <a:pt x="15227" y="153706"/>
                    </a:lnTo>
                    <a:lnTo>
                      <a:pt x="19449" y="164008"/>
                    </a:lnTo>
                    <a:lnTo>
                      <a:pt x="23462" y="174351"/>
                    </a:lnTo>
                    <a:lnTo>
                      <a:pt x="27323" y="184745"/>
                    </a:lnTo>
                    <a:lnTo>
                      <a:pt x="31075" y="195347"/>
                    </a:lnTo>
                    <a:lnTo>
                      <a:pt x="34750" y="206453"/>
                    </a:lnTo>
                    <a:lnTo>
                      <a:pt x="38344" y="218112"/>
                    </a:lnTo>
                    <a:lnTo>
                      <a:pt x="40850" y="227676"/>
                    </a:lnTo>
                    <a:lnTo>
                      <a:pt x="40935" y="231275"/>
                    </a:lnTo>
                    <a:lnTo>
                      <a:pt x="38865" y="229085"/>
                    </a:lnTo>
                    <a:lnTo>
                      <a:pt x="35389" y="222739"/>
                    </a:lnTo>
                    <a:lnTo>
                      <a:pt x="31294" y="213667"/>
                    </a:lnTo>
                    <a:lnTo>
                      <a:pt x="27063" y="202846"/>
                    </a:lnTo>
                    <a:lnTo>
                      <a:pt x="23069" y="190904"/>
                    </a:lnTo>
                    <a:lnTo>
                      <a:pt x="19682" y="178238"/>
                    </a:lnTo>
                    <a:lnTo>
                      <a:pt x="17031" y="165103"/>
                    </a:lnTo>
                    <a:lnTo>
                      <a:pt x="15063" y="151660"/>
                    </a:lnTo>
                    <a:lnTo>
                      <a:pt x="13651" y="138016"/>
                    </a:lnTo>
                    <a:lnTo>
                      <a:pt x="12664" y="124244"/>
                    </a:lnTo>
                    <a:lnTo>
                      <a:pt x="12150" y="110552"/>
                    </a:lnTo>
                    <a:lnTo>
                      <a:pt x="12329" y="97278"/>
                    </a:lnTo>
                    <a:lnTo>
                      <a:pt x="13268" y="84569"/>
                    </a:lnTo>
                    <a:lnTo>
                      <a:pt x="15050" y="72408"/>
                    </a:lnTo>
                    <a:lnTo>
                      <a:pt x="17850" y="60700"/>
                    </a:lnTo>
                    <a:lnTo>
                      <a:pt x="21666" y="49350"/>
                    </a:lnTo>
                    <a:lnTo>
                      <a:pt x="26518" y="38591"/>
                    </a:lnTo>
                    <a:lnTo>
                      <a:pt x="32523" y="28965"/>
                    </a:lnTo>
                    <a:lnTo>
                      <a:pt x="39642" y="20678"/>
                    </a:lnTo>
                    <a:lnTo>
                      <a:pt x="47862" y="13792"/>
                    </a:lnTo>
                    <a:lnTo>
                      <a:pt x="57282" y="8382"/>
                    </a:lnTo>
                    <a:lnTo>
                      <a:pt x="67842" y="4341"/>
                    </a:lnTo>
                    <a:lnTo>
                      <a:pt x="79356" y="1593"/>
                    </a:lnTo>
                    <a:lnTo>
                      <a:pt x="91609" y="181"/>
                    </a:lnTo>
                    <a:lnTo>
                      <a:pt x="104388" y="0"/>
                    </a:lnTo>
                    <a:lnTo>
                      <a:pt x="116930" y="680"/>
                    </a:lnTo>
                    <a:lnTo>
                      <a:pt x="129154" y="1732"/>
                    </a:lnTo>
                    <a:lnTo>
                      <a:pt x="142133" y="3245"/>
                    </a:lnTo>
                    <a:lnTo>
                      <a:pt x="157927" y="5434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4994346" y="1381495"/>
                <a:ext cx="217261" cy="248251"/>
              </a:xfrm>
              <a:custGeom>
                <a:avLst/>
                <a:gdLst/>
                <a:ahLst/>
                <a:cxnLst/>
                <a:rect l="0" t="0" r="0" b="0"/>
                <a:pathLst>
                  <a:path w="217261" h="248251">
                    <a:moveTo>
                      <a:pt x="133032" y="58737"/>
                    </a:moveTo>
                    <a:lnTo>
                      <a:pt x="130031" y="49936"/>
                    </a:lnTo>
                    <a:lnTo>
                      <a:pt x="126609" y="41589"/>
                    </a:lnTo>
                    <a:lnTo>
                      <a:pt x="122408" y="32900"/>
                    </a:lnTo>
                    <a:lnTo>
                      <a:pt x="117335" y="24124"/>
                    </a:lnTo>
                    <a:lnTo>
                      <a:pt x="111205" y="15926"/>
                    </a:lnTo>
                    <a:lnTo>
                      <a:pt x="104022" y="8659"/>
                    </a:lnTo>
                    <a:lnTo>
                      <a:pt x="95934" y="2987"/>
                    </a:lnTo>
                    <a:lnTo>
                      <a:pt x="87139" y="0"/>
                    </a:lnTo>
                    <a:lnTo>
                      <a:pt x="77824" y="34"/>
                    </a:lnTo>
                    <a:lnTo>
                      <a:pt x="68300" y="2635"/>
                    </a:lnTo>
                    <a:lnTo>
                      <a:pt x="58987" y="6964"/>
                    </a:lnTo>
                    <a:lnTo>
                      <a:pt x="50101" y="12359"/>
                    </a:lnTo>
                    <a:lnTo>
                      <a:pt x="41830" y="18720"/>
                    </a:lnTo>
                    <a:lnTo>
                      <a:pt x="34421" y="26411"/>
                    </a:lnTo>
                    <a:lnTo>
                      <a:pt x="27918" y="35542"/>
                    </a:lnTo>
                    <a:lnTo>
                      <a:pt x="22212" y="45961"/>
                    </a:lnTo>
                    <a:lnTo>
                      <a:pt x="17138" y="57410"/>
                    </a:lnTo>
                    <a:lnTo>
                      <a:pt x="12538" y="69640"/>
                    </a:lnTo>
                    <a:lnTo>
                      <a:pt x="8448" y="82600"/>
                    </a:lnTo>
                    <a:lnTo>
                      <a:pt x="5071" y="96430"/>
                    </a:lnTo>
                    <a:lnTo>
                      <a:pt x="2471" y="111141"/>
                    </a:lnTo>
                    <a:lnTo>
                      <a:pt x="723" y="126612"/>
                    </a:lnTo>
                    <a:lnTo>
                      <a:pt x="0" y="142683"/>
                    </a:lnTo>
                    <a:lnTo>
                      <a:pt x="297" y="159186"/>
                    </a:lnTo>
                    <a:lnTo>
                      <a:pt x="1634" y="175505"/>
                    </a:lnTo>
                    <a:lnTo>
                      <a:pt x="4126" y="190623"/>
                    </a:lnTo>
                    <a:lnTo>
                      <a:pt x="7737" y="204073"/>
                    </a:lnTo>
                    <a:lnTo>
                      <a:pt x="12619" y="215577"/>
                    </a:lnTo>
                    <a:lnTo>
                      <a:pt x="19177" y="224789"/>
                    </a:lnTo>
                    <a:lnTo>
                      <a:pt x="27471" y="231748"/>
                    </a:lnTo>
                    <a:lnTo>
                      <a:pt x="36955" y="236304"/>
                    </a:lnTo>
                    <a:lnTo>
                      <a:pt x="46698" y="237955"/>
                    </a:lnTo>
                    <a:lnTo>
                      <a:pt x="56135" y="236698"/>
                    </a:lnTo>
                    <a:lnTo>
                      <a:pt x="65078" y="232943"/>
                    </a:lnTo>
                    <a:lnTo>
                      <a:pt x="73536" y="227226"/>
                    </a:lnTo>
                    <a:lnTo>
                      <a:pt x="81589" y="220048"/>
                    </a:lnTo>
                    <a:lnTo>
                      <a:pt x="89166" y="211657"/>
                    </a:lnTo>
                    <a:lnTo>
                      <a:pt x="96043" y="202055"/>
                    </a:lnTo>
                    <a:lnTo>
                      <a:pt x="102155" y="191337"/>
                    </a:lnTo>
                    <a:lnTo>
                      <a:pt x="107585" y="179531"/>
                    </a:lnTo>
                    <a:lnTo>
                      <a:pt x="112467" y="166542"/>
                    </a:lnTo>
                    <a:lnTo>
                      <a:pt x="116933" y="152434"/>
                    </a:lnTo>
                    <a:lnTo>
                      <a:pt x="120934" y="137552"/>
                    </a:lnTo>
                    <a:lnTo>
                      <a:pt x="124248" y="122417"/>
                    </a:lnTo>
                    <a:lnTo>
                      <a:pt x="126837" y="107434"/>
                    </a:lnTo>
                    <a:lnTo>
                      <a:pt x="129647" y="95725"/>
                    </a:lnTo>
                    <a:lnTo>
                      <a:pt x="133368" y="91346"/>
                    </a:lnTo>
                    <a:lnTo>
                      <a:pt x="137102" y="93474"/>
                    </a:lnTo>
                    <a:lnTo>
                      <a:pt x="140645" y="100018"/>
                    </a:lnTo>
                    <a:lnTo>
                      <a:pt x="144077" y="109344"/>
                    </a:lnTo>
                    <a:lnTo>
                      <a:pt x="147476" y="120394"/>
                    </a:lnTo>
                    <a:lnTo>
                      <a:pt x="150887" y="132514"/>
                    </a:lnTo>
                    <a:lnTo>
                      <a:pt x="154483" y="145144"/>
                    </a:lnTo>
                    <a:lnTo>
                      <a:pt x="158576" y="157729"/>
                    </a:lnTo>
                    <a:lnTo>
                      <a:pt x="163293" y="169983"/>
                    </a:lnTo>
                    <a:lnTo>
                      <a:pt x="168595" y="181676"/>
                    </a:lnTo>
                    <a:lnTo>
                      <a:pt x="174378" y="192541"/>
                    </a:lnTo>
                    <a:lnTo>
                      <a:pt x="180522" y="202514"/>
                    </a:lnTo>
                    <a:lnTo>
                      <a:pt x="186818" y="211593"/>
                    </a:lnTo>
                    <a:lnTo>
                      <a:pt x="193691" y="220735"/>
                    </a:lnTo>
                    <a:lnTo>
                      <a:pt x="202859" y="231861"/>
                    </a:lnTo>
                    <a:lnTo>
                      <a:pt x="217260" y="248250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5232663" y="987507"/>
                <a:ext cx="42115" cy="684353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684353">
                    <a:moveTo>
                      <a:pt x="0" y="0"/>
                    </a:moveTo>
                    <a:lnTo>
                      <a:pt x="67" y="14602"/>
                    </a:lnTo>
                    <a:lnTo>
                      <a:pt x="707" y="27873"/>
                    </a:lnTo>
                    <a:lnTo>
                      <a:pt x="2000" y="41074"/>
                    </a:lnTo>
                    <a:lnTo>
                      <a:pt x="3686" y="54416"/>
                    </a:lnTo>
                    <a:lnTo>
                      <a:pt x="5354" y="67924"/>
                    </a:lnTo>
                    <a:lnTo>
                      <a:pt x="6767" y="81582"/>
                    </a:lnTo>
                    <a:lnTo>
                      <a:pt x="7865" y="95521"/>
                    </a:lnTo>
                    <a:lnTo>
                      <a:pt x="8676" y="110019"/>
                    </a:lnTo>
                    <a:lnTo>
                      <a:pt x="9260" y="125181"/>
                    </a:lnTo>
                    <a:lnTo>
                      <a:pt x="9839" y="140956"/>
                    </a:lnTo>
                    <a:lnTo>
                      <a:pt x="10767" y="157231"/>
                    </a:lnTo>
                    <a:lnTo>
                      <a:pt x="12207" y="173880"/>
                    </a:lnTo>
                    <a:lnTo>
                      <a:pt x="13989" y="190637"/>
                    </a:lnTo>
                    <a:lnTo>
                      <a:pt x="15725" y="207113"/>
                    </a:lnTo>
                    <a:lnTo>
                      <a:pt x="17191" y="223124"/>
                    </a:lnTo>
                    <a:lnTo>
                      <a:pt x="18497" y="238825"/>
                    </a:lnTo>
                    <a:lnTo>
                      <a:pt x="19979" y="254593"/>
                    </a:lnTo>
                    <a:lnTo>
                      <a:pt x="21824" y="270650"/>
                    </a:lnTo>
                    <a:lnTo>
                      <a:pt x="23894" y="287046"/>
                    </a:lnTo>
                    <a:lnTo>
                      <a:pt x="25829" y="303746"/>
                    </a:lnTo>
                    <a:lnTo>
                      <a:pt x="27428" y="320684"/>
                    </a:lnTo>
                    <a:lnTo>
                      <a:pt x="28654" y="337636"/>
                    </a:lnTo>
                    <a:lnTo>
                      <a:pt x="29552" y="354244"/>
                    </a:lnTo>
                    <a:lnTo>
                      <a:pt x="30192" y="370339"/>
                    </a:lnTo>
                    <a:lnTo>
                      <a:pt x="30637" y="385926"/>
                    </a:lnTo>
                    <a:lnTo>
                      <a:pt x="30944" y="401086"/>
                    </a:lnTo>
                    <a:lnTo>
                      <a:pt x="31153" y="415921"/>
                    </a:lnTo>
                    <a:lnTo>
                      <a:pt x="31295" y="430682"/>
                    </a:lnTo>
                    <a:lnTo>
                      <a:pt x="31390" y="445746"/>
                    </a:lnTo>
                    <a:lnTo>
                      <a:pt x="31455" y="461289"/>
                    </a:lnTo>
                    <a:lnTo>
                      <a:pt x="31499" y="477154"/>
                    </a:lnTo>
                    <a:lnTo>
                      <a:pt x="31527" y="492957"/>
                    </a:lnTo>
                    <a:lnTo>
                      <a:pt x="31551" y="508477"/>
                    </a:lnTo>
                    <a:lnTo>
                      <a:pt x="31736" y="523661"/>
                    </a:lnTo>
                    <a:lnTo>
                      <a:pt x="32393" y="538542"/>
                    </a:lnTo>
                    <a:lnTo>
                      <a:pt x="33648" y="553195"/>
                    </a:lnTo>
                    <a:lnTo>
                      <a:pt x="35305" y="568172"/>
                    </a:lnTo>
                    <a:lnTo>
                      <a:pt x="36956" y="584445"/>
                    </a:lnTo>
                    <a:lnTo>
                      <a:pt x="38360" y="602409"/>
                    </a:lnTo>
                    <a:lnTo>
                      <a:pt x="39456" y="620923"/>
                    </a:lnTo>
                    <a:lnTo>
                      <a:pt x="40385" y="639409"/>
                    </a:lnTo>
                    <a:lnTo>
                      <a:pt x="41225" y="659495"/>
                    </a:lnTo>
                    <a:lnTo>
                      <a:pt x="42114" y="684352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5853844" y="1040149"/>
                <a:ext cx="31587" cy="610654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610654">
                    <a:moveTo>
                      <a:pt x="0" y="0"/>
                    </a:moveTo>
                    <a:lnTo>
                      <a:pt x="1" y="8669"/>
                    </a:lnTo>
                    <a:lnTo>
                      <a:pt x="1" y="20844"/>
                    </a:lnTo>
                    <a:lnTo>
                      <a:pt x="1" y="34374"/>
                    </a:lnTo>
                    <a:lnTo>
                      <a:pt x="1" y="48389"/>
                    </a:lnTo>
                    <a:lnTo>
                      <a:pt x="1" y="62721"/>
                    </a:lnTo>
                    <a:lnTo>
                      <a:pt x="1" y="77554"/>
                    </a:lnTo>
                    <a:lnTo>
                      <a:pt x="1" y="92971"/>
                    </a:lnTo>
                    <a:lnTo>
                      <a:pt x="1" y="108764"/>
                    </a:lnTo>
                    <a:lnTo>
                      <a:pt x="1" y="124525"/>
                    </a:lnTo>
                    <a:lnTo>
                      <a:pt x="5" y="140025"/>
                    </a:lnTo>
                    <a:lnTo>
                      <a:pt x="178" y="155366"/>
                    </a:lnTo>
                    <a:lnTo>
                      <a:pt x="826" y="170887"/>
                    </a:lnTo>
                    <a:lnTo>
                      <a:pt x="2075" y="186770"/>
                    </a:lnTo>
                    <a:lnTo>
                      <a:pt x="3727" y="202877"/>
                    </a:lnTo>
                    <a:lnTo>
                      <a:pt x="5375" y="218851"/>
                    </a:lnTo>
                    <a:lnTo>
                      <a:pt x="6778" y="234489"/>
                    </a:lnTo>
                    <a:lnTo>
                      <a:pt x="7871" y="249753"/>
                    </a:lnTo>
                    <a:lnTo>
                      <a:pt x="8679" y="264689"/>
                    </a:lnTo>
                    <a:lnTo>
                      <a:pt x="9257" y="279366"/>
                    </a:lnTo>
                    <a:lnTo>
                      <a:pt x="9662" y="293849"/>
                    </a:lnTo>
                    <a:lnTo>
                      <a:pt x="9942" y="308194"/>
                    </a:lnTo>
                    <a:lnTo>
                      <a:pt x="10132" y="322441"/>
                    </a:lnTo>
                    <a:lnTo>
                      <a:pt x="10262" y="336622"/>
                    </a:lnTo>
                    <a:lnTo>
                      <a:pt x="10350" y="350755"/>
                    </a:lnTo>
                    <a:lnTo>
                      <a:pt x="10409" y="364858"/>
                    </a:lnTo>
                    <a:lnTo>
                      <a:pt x="10449" y="378939"/>
                    </a:lnTo>
                    <a:lnTo>
                      <a:pt x="10475" y="393006"/>
                    </a:lnTo>
                    <a:lnTo>
                      <a:pt x="10498" y="407063"/>
                    </a:lnTo>
                    <a:lnTo>
                      <a:pt x="10682" y="421114"/>
                    </a:lnTo>
                    <a:lnTo>
                      <a:pt x="11339" y="435161"/>
                    </a:lnTo>
                    <a:lnTo>
                      <a:pt x="12597" y="449214"/>
                    </a:lnTo>
                    <a:lnTo>
                      <a:pt x="14426" y="463601"/>
                    </a:lnTo>
                    <a:lnTo>
                      <a:pt x="16725" y="478938"/>
                    </a:lnTo>
                    <a:lnTo>
                      <a:pt x="19378" y="495476"/>
                    </a:lnTo>
                    <a:lnTo>
                      <a:pt x="22125" y="512820"/>
                    </a:lnTo>
                    <a:lnTo>
                      <a:pt x="24582" y="530155"/>
                    </a:lnTo>
                    <a:lnTo>
                      <a:pt x="26563" y="546981"/>
                    </a:lnTo>
                    <a:lnTo>
                      <a:pt x="28064" y="562567"/>
                    </a:lnTo>
                    <a:lnTo>
                      <a:pt x="29317" y="577323"/>
                    </a:lnTo>
                    <a:lnTo>
                      <a:pt x="30428" y="592538"/>
                    </a:lnTo>
                    <a:lnTo>
                      <a:pt x="31586" y="610653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5685389" y="928716"/>
                <a:ext cx="568539" cy="790168"/>
              </a:xfrm>
              <a:custGeom>
                <a:avLst/>
                <a:gdLst/>
                <a:ahLst/>
                <a:cxnLst/>
                <a:rect l="0" t="0" r="0" b="0"/>
                <a:pathLst>
                  <a:path w="568539" h="790168">
                    <a:moveTo>
                      <a:pt x="0" y="143019"/>
                    </a:moveTo>
                    <a:lnTo>
                      <a:pt x="133" y="131351"/>
                    </a:lnTo>
                    <a:lnTo>
                      <a:pt x="1414" y="120862"/>
                    </a:lnTo>
                    <a:lnTo>
                      <a:pt x="4007" y="110565"/>
                    </a:lnTo>
                    <a:lnTo>
                      <a:pt x="7726" y="100436"/>
                    </a:lnTo>
                    <a:lnTo>
                      <a:pt x="12359" y="90741"/>
                    </a:lnTo>
                    <a:lnTo>
                      <a:pt x="17696" y="81605"/>
                    </a:lnTo>
                    <a:lnTo>
                      <a:pt x="23717" y="73002"/>
                    </a:lnTo>
                    <a:lnTo>
                      <a:pt x="30580" y="64840"/>
                    </a:lnTo>
                    <a:lnTo>
                      <a:pt x="38308" y="57017"/>
                    </a:lnTo>
                    <a:lnTo>
                      <a:pt x="46954" y="49440"/>
                    </a:lnTo>
                    <a:lnTo>
                      <a:pt x="56667" y="42039"/>
                    </a:lnTo>
                    <a:lnTo>
                      <a:pt x="67428" y="34764"/>
                    </a:lnTo>
                    <a:lnTo>
                      <a:pt x="79078" y="27742"/>
                    </a:lnTo>
                    <a:lnTo>
                      <a:pt x="91422" y="21253"/>
                    </a:lnTo>
                    <a:lnTo>
                      <a:pt x="104285" y="15412"/>
                    </a:lnTo>
                    <a:lnTo>
                      <a:pt x="117685" y="10338"/>
                    </a:lnTo>
                    <a:lnTo>
                      <a:pt x="131818" y="6228"/>
                    </a:lnTo>
                    <a:lnTo>
                      <a:pt x="146730" y="3099"/>
                    </a:lnTo>
                    <a:lnTo>
                      <a:pt x="162168" y="981"/>
                    </a:lnTo>
                    <a:lnTo>
                      <a:pt x="177684" y="0"/>
                    </a:lnTo>
                    <a:lnTo>
                      <a:pt x="193006" y="118"/>
                    </a:lnTo>
                    <a:lnTo>
                      <a:pt x="207888" y="1161"/>
                    </a:lnTo>
                    <a:lnTo>
                      <a:pt x="222034" y="2924"/>
                    </a:lnTo>
                    <a:lnTo>
                      <a:pt x="235367" y="5227"/>
                    </a:lnTo>
                    <a:lnTo>
                      <a:pt x="248135" y="8247"/>
                    </a:lnTo>
                    <a:lnTo>
                      <a:pt x="260789" y="12484"/>
                    </a:lnTo>
                    <a:lnTo>
                      <a:pt x="273596" y="18114"/>
                    </a:lnTo>
                    <a:lnTo>
                      <a:pt x="286318" y="25015"/>
                    </a:lnTo>
                    <a:lnTo>
                      <a:pt x="298335" y="32942"/>
                    </a:lnTo>
                    <a:lnTo>
                      <a:pt x="309345" y="41642"/>
                    </a:lnTo>
                    <a:lnTo>
                      <a:pt x="319365" y="50737"/>
                    </a:lnTo>
                    <a:lnTo>
                      <a:pt x="328555" y="59754"/>
                    </a:lnTo>
                    <a:lnTo>
                      <a:pt x="337103" y="68457"/>
                    </a:lnTo>
                    <a:lnTo>
                      <a:pt x="345013" y="77283"/>
                    </a:lnTo>
                    <a:lnTo>
                      <a:pt x="352113" y="87193"/>
                    </a:lnTo>
                    <a:lnTo>
                      <a:pt x="358376" y="98646"/>
                    </a:lnTo>
                    <a:lnTo>
                      <a:pt x="363905" y="111613"/>
                    </a:lnTo>
                    <a:lnTo>
                      <a:pt x="368855" y="125846"/>
                    </a:lnTo>
                    <a:lnTo>
                      <a:pt x="373365" y="141055"/>
                    </a:lnTo>
                    <a:lnTo>
                      <a:pt x="377395" y="156980"/>
                    </a:lnTo>
                    <a:lnTo>
                      <a:pt x="380730" y="173414"/>
                    </a:lnTo>
                    <a:lnTo>
                      <a:pt x="383302" y="190203"/>
                    </a:lnTo>
                    <a:lnTo>
                      <a:pt x="385030" y="207238"/>
                    </a:lnTo>
                    <a:lnTo>
                      <a:pt x="385741" y="224440"/>
                    </a:lnTo>
                    <a:lnTo>
                      <a:pt x="385439" y="241755"/>
                    </a:lnTo>
                    <a:lnTo>
                      <a:pt x="384270" y="259146"/>
                    </a:lnTo>
                    <a:lnTo>
                      <a:pt x="382423" y="276589"/>
                    </a:lnTo>
                    <a:lnTo>
                      <a:pt x="380062" y="294058"/>
                    </a:lnTo>
                    <a:lnTo>
                      <a:pt x="377004" y="311214"/>
                    </a:lnTo>
                    <a:lnTo>
                      <a:pt x="372742" y="327433"/>
                    </a:lnTo>
                    <a:lnTo>
                      <a:pt x="367094" y="342449"/>
                    </a:lnTo>
                    <a:lnTo>
                      <a:pt x="360182" y="356159"/>
                    </a:lnTo>
                    <a:lnTo>
                      <a:pt x="352247" y="368456"/>
                    </a:lnTo>
                    <a:lnTo>
                      <a:pt x="343537" y="379427"/>
                    </a:lnTo>
                    <a:lnTo>
                      <a:pt x="334266" y="389135"/>
                    </a:lnTo>
                    <a:lnTo>
                      <a:pt x="324598" y="397526"/>
                    </a:lnTo>
                    <a:lnTo>
                      <a:pt x="314649" y="404685"/>
                    </a:lnTo>
                    <a:lnTo>
                      <a:pt x="304343" y="410496"/>
                    </a:lnTo>
                    <a:lnTo>
                      <a:pt x="293432" y="414577"/>
                    </a:lnTo>
                    <a:lnTo>
                      <a:pt x="281856" y="416890"/>
                    </a:lnTo>
                    <a:lnTo>
                      <a:pt x="270664" y="418176"/>
                    </a:lnTo>
                    <a:lnTo>
                      <a:pt x="261972" y="420312"/>
                    </a:lnTo>
                    <a:lnTo>
                      <a:pt x="256987" y="424582"/>
                    </a:lnTo>
                    <a:lnTo>
                      <a:pt x="255602" y="430770"/>
                    </a:lnTo>
                    <a:lnTo>
                      <a:pt x="256947" y="438728"/>
                    </a:lnTo>
                    <a:lnTo>
                      <a:pt x="260013" y="448083"/>
                    </a:lnTo>
                    <a:lnTo>
                      <a:pt x="263869" y="458227"/>
                    </a:lnTo>
                    <a:lnTo>
                      <a:pt x="267970" y="468739"/>
                    </a:lnTo>
                    <a:lnTo>
                      <a:pt x="272225" y="479716"/>
                    </a:lnTo>
                    <a:lnTo>
                      <a:pt x="276857" y="491671"/>
                    </a:lnTo>
                    <a:lnTo>
                      <a:pt x="281977" y="504814"/>
                    </a:lnTo>
                    <a:lnTo>
                      <a:pt x="287403" y="518740"/>
                    </a:lnTo>
                    <a:lnTo>
                      <a:pt x="292748" y="532635"/>
                    </a:lnTo>
                    <a:lnTo>
                      <a:pt x="297795" y="546019"/>
                    </a:lnTo>
                    <a:lnTo>
                      <a:pt x="302659" y="558768"/>
                    </a:lnTo>
                    <a:lnTo>
                      <a:pt x="307685" y="570937"/>
                    </a:lnTo>
                    <a:lnTo>
                      <a:pt x="313067" y="582638"/>
                    </a:lnTo>
                    <a:lnTo>
                      <a:pt x="318835" y="593988"/>
                    </a:lnTo>
                    <a:lnTo>
                      <a:pt x="324940" y="605083"/>
                    </a:lnTo>
                    <a:lnTo>
                      <a:pt x="331304" y="615999"/>
                    </a:lnTo>
                    <a:lnTo>
                      <a:pt x="337697" y="626790"/>
                    </a:lnTo>
                    <a:lnTo>
                      <a:pt x="343756" y="637496"/>
                    </a:lnTo>
                    <a:lnTo>
                      <a:pt x="349313" y="648144"/>
                    </a:lnTo>
                    <a:lnTo>
                      <a:pt x="354536" y="658753"/>
                    </a:lnTo>
                    <a:lnTo>
                      <a:pt x="359810" y="669335"/>
                    </a:lnTo>
                    <a:lnTo>
                      <a:pt x="365365" y="679905"/>
                    </a:lnTo>
                    <a:lnTo>
                      <a:pt x="371420" y="690630"/>
                    </a:lnTo>
                    <a:lnTo>
                      <a:pt x="378250" y="701823"/>
                    </a:lnTo>
                    <a:lnTo>
                      <a:pt x="385924" y="713606"/>
                    </a:lnTo>
                    <a:lnTo>
                      <a:pt x="394351" y="725622"/>
                    </a:lnTo>
                    <a:lnTo>
                      <a:pt x="403378" y="737155"/>
                    </a:lnTo>
                    <a:lnTo>
                      <a:pt x="412856" y="747831"/>
                    </a:lnTo>
                    <a:lnTo>
                      <a:pt x="422660" y="757456"/>
                    </a:lnTo>
                    <a:lnTo>
                      <a:pt x="432694" y="765849"/>
                    </a:lnTo>
                    <a:lnTo>
                      <a:pt x="442895" y="773043"/>
                    </a:lnTo>
                    <a:lnTo>
                      <a:pt x="453542" y="779061"/>
                    </a:lnTo>
                    <a:lnTo>
                      <a:pt x="465214" y="783820"/>
                    </a:lnTo>
                    <a:lnTo>
                      <a:pt x="478137" y="787387"/>
                    </a:lnTo>
                    <a:lnTo>
                      <a:pt x="491902" y="789633"/>
                    </a:lnTo>
                    <a:lnTo>
                      <a:pt x="505681" y="790167"/>
                    </a:lnTo>
                    <a:lnTo>
                      <a:pt x="518971" y="788942"/>
                    </a:lnTo>
                    <a:lnTo>
                      <a:pt x="531188" y="786495"/>
                    </a:lnTo>
                    <a:lnTo>
                      <a:pt x="542702" y="783532"/>
                    </a:lnTo>
                    <a:lnTo>
                      <a:pt x="554520" y="779795"/>
                    </a:lnTo>
                    <a:lnTo>
                      <a:pt x="568538" y="774729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6088784" y="1343750"/>
                <a:ext cx="238844" cy="270641"/>
              </a:xfrm>
              <a:custGeom>
                <a:avLst/>
                <a:gdLst/>
                <a:ahLst/>
                <a:cxnLst/>
                <a:rect l="0" t="0" r="0" b="0"/>
                <a:pathLst>
                  <a:path w="238844" h="270641">
                    <a:moveTo>
                      <a:pt x="7216" y="107011"/>
                    </a:moveTo>
                    <a:lnTo>
                      <a:pt x="16017" y="109810"/>
                    </a:lnTo>
                    <a:lnTo>
                      <a:pt x="24364" y="111312"/>
                    </a:lnTo>
                    <a:lnTo>
                      <a:pt x="33072" y="111619"/>
                    </a:lnTo>
                    <a:lnTo>
                      <a:pt x="42539" y="110940"/>
                    </a:lnTo>
                    <a:lnTo>
                      <a:pt x="53330" y="109472"/>
                    </a:lnTo>
                    <a:lnTo>
                      <a:pt x="65619" y="107398"/>
                    </a:lnTo>
                    <a:lnTo>
                      <a:pt x="78938" y="104716"/>
                    </a:lnTo>
                    <a:lnTo>
                      <a:pt x="92409" y="101245"/>
                    </a:lnTo>
                    <a:lnTo>
                      <a:pt x="105487" y="96940"/>
                    </a:lnTo>
                    <a:lnTo>
                      <a:pt x="117518" y="91576"/>
                    </a:lnTo>
                    <a:lnTo>
                      <a:pt x="127607" y="84687"/>
                    </a:lnTo>
                    <a:lnTo>
                      <a:pt x="135448" y="76158"/>
                    </a:lnTo>
                    <a:lnTo>
                      <a:pt x="140914" y="66175"/>
                    </a:lnTo>
                    <a:lnTo>
                      <a:pt x="143782" y="55033"/>
                    </a:lnTo>
                    <a:lnTo>
                      <a:pt x="144187" y="43038"/>
                    </a:lnTo>
                    <a:lnTo>
                      <a:pt x="142207" y="31089"/>
                    </a:lnTo>
                    <a:lnTo>
                      <a:pt x="137698" y="20599"/>
                    </a:lnTo>
                    <a:lnTo>
                      <a:pt x="130817" y="12227"/>
                    </a:lnTo>
                    <a:lnTo>
                      <a:pt x="121964" y="6101"/>
                    </a:lnTo>
                    <a:lnTo>
                      <a:pt x="111588" y="2192"/>
                    </a:lnTo>
                    <a:lnTo>
                      <a:pt x="100099" y="233"/>
                    </a:lnTo>
                    <a:lnTo>
                      <a:pt x="87980" y="0"/>
                    </a:lnTo>
                    <a:lnTo>
                      <a:pt x="75780" y="1413"/>
                    </a:lnTo>
                    <a:lnTo>
                      <a:pt x="63805" y="4289"/>
                    </a:lnTo>
                    <a:lnTo>
                      <a:pt x="52308" y="8673"/>
                    </a:lnTo>
                    <a:lnTo>
                      <a:pt x="41580" y="14895"/>
                    </a:lnTo>
                    <a:lnTo>
                      <a:pt x="31705" y="22977"/>
                    </a:lnTo>
                    <a:lnTo>
                      <a:pt x="22921" y="32828"/>
                    </a:lnTo>
                    <a:lnTo>
                      <a:pt x="15690" y="44415"/>
                    </a:lnTo>
                    <a:lnTo>
                      <a:pt x="10122" y="57539"/>
                    </a:lnTo>
                    <a:lnTo>
                      <a:pt x="6025" y="71740"/>
                    </a:lnTo>
                    <a:lnTo>
                      <a:pt x="3102" y="86410"/>
                    </a:lnTo>
                    <a:lnTo>
                      <a:pt x="1065" y="101162"/>
                    </a:lnTo>
                    <a:lnTo>
                      <a:pt x="0" y="115828"/>
                    </a:lnTo>
                    <a:lnTo>
                      <a:pt x="334" y="130361"/>
                    </a:lnTo>
                    <a:lnTo>
                      <a:pt x="2186" y="144767"/>
                    </a:lnTo>
                    <a:lnTo>
                      <a:pt x="5397" y="159070"/>
                    </a:lnTo>
                    <a:lnTo>
                      <a:pt x="9692" y="173293"/>
                    </a:lnTo>
                    <a:lnTo>
                      <a:pt x="14813" y="187450"/>
                    </a:lnTo>
                    <a:lnTo>
                      <a:pt x="20862" y="201230"/>
                    </a:lnTo>
                    <a:lnTo>
                      <a:pt x="28278" y="214031"/>
                    </a:lnTo>
                    <a:lnTo>
                      <a:pt x="37193" y="225598"/>
                    </a:lnTo>
                    <a:lnTo>
                      <a:pt x="47451" y="235840"/>
                    </a:lnTo>
                    <a:lnTo>
                      <a:pt x="58785" y="244654"/>
                    </a:lnTo>
                    <a:lnTo>
                      <a:pt x="70930" y="252135"/>
                    </a:lnTo>
                    <a:lnTo>
                      <a:pt x="83660" y="258346"/>
                    </a:lnTo>
                    <a:lnTo>
                      <a:pt x="96805" y="263236"/>
                    </a:lnTo>
                    <a:lnTo>
                      <a:pt x="110241" y="266896"/>
                    </a:lnTo>
                    <a:lnTo>
                      <a:pt x="124041" y="269373"/>
                    </a:lnTo>
                    <a:lnTo>
                      <a:pt x="138452" y="270595"/>
                    </a:lnTo>
                    <a:lnTo>
                      <a:pt x="153545" y="270640"/>
                    </a:lnTo>
                    <a:lnTo>
                      <a:pt x="168880" y="269670"/>
                    </a:lnTo>
                    <a:lnTo>
                      <a:pt x="185313" y="267646"/>
                    </a:lnTo>
                    <a:lnTo>
                      <a:pt x="206523" y="263277"/>
                    </a:lnTo>
                    <a:lnTo>
                      <a:pt x="238843" y="254410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6306570" y="1319815"/>
                <a:ext cx="213205" cy="265856"/>
              </a:xfrm>
              <a:custGeom>
                <a:avLst/>
                <a:gdLst/>
                <a:ahLst/>
                <a:cxnLst/>
                <a:rect l="0" t="0" r="0" b="0"/>
                <a:pathLst>
                  <a:path w="213205" h="265856">
                    <a:moveTo>
                      <a:pt x="168456" y="4604"/>
                    </a:moveTo>
                    <a:lnTo>
                      <a:pt x="159654" y="1804"/>
                    </a:lnTo>
                    <a:lnTo>
                      <a:pt x="151307" y="302"/>
                    </a:lnTo>
                    <a:lnTo>
                      <a:pt x="142604" y="0"/>
                    </a:lnTo>
                    <a:lnTo>
                      <a:pt x="133310" y="852"/>
                    </a:lnTo>
                    <a:lnTo>
                      <a:pt x="123167" y="2968"/>
                    </a:lnTo>
                    <a:lnTo>
                      <a:pt x="112126" y="6291"/>
                    </a:lnTo>
                    <a:lnTo>
                      <a:pt x="100460" y="10626"/>
                    </a:lnTo>
                    <a:lnTo>
                      <a:pt x="88638" y="15745"/>
                    </a:lnTo>
                    <a:lnTo>
                      <a:pt x="76949" y="21438"/>
                    </a:lnTo>
                    <a:lnTo>
                      <a:pt x="65492" y="27377"/>
                    </a:lnTo>
                    <a:lnTo>
                      <a:pt x="54266" y="33129"/>
                    </a:lnTo>
                    <a:lnTo>
                      <a:pt x="43243" y="38486"/>
                    </a:lnTo>
                    <a:lnTo>
                      <a:pt x="32706" y="43742"/>
                    </a:lnTo>
                    <a:lnTo>
                      <a:pt x="23228" y="49571"/>
                    </a:lnTo>
                    <a:lnTo>
                      <a:pt x="15055" y="56314"/>
                    </a:lnTo>
                    <a:lnTo>
                      <a:pt x="8754" y="63980"/>
                    </a:lnTo>
                    <a:lnTo>
                      <a:pt x="5335" y="72431"/>
                    </a:lnTo>
                    <a:lnTo>
                      <a:pt x="5083" y="81476"/>
                    </a:lnTo>
                    <a:lnTo>
                      <a:pt x="7831" y="90464"/>
                    </a:lnTo>
                    <a:lnTo>
                      <a:pt x="13323" y="98346"/>
                    </a:lnTo>
                    <a:lnTo>
                      <a:pt x="21124" y="104642"/>
                    </a:lnTo>
                    <a:lnTo>
                      <a:pt x="30730" y="109543"/>
                    </a:lnTo>
                    <a:lnTo>
                      <a:pt x="41677" y="113612"/>
                    </a:lnTo>
                    <a:lnTo>
                      <a:pt x="53582" y="117279"/>
                    </a:lnTo>
                    <a:lnTo>
                      <a:pt x="65995" y="120780"/>
                    </a:lnTo>
                    <a:lnTo>
                      <a:pt x="78400" y="124225"/>
                    </a:lnTo>
                    <a:lnTo>
                      <a:pt x="90521" y="127663"/>
                    </a:lnTo>
                    <a:lnTo>
                      <a:pt x="102286" y="131111"/>
                    </a:lnTo>
                    <a:lnTo>
                      <a:pt x="113728" y="134572"/>
                    </a:lnTo>
                    <a:lnTo>
                      <a:pt x="124908" y="138051"/>
                    </a:lnTo>
                    <a:lnTo>
                      <a:pt x="135894" y="141707"/>
                    </a:lnTo>
                    <a:lnTo>
                      <a:pt x="146737" y="145847"/>
                    </a:lnTo>
                    <a:lnTo>
                      <a:pt x="157476" y="150598"/>
                    </a:lnTo>
                    <a:lnTo>
                      <a:pt x="167978" y="155925"/>
                    </a:lnTo>
                    <a:lnTo>
                      <a:pt x="177957" y="161725"/>
                    </a:lnTo>
                    <a:lnTo>
                      <a:pt x="187290" y="167896"/>
                    </a:lnTo>
                    <a:lnTo>
                      <a:pt x="195692" y="174667"/>
                    </a:lnTo>
                    <a:lnTo>
                      <a:pt x="202657" y="182575"/>
                    </a:lnTo>
                    <a:lnTo>
                      <a:pt x="208034" y="191815"/>
                    </a:lnTo>
                    <a:lnTo>
                      <a:pt x="211661" y="201953"/>
                    </a:lnTo>
                    <a:lnTo>
                      <a:pt x="213204" y="212142"/>
                    </a:lnTo>
                    <a:lnTo>
                      <a:pt x="212677" y="221878"/>
                    </a:lnTo>
                    <a:lnTo>
                      <a:pt x="210053" y="230853"/>
                    </a:lnTo>
                    <a:lnTo>
                      <a:pt x="205101" y="238801"/>
                    </a:lnTo>
                    <a:lnTo>
                      <a:pt x="197919" y="245693"/>
                    </a:lnTo>
                    <a:lnTo>
                      <a:pt x="188862" y="251507"/>
                    </a:lnTo>
                    <a:lnTo>
                      <a:pt x="178349" y="256128"/>
                    </a:lnTo>
                    <a:lnTo>
                      <a:pt x="166763" y="259613"/>
                    </a:lnTo>
                    <a:lnTo>
                      <a:pt x="154410" y="262142"/>
                    </a:lnTo>
                    <a:lnTo>
                      <a:pt x="141521" y="263932"/>
                    </a:lnTo>
                    <a:lnTo>
                      <a:pt x="128265" y="265172"/>
                    </a:lnTo>
                    <a:lnTo>
                      <a:pt x="114924" y="265855"/>
                    </a:lnTo>
                    <a:lnTo>
                      <a:pt x="101886" y="265789"/>
                    </a:lnTo>
                    <a:lnTo>
                      <a:pt x="89339" y="264930"/>
                    </a:lnTo>
                    <a:lnTo>
                      <a:pt x="77285" y="263371"/>
                    </a:lnTo>
                    <a:lnTo>
                      <a:pt x="65649" y="261253"/>
                    </a:lnTo>
                    <a:lnTo>
                      <a:pt x="54347" y="258717"/>
                    </a:lnTo>
                    <a:lnTo>
                      <a:pt x="43554" y="255839"/>
                    </a:lnTo>
                    <a:lnTo>
                      <a:pt x="32544" y="252245"/>
                    </a:lnTo>
                    <a:lnTo>
                      <a:pt x="19231" y="246505"/>
                    </a:lnTo>
                    <a:lnTo>
                      <a:pt x="0" y="236231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6590848" y="1408647"/>
                <a:ext cx="189130" cy="212667"/>
              </a:xfrm>
              <a:custGeom>
                <a:avLst/>
                <a:gdLst/>
                <a:ahLst/>
                <a:cxnLst/>
                <a:rect l="0" t="0" r="0" b="0"/>
                <a:pathLst>
                  <a:path w="189130" h="212667">
                    <a:moveTo>
                      <a:pt x="136868" y="21057"/>
                    </a:moveTo>
                    <a:lnTo>
                      <a:pt x="128000" y="15390"/>
                    </a:lnTo>
                    <a:lnTo>
                      <a:pt x="119013" y="11746"/>
                    </a:lnTo>
                    <a:lnTo>
                      <a:pt x="109022" y="9841"/>
                    </a:lnTo>
                    <a:lnTo>
                      <a:pt x="98214" y="9513"/>
                    </a:lnTo>
                    <a:lnTo>
                      <a:pt x="87051" y="10780"/>
                    </a:lnTo>
                    <a:lnTo>
                      <a:pt x="75845" y="13510"/>
                    </a:lnTo>
                    <a:lnTo>
                      <a:pt x="64733" y="17603"/>
                    </a:lnTo>
                    <a:lnTo>
                      <a:pt x="53749" y="23087"/>
                    </a:lnTo>
                    <a:lnTo>
                      <a:pt x="42892" y="29854"/>
                    </a:lnTo>
                    <a:lnTo>
                      <a:pt x="32468" y="38005"/>
                    </a:lnTo>
                    <a:lnTo>
                      <a:pt x="23067" y="47911"/>
                    </a:lnTo>
                    <a:lnTo>
                      <a:pt x="14938" y="59605"/>
                    </a:lnTo>
                    <a:lnTo>
                      <a:pt x="8327" y="72526"/>
                    </a:lnTo>
                    <a:lnTo>
                      <a:pt x="3634" y="85730"/>
                    </a:lnTo>
                    <a:lnTo>
                      <a:pt x="892" y="98643"/>
                    </a:lnTo>
                    <a:lnTo>
                      <a:pt x="0" y="111074"/>
                    </a:lnTo>
                    <a:lnTo>
                      <a:pt x="905" y="123028"/>
                    </a:lnTo>
                    <a:lnTo>
                      <a:pt x="3399" y="134580"/>
                    </a:lnTo>
                    <a:lnTo>
                      <a:pt x="7171" y="145660"/>
                    </a:lnTo>
                    <a:lnTo>
                      <a:pt x="11911" y="156042"/>
                    </a:lnTo>
                    <a:lnTo>
                      <a:pt x="17358" y="165657"/>
                    </a:lnTo>
                    <a:lnTo>
                      <a:pt x="23471" y="174421"/>
                    </a:lnTo>
                    <a:lnTo>
                      <a:pt x="30405" y="182163"/>
                    </a:lnTo>
                    <a:lnTo>
                      <a:pt x="38186" y="188889"/>
                    </a:lnTo>
                    <a:lnTo>
                      <a:pt x="46870" y="194745"/>
                    </a:lnTo>
                    <a:lnTo>
                      <a:pt x="56610" y="199921"/>
                    </a:lnTo>
                    <a:lnTo>
                      <a:pt x="67383" y="204582"/>
                    </a:lnTo>
                    <a:lnTo>
                      <a:pt x="78873" y="208545"/>
                    </a:lnTo>
                    <a:lnTo>
                      <a:pt x="90577" y="211302"/>
                    </a:lnTo>
                    <a:lnTo>
                      <a:pt x="102188" y="212666"/>
                    </a:lnTo>
                    <a:lnTo>
                      <a:pt x="113593" y="212428"/>
                    </a:lnTo>
                    <a:lnTo>
                      <a:pt x="124785" y="210215"/>
                    </a:lnTo>
                    <a:lnTo>
                      <a:pt x="135784" y="206018"/>
                    </a:lnTo>
                    <a:lnTo>
                      <a:pt x="146306" y="200115"/>
                    </a:lnTo>
                    <a:lnTo>
                      <a:pt x="155775" y="192873"/>
                    </a:lnTo>
                    <a:lnTo>
                      <a:pt x="163959" y="184636"/>
                    </a:lnTo>
                    <a:lnTo>
                      <a:pt x="170946" y="175685"/>
                    </a:lnTo>
                    <a:lnTo>
                      <a:pt x="176956" y="166233"/>
                    </a:lnTo>
                    <a:lnTo>
                      <a:pt x="182209" y="156429"/>
                    </a:lnTo>
                    <a:lnTo>
                      <a:pt x="186416" y="146220"/>
                    </a:lnTo>
                    <a:lnTo>
                      <a:pt x="188813" y="135374"/>
                    </a:lnTo>
                    <a:lnTo>
                      <a:pt x="189129" y="123819"/>
                    </a:lnTo>
                    <a:lnTo>
                      <a:pt x="187545" y="111787"/>
                    </a:lnTo>
                    <a:lnTo>
                      <a:pt x="184422" y="99709"/>
                    </a:lnTo>
                    <a:lnTo>
                      <a:pt x="180131" y="87849"/>
                    </a:lnTo>
                    <a:lnTo>
                      <a:pt x="174829" y="76445"/>
                    </a:lnTo>
                    <a:lnTo>
                      <a:pt x="168455" y="65787"/>
                    </a:lnTo>
                    <a:lnTo>
                      <a:pt x="161060" y="55953"/>
                    </a:lnTo>
                    <a:lnTo>
                      <a:pt x="152810" y="46858"/>
                    </a:lnTo>
                    <a:lnTo>
                      <a:pt x="143894" y="38356"/>
                    </a:lnTo>
                    <a:lnTo>
                      <a:pt x="134501" y="30307"/>
                    </a:lnTo>
                    <a:lnTo>
                      <a:pt x="125227" y="22891"/>
                    </a:lnTo>
                    <a:lnTo>
                      <a:pt x="116162" y="15872"/>
                    </a:lnTo>
                    <a:lnTo>
                      <a:pt x="106515" y="8631"/>
                    </a:lnTo>
                    <a:lnTo>
                      <a:pt x="94753" y="0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6806449" y="1419175"/>
                <a:ext cx="179817" cy="201754"/>
              </a:xfrm>
              <a:custGeom>
                <a:avLst/>
                <a:gdLst/>
                <a:ahLst/>
                <a:cxnLst/>
                <a:rect l="0" t="0" r="0" b="0"/>
                <a:pathLst>
                  <a:path w="179817" h="201754">
                    <a:moveTo>
                      <a:pt x="47609" y="31586"/>
                    </a:moveTo>
                    <a:lnTo>
                      <a:pt x="41742" y="40320"/>
                    </a:lnTo>
                    <a:lnTo>
                      <a:pt x="36177" y="48026"/>
                    </a:lnTo>
                    <a:lnTo>
                      <a:pt x="30383" y="55433"/>
                    </a:lnTo>
                    <a:lnTo>
                      <a:pt x="24475" y="62867"/>
                    </a:lnTo>
                    <a:lnTo>
                      <a:pt x="18794" y="70694"/>
                    </a:lnTo>
                    <a:lnTo>
                      <a:pt x="13523" y="79078"/>
                    </a:lnTo>
                    <a:lnTo>
                      <a:pt x="8845" y="88166"/>
                    </a:lnTo>
                    <a:lnTo>
                      <a:pt x="5007" y="98178"/>
                    </a:lnTo>
                    <a:lnTo>
                      <a:pt x="2067" y="109133"/>
                    </a:lnTo>
                    <a:lnTo>
                      <a:pt x="248" y="120745"/>
                    </a:lnTo>
                    <a:lnTo>
                      <a:pt x="0" y="132531"/>
                    </a:lnTo>
                    <a:lnTo>
                      <a:pt x="1433" y="144187"/>
                    </a:lnTo>
                    <a:lnTo>
                      <a:pt x="4513" y="155283"/>
                    </a:lnTo>
                    <a:lnTo>
                      <a:pt x="9246" y="165201"/>
                    </a:lnTo>
                    <a:lnTo>
                      <a:pt x="15466" y="173720"/>
                    </a:lnTo>
                    <a:lnTo>
                      <a:pt x="22895" y="180948"/>
                    </a:lnTo>
                    <a:lnTo>
                      <a:pt x="31244" y="187126"/>
                    </a:lnTo>
                    <a:lnTo>
                      <a:pt x="40268" y="192500"/>
                    </a:lnTo>
                    <a:lnTo>
                      <a:pt x="49935" y="196960"/>
                    </a:lnTo>
                    <a:lnTo>
                      <a:pt x="60409" y="200059"/>
                    </a:lnTo>
                    <a:lnTo>
                      <a:pt x="71711" y="201660"/>
                    </a:lnTo>
                    <a:lnTo>
                      <a:pt x="83572" y="201753"/>
                    </a:lnTo>
                    <a:lnTo>
                      <a:pt x="95534" y="200296"/>
                    </a:lnTo>
                    <a:lnTo>
                      <a:pt x="107316" y="197419"/>
                    </a:lnTo>
                    <a:lnTo>
                      <a:pt x="118667" y="193217"/>
                    </a:lnTo>
                    <a:lnTo>
                      <a:pt x="129292" y="187656"/>
                    </a:lnTo>
                    <a:lnTo>
                      <a:pt x="139097" y="180843"/>
                    </a:lnTo>
                    <a:lnTo>
                      <a:pt x="148004" y="172999"/>
                    </a:lnTo>
                    <a:lnTo>
                      <a:pt x="155847" y="164364"/>
                    </a:lnTo>
                    <a:lnTo>
                      <a:pt x="162640" y="155140"/>
                    </a:lnTo>
                    <a:lnTo>
                      <a:pt x="168374" y="145168"/>
                    </a:lnTo>
                    <a:lnTo>
                      <a:pt x="172934" y="133956"/>
                    </a:lnTo>
                    <a:lnTo>
                      <a:pt x="176370" y="121345"/>
                    </a:lnTo>
                    <a:lnTo>
                      <a:pt x="178696" y="107791"/>
                    </a:lnTo>
                    <a:lnTo>
                      <a:pt x="179816" y="94154"/>
                    </a:lnTo>
                    <a:lnTo>
                      <a:pt x="179792" y="80946"/>
                    </a:lnTo>
                    <a:lnTo>
                      <a:pt x="178811" y="68317"/>
                    </a:lnTo>
                    <a:lnTo>
                      <a:pt x="177090" y="56229"/>
                    </a:lnTo>
                    <a:lnTo>
                      <a:pt x="174824" y="44596"/>
                    </a:lnTo>
                    <a:lnTo>
                      <a:pt x="172130" y="33763"/>
                    </a:lnTo>
                    <a:lnTo>
                      <a:pt x="168679" y="23459"/>
                    </a:lnTo>
                    <a:lnTo>
                      <a:pt x="163056" y="12778"/>
                    </a:lnTo>
                    <a:lnTo>
                      <a:pt x="152894" y="0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7054099" y="1395201"/>
                <a:ext cx="189514" cy="210973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210973">
                    <a:moveTo>
                      <a:pt x="0" y="108202"/>
                    </a:moveTo>
                    <a:lnTo>
                      <a:pt x="5868" y="114204"/>
                    </a:lnTo>
                    <a:lnTo>
                      <a:pt x="11432" y="121049"/>
                    </a:lnTo>
                    <a:lnTo>
                      <a:pt x="17232" y="129441"/>
                    </a:lnTo>
                    <a:lnTo>
                      <a:pt x="23312" y="139241"/>
                    </a:lnTo>
                    <a:lnTo>
                      <a:pt x="29643" y="150204"/>
                    </a:lnTo>
                    <a:lnTo>
                      <a:pt x="36170" y="162060"/>
                    </a:lnTo>
                    <a:lnTo>
                      <a:pt x="42846" y="174411"/>
                    </a:lnTo>
                    <a:lnTo>
                      <a:pt x="49628" y="186759"/>
                    </a:lnTo>
                    <a:lnTo>
                      <a:pt x="56466" y="198764"/>
                    </a:lnTo>
                    <a:lnTo>
                      <a:pt x="62572" y="207868"/>
                    </a:lnTo>
                    <a:lnTo>
                      <a:pt x="66234" y="210972"/>
                    </a:lnTo>
                    <a:lnTo>
                      <a:pt x="66688" y="209112"/>
                    </a:lnTo>
                    <a:lnTo>
                      <a:pt x="64576" y="203997"/>
                    </a:lnTo>
                    <a:lnTo>
                      <a:pt x="60730" y="196862"/>
                    </a:lnTo>
                    <a:lnTo>
                      <a:pt x="55764" y="188477"/>
                    </a:lnTo>
                    <a:lnTo>
                      <a:pt x="50079" y="179149"/>
                    </a:lnTo>
                    <a:lnTo>
                      <a:pt x="43932" y="168859"/>
                    </a:lnTo>
                    <a:lnTo>
                      <a:pt x="37490" y="157659"/>
                    </a:lnTo>
                    <a:lnTo>
                      <a:pt x="31022" y="145855"/>
                    </a:lnTo>
                    <a:lnTo>
                      <a:pt x="24900" y="133926"/>
                    </a:lnTo>
                    <a:lnTo>
                      <a:pt x="19308" y="122154"/>
                    </a:lnTo>
                    <a:lnTo>
                      <a:pt x="14571" y="110468"/>
                    </a:lnTo>
                    <a:lnTo>
                      <a:pt x="11217" y="98555"/>
                    </a:lnTo>
                    <a:lnTo>
                      <a:pt x="9414" y="86248"/>
                    </a:lnTo>
                    <a:lnTo>
                      <a:pt x="9169" y="73693"/>
                    </a:lnTo>
                    <a:lnTo>
                      <a:pt x="10517" y="61258"/>
                    </a:lnTo>
                    <a:lnTo>
                      <a:pt x="13321" y="49163"/>
                    </a:lnTo>
                    <a:lnTo>
                      <a:pt x="17643" y="37940"/>
                    </a:lnTo>
                    <a:lnTo>
                      <a:pt x="23817" y="28467"/>
                    </a:lnTo>
                    <a:lnTo>
                      <a:pt x="31857" y="21061"/>
                    </a:lnTo>
                    <a:lnTo>
                      <a:pt x="41510" y="15394"/>
                    </a:lnTo>
                    <a:lnTo>
                      <a:pt x="52430" y="10803"/>
                    </a:lnTo>
                    <a:lnTo>
                      <a:pt x="64288" y="6791"/>
                    </a:lnTo>
                    <a:lnTo>
                      <a:pt x="76657" y="3397"/>
                    </a:lnTo>
                    <a:lnTo>
                      <a:pt x="89025" y="1087"/>
                    </a:lnTo>
                    <a:lnTo>
                      <a:pt x="101120" y="42"/>
                    </a:lnTo>
                    <a:lnTo>
                      <a:pt x="113038" y="0"/>
                    </a:lnTo>
                    <a:lnTo>
                      <a:pt x="125114" y="436"/>
                    </a:lnTo>
                    <a:lnTo>
                      <a:pt x="137520" y="988"/>
                    </a:lnTo>
                    <a:lnTo>
                      <a:pt x="149678" y="1495"/>
                    </a:lnTo>
                    <a:lnTo>
                      <a:pt x="161539" y="1957"/>
                    </a:lnTo>
                    <a:lnTo>
                      <a:pt x="174149" y="2408"/>
                    </a:lnTo>
                    <a:lnTo>
                      <a:pt x="189513" y="2917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7310673" y="1399624"/>
                <a:ext cx="164567" cy="234482"/>
              </a:xfrm>
              <a:custGeom>
                <a:avLst/>
                <a:gdLst/>
                <a:ahLst/>
                <a:cxnLst/>
                <a:rect l="0" t="0" r="0" b="0"/>
                <a:pathLst>
                  <a:path w="164567" h="234482">
                    <a:moveTo>
                      <a:pt x="132981" y="40608"/>
                    </a:moveTo>
                    <a:lnTo>
                      <a:pt x="127046" y="31874"/>
                    </a:lnTo>
                    <a:lnTo>
                      <a:pt x="120841" y="24167"/>
                    </a:lnTo>
                    <a:lnTo>
                      <a:pt x="113741" y="16779"/>
                    </a:lnTo>
                    <a:lnTo>
                      <a:pt x="105629" y="10036"/>
                    </a:lnTo>
                    <a:lnTo>
                      <a:pt x="96333" y="4803"/>
                    </a:lnTo>
                    <a:lnTo>
                      <a:pt x="85894" y="1441"/>
                    </a:lnTo>
                    <a:lnTo>
                      <a:pt x="74814" y="0"/>
                    </a:lnTo>
                    <a:lnTo>
                      <a:pt x="63925" y="472"/>
                    </a:lnTo>
                    <a:lnTo>
                      <a:pt x="53688" y="2651"/>
                    </a:lnTo>
                    <a:lnTo>
                      <a:pt x="44360" y="6537"/>
                    </a:lnTo>
                    <a:lnTo>
                      <a:pt x="36167" y="12410"/>
                    </a:lnTo>
                    <a:lnTo>
                      <a:pt x="29103" y="20242"/>
                    </a:lnTo>
                    <a:lnTo>
                      <a:pt x="23003" y="29583"/>
                    </a:lnTo>
                    <a:lnTo>
                      <a:pt x="17656" y="39761"/>
                    </a:lnTo>
                    <a:lnTo>
                      <a:pt x="12873" y="50312"/>
                    </a:lnTo>
                    <a:lnTo>
                      <a:pt x="8656" y="61158"/>
                    </a:lnTo>
                    <a:lnTo>
                      <a:pt x="5195" y="72497"/>
                    </a:lnTo>
                    <a:lnTo>
                      <a:pt x="2537" y="84420"/>
                    </a:lnTo>
                    <a:lnTo>
                      <a:pt x="751" y="96885"/>
                    </a:lnTo>
                    <a:lnTo>
                      <a:pt x="0" y="109792"/>
                    </a:lnTo>
                    <a:lnTo>
                      <a:pt x="282" y="123031"/>
                    </a:lnTo>
                    <a:lnTo>
                      <a:pt x="1606" y="136346"/>
                    </a:lnTo>
                    <a:lnTo>
                      <a:pt x="4091" y="149359"/>
                    </a:lnTo>
                    <a:lnTo>
                      <a:pt x="7687" y="161883"/>
                    </a:lnTo>
                    <a:lnTo>
                      <a:pt x="12219" y="173750"/>
                    </a:lnTo>
                    <a:lnTo>
                      <a:pt x="17478" y="184727"/>
                    </a:lnTo>
                    <a:lnTo>
                      <a:pt x="23278" y="194772"/>
                    </a:lnTo>
                    <a:lnTo>
                      <a:pt x="29628" y="203841"/>
                    </a:lnTo>
                    <a:lnTo>
                      <a:pt x="36723" y="211795"/>
                    </a:lnTo>
                    <a:lnTo>
                      <a:pt x="44616" y="218661"/>
                    </a:lnTo>
                    <a:lnTo>
                      <a:pt x="53544" y="224444"/>
                    </a:lnTo>
                    <a:lnTo>
                      <a:pt x="63980" y="229038"/>
                    </a:lnTo>
                    <a:lnTo>
                      <a:pt x="76030" y="232487"/>
                    </a:lnTo>
                    <a:lnTo>
                      <a:pt x="89021" y="234481"/>
                    </a:lnTo>
                    <a:lnTo>
                      <a:pt x="101739" y="234315"/>
                    </a:lnTo>
                    <a:lnTo>
                      <a:pt x="113505" y="231800"/>
                    </a:lnTo>
                    <a:lnTo>
                      <a:pt x="124072" y="227466"/>
                    </a:lnTo>
                    <a:lnTo>
                      <a:pt x="134514" y="221756"/>
                    </a:lnTo>
                    <a:lnTo>
                      <a:pt x="146853" y="213051"/>
                    </a:lnTo>
                    <a:lnTo>
                      <a:pt x="164566" y="198536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7517353" y="1391398"/>
                <a:ext cx="221100" cy="296404"/>
              </a:xfrm>
              <a:custGeom>
                <a:avLst/>
                <a:gdLst/>
                <a:ahLst/>
                <a:cxnLst/>
                <a:rect l="0" t="0" r="0" b="0"/>
                <a:pathLst>
                  <a:path w="221100" h="296404">
                    <a:moveTo>
                      <a:pt x="0" y="133062"/>
                    </a:moveTo>
                    <a:lnTo>
                      <a:pt x="11736" y="133062"/>
                    </a:lnTo>
                    <a:lnTo>
                      <a:pt x="22865" y="133062"/>
                    </a:lnTo>
                    <a:lnTo>
                      <a:pt x="34463" y="133053"/>
                    </a:lnTo>
                    <a:lnTo>
                      <a:pt x="46624" y="132708"/>
                    </a:lnTo>
                    <a:lnTo>
                      <a:pt x="59284" y="131411"/>
                    </a:lnTo>
                    <a:lnTo>
                      <a:pt x="72331" y="128904"/>
                    </a:lnTo>
                    <a:lnTo>
                      <a:pt x="85337" y="125253"/>
                    </a:lnTo>
                    <a:lnTo>
                      <a:pt x="97606" y="120660"/>
                    </a:lnTo>
                    <a:lnTo>
                      <a:pt x="108814" y="115344"/>
                    </a:lnTo>
                    <a:lnTo>
                      <a:pt x="118983" y="109334"/>
                    </a:lnTo>
                    <a:lnTo>
                      <a:pt x="128279" y="102477"/>
                    </a:lnTo>
                    <a:lnTo>
                      <a:pt x="136892" y="94746"/>
                    </a:lnTo>
                    <a:lnTo>
                      <a:pt x="144509" y="85929"/>
                    </a:lnTo>
                    <a:lnTo>
                      <a:pt x="150347" y="75567"/>
                    </a:lnTo>
                    <a:lnTo>
                      <a:pt x="154123" y="63568"/>
                    </a:lnTo>
                    <a:lnTo>
                      <a:pt x="155846" y="50611"/>
                    </a:lnTo>
                    <a:lnTo>
                      <a:pt x="155564" y="37915"/>
                    </a:lnTo>
                    <a:lnTo>
                      <a:pt x="153517" y="26174"/>
                    </a:lnTo>
                    <a:lnTo>
                      <a:pt x="149889" y="16024"/>
                    </a:lnTo>
                    <a:lnTo>
                      <a:pt x="144721" y="8269"/>
                    </a:lnTo>
                    <a:lnTo>
                      <a:pt x="138173" y="3104"/>
                    </a:lnTo>
                    <a:lnTo>
                      <a:pt x="130337" y="400"/>
                    </a:lnTo>
                    <a:lnTo>
                      <a:pt x="121176" y="0"/>
                    </a:lnTo>
                    <a:lnTo>
                      <a:pt x="110799" y="1578"/>
                    </a:lnTo>
                    <a:lnTo>
                      <a:pt x="99747" y="4887"/>
                    </a:lnTo>
                    <a:lnTo>
                      <a:pt x="88869" y="9839"/>
                    </a:lnTo>
                    <a:lnTo>
                      <a:pt x="78636" y="16243"/>
                    </a:lnTo>
                    <a:lnTo>
                      <a:pt x="69310" y="23980"/>
                    </a:lnTo>
                    <a:lnTo>
                      <a:pt x="61116" y="33076"/>
                    </a:lnTo>
                    <a:lnTo>
                      <a:pt x="54053" y="43417"/>
                    </a:lnTo>
                    <a:lnTo>
                      <a:pt x="47952" y="54786"/>
                    </a:lnTo>
                    <a:lnTo>
                      <a:pt x="42605" y="66941"/>
                    </a:lnTo>
                    <a:lnTo>
                      <a:pt x="37825" y="79677"/>
                    </a:lnTo>
                    <a:lnTo>
                      <a:pt x="33780" y="92992"/>
                    </a:lnTo>
                    <a:lnTo>
                      <a:pt x="30967" y="107068"/>
                    </a:lnTo>
                    <a:lnTo>
                      <a:pt x="29557" y="121942"/>
                    </a:lnTo>
                    <a:lnTo>
                      <a:pt x="29425" y="137355"/>
                    </a:lnTo>
                    <a:lnTo>
                      <a:pt x="30324" y="152854"/>
                    </a:lnTo>
                    <a:lnTo>
                      <a:pt x="32007" y="168164"/>
                    </a:lnTo>
                    <a:lnTo>
                      <a:pt x="34424" y="183039"/>
                    </a:lnTo>
                    <a:lnTo>
                      <a:pt x="37716" y="197180"/>
                    </a:lnTo>
                    <a:lnTo>
                      <a:pt x="41891" y="210505"/>
                    </a:lnTo>
                    <a:lnTo>
                      <a:pt x="46829" y="223098"/>
                    </a:lnTo>
                    <a:lnTo>
                      <a:pt x="52367" y="235102"/>
                    </a:lnTo>
                    <a:lnTo>
                      <a:pt x="58362" y="246655"/>
                    </a:lnTo>
                    <a:lnTo>
                      <a:pt x="65015" y="257551"/>
                    </a:lnTo>
                    <a:lnTo>
                      <a:pt x="72845" y="267271"/>
                    </a:lnTo>
                    <a:lnTo>
                      <a:pt x="82041" y="275619"/>
                    </a:lnTo>
                    <a:lnTo>
                      <a:pt x="92489" y="282547"/>
                    </a:lnTo>
                    <a:lnTo>
                      <a:pt x="103952" y="287985"/>
                    </a:lnTo>
                    <a:lnTo>
                      <a:pt x="116178" y="292045"/>
                    </a:lnTo>
                    <a:lnTo>
                      <a:pt x="128795" y="294806"/>
                    </a:lnTo>
                    <a:lnTo>
                      <a:pt x="141329" y="296226"/>
                    </a:lnTo>
                    <a:lnTo>
                      <a:pt x="153528" y="296403"/>
                    </a:lnTo>
                    <a:lnTo>
                      <a:pt x="165175" y="295388"/>
                    </a:lnTo>
                    <a:lnTo>
                      <a:pt x="176003" y="293113"/>
                    </a:lnTo>
                    <a:lnTo>
                      <a:pt x="185946" y="289666"/>
                    </a:lnTo>
                    <a:lnTo>
                      <a:pt x="194805" y="285554"/>
                    </a:lnTo>
                    <a:lnTo>
                      <a:pt x="203030" y="281211"/>
                    </a:lnTo>
                    <a:lnTo>
                      <a:pt x="211345" y="276259"/>
                    </a:lnTo>
                    <a:lnTo>
                      <a:pt x="221099" y="269933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7748979" y="1415777"/>
                <a:ext cx="284000" cy="361368"/>
              </a:xfrm>
              <a:custGeom>
                <a:avLst/>
                <a:gdLst/>
                <a:ahLst/>
                <a:cxnLst/>
                <a:rect l="0" t="0" r="0" b="0"/>
                <a:pathLst>
                  <a:path w="284000" h="361368">
                    <a:moveTo>
                      <a:pt x="231627" y="13927"/>
                    </a:moveTo>
                    <a:lnTo>
                      <a:pt x="222825" y="10993"/>
                    </a:lnTo>
                    <a:lnTo>
                      <a:pt x="214479" y="8211"/>
                    </a:lnTo>
                    <a:lnTo>
                      <a:pt x="205776" y="5320"/>
                    </a:lnTo>
                    <a:lnTo>
                      <a:pt x="196483" y="2626"/>
                    </a:lnTo>
                    <a:lnTo>
                      <a:pt x="186339" y="757"/>
                    </a:lnTo>
                    <a:lnTo>
                      <a:pt x="175298" y="0"/>
                    </a:lnTo>
                    <a:lnTo>
                      <a:pt x="163631" y="313"/>
                    </a:lnTo>
                    <a:lnTo>
                      <a:pt x="151809" y="1514"/>
                    </a:lnTo>
                    <a:lnTo>
                      <a:pt x="140125" y="3402"/>
                    </a:lnTo>
                    <a:lnTo>
                      <a:pt x="128840" y="5957"/>
                    </a:lnTo>
                    <a:lnTo>
                      <a:pt x="118264" y="9342"/>
                    </a:lnTo>
                    <a:lnTo>
                      <a:pt x="108480" y="13579"/>
                    </a:lnTo>
                    <a:lnTo>
                      <a:pt x="99249" y="18558"/>
                    </a:lnTo>
                    <a:lnTo>
                      <a:pt x="90123" y="24124"/>
                    </a:lnTo>
                    <a:lnTo>
                      <a:pt x="80838" y="30133"/>
                    </a:lnTo>
                    <a:lnTo>
                      <a:pt x="71633" y="36626"/>
                    </a:lnTo>
                    <a:lnTo>
                      <a:pt x="63131" y="43816"/>
                    </a:lnTo>
                    <a:lnTo>
                      <a:pt x="55639" y="51769"/>
                    </a:lnTo>
                    <a:lnTo>
                      <a:pt x="49305" y="60568"/>
                    </a:lnTo>
                    <a:lnTo>
                      <a:pt x="44273" y="70384"/>
                    </a:lnTo>
                    <a:lnTo>
                      <a:pt x="40495" y="81209"/>
                    </a:lnTo>
                    <a:lnTo>
                      <a:pt x="38094" y="92733"/>
                    </a:lnTo>
                    <a:lnTo>
                      <a:pt x="37448" y="104461"/>
                    </a:lnTo>
                    <a:lnTo>
                      <a:pt x="38609" y="116078"/>
                    </a:lnTo>
                    <a:lnTo>
                      <a:pt x="41505" y="127148"/>
                    </a:lnTo>
                    <a:lnTo>
                      <a:pt x="46115" y="137049"/>
                    </a:lnTo>
                    <a:lnTo>
                      <a:pt x="52257" y="145551"/>
                    </a:lnTo>
                    <a:lnTo>
                      <a:pt x="59804" y="152598"/>
                    </a:lnTo>
                    <a:lnTo>
                      <a:pt x="68764" y="158123"/>
                    </a:lnTo>
                    <a:lnTo>
                      <a:pt x="79016" y="162250"/>
                    </a:lnTo>
                    <a:lnTo>
                      <a:pt x="90492" y="165227"/>
                    </a:lnTo>
                    <a:lnTo>
                      <a:pt x="103251" y="167325"/>
                    </a:lnTo>
                    <a:lnTo>
                      <a:pt x="117197" y="168776"/>
                    </a:lnTo>
                    <a:lnTo>
                      <a:pt x="131798" y="169601"/>
                    </a:lnTo>
                    <a:lnTo>
                      <a:pt x="146214" y="169631"/>
                    </a:lnTo>
                    <a:lnTo>
                      <a:pt x="159983" y="168842"/>
                    </a:lnTo>
                    <a:lnTo>
                      <a:pt x="173176" y="167499"/>
                    </a:lnTo>
                    <a:lnTo>
                      <a:pt x="186183" y="166058"/>
                    </a:lnTo>
                    <a:lnTo>
                      <a:pt x="199264" y="164800"/>
                    </a:lnTo>
                    <a:lnTo>
                      <a:pt x="212356" y="163973"/>
                    </a:lnTo>
                    <a:lnTo>
                      <a:pt x="225161" y="163876"/>
                    </a:lnTo>
                    <a:lnTo>
                      <a:pt x="237511" y="164602"/>
                    </a:lnTo>
                    <a:lnTo>
                      <a:pt x="249076" y="166396"/>
                    </a:lnTo>
                    <a:lnTo>
                      <a:pt x="259313" y="169728"/>
                    </a:lnTo>
                    <a:lnTo>
                      <a:pt x="268035" y="174712"/>
                    </a:lnTo>
                    <a:lnTo>
                      <a:pt x="275060" y="181160"/>
                    </a:lnTo>
                    <a:lnTo>
                      <a:pt x="280039" y="188775"/>
                    </a:lnTo>
                    <a:lnTo>
                      <a:pt x="282975" y="197266"/>
                    </a:lnTo>
                    <a:lnTo>
                      <a:pt x="283999" y="206389"/>
                    </a:lnTo>
                    <a:lnTo>
                      <a:pt x="283182" y="215957"/>
                    </a:lnTo>
                    <a:lnTo>
                      <a:pt x="280748" y="225834"/>
                    </a:lnTo>
                    <a:lnTo>
                      <a:pt x="277015" y="235922"/>
                    </a:lnTo>
                    <a:lnTo>
                      <a:pt x="272301" y="246154"/>
                    </a:lnTo>
                    <a:lnTo>
                      <a:pt x="266872" y="256479"/>
                    </a:lnTo>
                    <a:lnTo>
                      <a:pt x="260772" y="266702"/>
                    </a:lnTo>
                    <a:lnTo>
                      <a:pt x="253846" y="276493"/>
                    </a:lnTo>
                    <a:lnTo>
                      <a:pt x="246070" y="285704"/>
                    </a:lnTo>
                    <a:lnTo>
                      <a:pt x="237390" y="294194"/>
                    </a:lnTo>
                    <a:lnTo>
                      <a:pt x="227653" y="301751"/>
                    </a:lnTo>
                    <a:lnTo>
                      <a:pt x="216881" y="308353"/>
                    </a:lnTo>
                    <a:lnTo>
                      <a:pt x="205392" y="314126"/>
                    </a:lnTo>
                    <a:lnTo>
                      <a:pt x="193688" y="319245"/>
                    </a:lnTo>
                    <a:lnTo>
                      <a:pt x="182068" y="323878"/>
                    </a:lnTo>
                    <a:lnTo>
                      <a:pt x="170319" y="328162"/>
                    </a:lnTo>
                    <a:lnTo>
                      <a:pt x="157831" y="332199"/>
                    </a:lnTo>
                    <a:lnTo>
                      <a:pt x="144315" y="336067"/>
                    </a:lnTo>
                    <a:lnTo>
                      <a:pt x="129796" y="339818"/>
                    </a:lnTo>
                    <a:lnTo>
                      <a:pt x="114439" y="343490"/>
                    </a:lnTo>
                    <a:lnTo>
                      <a:pt x="98447" y="347104"/>
                    </a:lnTo>
                    <a:lnTo>
                      <a:pt x="82171" y="350527"/>
                    </a:lnTo>
                    <a:lnTo>
                      <a:pt x="64195" y="353808"/>
                    </a:lnTo>
                    <a:lnTo>
                      <a:pt x="39590" y="357239"/>
                    </a:lnTo>
                    <a:lnTo>
                      <a:pt x="0" y="361367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4" name="Group 43"/>
            <p:cNvGrpSpPr/>
            <p:nvPr/>
          </p:nvGrpSpPr>
          <p:grpSpPr>
            <a:xfrm rot="188400">
              <a:off x="2704734" y="2534229"/>
              <a:ext cx="3729340" cy="1021378"/>
              <a:chOff x="2704734" y="2534229"/>
              <a:chExt cx="3729340" cy="1021378"/>
            </a:xfrm>
          </p:grpSpPr>
          <p:sp>
            <p:nvSpPr>
              <p:cNvPr id="28" name="Freeform 27"/>
              <p:cNvSpPr/>
              <p:nvPr/>
            </p:nvSpPr>
            <p:spPr>
              <a:xfrm>
                <a:off x="2704734" y="2855823"/>
                <a:ext cx="339133" cy="307707"/>
              </a:xfrm>
              <a:custGeom>
                <a:avLst/>
                <a:gdLst/>
                <a:ahLst/>
                <a:cxnLst/>
                <a:rect l="0" t="0" r="0" b="0"/>
                <a:pathLst>
                  <a:path w="339133" h="307707">
                    <a:moveTo>
                      <a:pt x="212790" y="120021"/>
                    </a:moveTo>
                    <a:lnTo>
                      <a:pt x="209789" y="108353"/>
                    </a:lnTo>
                    <a:lnTo>
                      <a:pt x="206367" y="97865"/>
                    </a:lnTo>
                    <a:lnTo>
                      <a:pt x="202175" y="87563"/>
                    </a:lnTo>
                    <a:lnTo>
                      <a:pt x="197448" y="77261"/>
                    </a:lnTo>
                    <a:lnTo>
                      <a:pt x="192615" y="66918"/>
                    </a:lnTo>
                    <a:lnTo>
                      <a:pt x="187929" y="56533"/>
                    </a:lnTo>
                    <a:lnTo>
                      <a:pt x="183147" y="46277"/>
                    </a:lnTo>
                    <a:lnTo>
                      <a:pt x="177648" y="36468"/>
                    </a:lnTo>
                    <a:lnTo>
                      <a:pt x="171129" y="27250"/>
                    </a:lnTo>
                    <a:lnTo>
                      <a:pt x="163445" y="18926"/>
                    </a:lnTo>
                    <a:lnTo>
                      <a:pt x="154451" y="12014"/>
                    </a:lnTo>
                    <a:lnTo>
                      <a:pt x="144214" y="6667"/>
                    </a:lnTo>
                    <a:lnTo>
                      <a:pt x="133103" y="2892"/>
                    </a:lnTo>
                    <a:lnTo>
                      <a:pt x="121659" y="716"/>
                    </a:lnTo>
                    <a:lnTo>
                      <a:pt x="110227" y="0"/>
                    </a:lnTo>
                    <a:lnTo>
                      <a:pt x="98944" y="806"/>
                    </a:lnTo>
                    <a:lnTo>
                      <a:pt x="87835" y="3466"/>
                    </a:lnTo>
                    <a:lnTo>
                      <a:pt x="76886" y="7999"/>
                    </a:lnTo>
                    <a:lnTo>
                      <a:pt x="66228" y="14313"/>
                    </a:lnTo>
                    <a:lnTo>
                      <a:pt x="56137" y="22371"/>
                    </a:lnTo>
                    <a:lnTo>
                      <a:pt x="46721" y="31977"/>
                    </a:lnTo>
                    <a:lnTo>
                      <a:pt x="38092" y="42833"/>
                    </a:lnTo>
                    <a:lnTo>
                      <a:pt x="30441" y="54635"/>
                    </a:lnTo>
                    <a:lnTo>
                      <a:pt x="23777" y="67127"/>
                    </a:lnTo>
                    <a:lnTo>
                      <a:pt x="17962" y="80106"/>
                    </a:lnTo>
                    <a:lnTo>
                      <a:pt x="12814" y="93424"/>
                    </a:lnTo>
                    <a:lnTo>
                      <a:pt x="8171" y="106981"/>
                    </a:lnTo>
                    <a:lnTo>
                      <a:pt x="4220" y="120864"/>
                    </a:lnTo>
                    <a:lnTo>
                      <a:pt x="1471" y="135330"/>
                    </a:lnTo>
                    <a:lnTo>
                      <a:pt x="104" y="150469"/>
                    </a:lnTo>
                    <a:lnTo>
                      <a:pt x="0" y="166061"/>
                    </a:lnTo>
                    <a:lnTo>
                      <a:pt x="919" y="181681"/>
                    </a:lnTo>
                    <a:lnTo>
                      <a:pt x="2615" y="197073"/>
                    </a:lnTo>
                    <a:lnTo>
                      <a:pt x="5041" y="212002"/>
                    </a:lnTo>
                    <a:lnTo>
                      <a:pt x="8339" y="226180"/>
                    </a:lnTo>
                    <a:lnTo>
                      <a:pt x="12517" y="239525"/>
                    </a:lnTo>
                    <a:lnTo>
                      <a:pt x="17458" y="251961"/>
                    </a:lnTo>
                    <a:lnTo>
                      <a:pt x="22998" y="263328"/>
                    </a:lnTo>
                    <a:lnTo>
                      <a:pt x="28990" y="273639"/>
                    </a:lnTo>
                    <a:lnTo>
                      <a:pt x="35471" y="282887"/>
                    </a:lnTo>
                    <a:lnTo>
                      <a:pt x="42653" y="290962"/>
                    </a:lnTo>
                    <a:lnTo>
                      <a:pt x="50596" y="297901"/>
                    </a:lnTo>
                    <a:lnTo>
                      <a:pt x="59219" y="303392"/>
                    </a:lnTo>
                    <a:lnTo>
                      <a:pt x="68385" y="306726"/>
                    </a:lnTo>
                    <a:lnTo>
                      <a:pt x="77955" y="307706"/>
                    </a:lnTo>
                    <a:lnTo>
                      <a:pt x="87653" y="306585"/>
                    </a:lnTo>
                    <a:lnTo>
                      <a:pt x="97083" y="303781"/>
                    </a:lnTo>
                    <a:lnTo>
                      <a:pt x="106053" y="299708"/>
                    </a:lnTo>
                    <a:lnTo>
                      <a:pt x="114549" y="294553"/>
                    </a:lnTo>
                    <a:lnTo>
                      <a:pt x="122643" y="288277"/>
                    </a:lnTo>
                    <a:lnTo>
                      <a:pt x="130422" y="280941"/>
                    </a:lnTo>
                    <a:lnTo>
                      <a:pt x="137970" y="272389"/>
                    </a:lnTo>
                    <a:lnTo>
                      <a:pt x="145352" y="262206"/>
                    </a:lnTo>
                    <a:lnTo>
                      <a:pt x="152614" y="250318"/>
                    </a:lnTo>
                    <a:lnTo>
                      <a:pt x="159627" y="237096"/>
                    </a:lnTo>
                    <a:lnTo>
                      <a:pt x="166111" y="223157"/>
                    </a:lnTo>
                    <a:lnTo>
                      <a:pt x="171953" y="208936"/>
                    </a:lnTo>
                    <a:lnTo>
                      <a:pt x="177197" y="194813"/>
                    </a:lnTo>
                    <a:lnTo>
                      <a:pt x="181954" y="181185"/>
                    </a:lnTo>
                    <a:lnTo>
                      <a:pt x="186335" y="168203"/>
                    </a:lnTo>
                    <a:lnTo>
                      <a:pt x="190278" y="155672"/>
                    </a:lnTo>
                    <a:lnTo>
                      <a:pt x="193554" y="143178"/>
                    </a:lnTo>
                    <a:lnTo>
                      <a:pt x="196097" y="130569"/>
                    </a:lnTo>
                    <a:lnTo>
                      <a:pt x="198121" y="121309"/>
                    </a:lnTo>
                    <a:lnTo>
                      <a:pt x="199742" y="119566"/>
                    </a:lnTo>
                    <a:lnTo>
                      <a:pt x="200808" y="123631"/>
                    </a:lnTo>
                    <a:lnTo>
                      <a:pt x="201773" y="131387"/>
                    </a:lnTo>
                    <a:lnTo>
                      <a:pt x="203421" y="141435"/>
                    </a:lnTo>
                    <a:lnTo>
                      <a:pt x="206128" y="152909"/>
                    </a:lnTo>
                    <a:lnTo>
                      <a:pt x="209894" y="165119"/>
                    </a:lnTo>
                    <a:lnTo>
                      <a:pt x="214555" y="177431"/>
                    </a:lnTo>
                    <a:lnTo>
                      <a:pt x="219907" y="189505"/>
                    </a:lnTo>
                    <a:lnTo>
                      <a:pt x="225769" y="201079"/>
                    </a:lnTo>
                    <a:lnTo>
                      <a:pt x="231993" y="211866"/>
                    </a:lnTo>
                    <a:lnTo>
                      <a:pt x="238480" y="221782"/>
                    </a:lnTo>
                    <a:lnTo>
                      <a:pt x="245479" y="230596"/>
                    </a:lnTo>
                    <a:lnTo>
                      <a:pt x="253548" y="237847"/>
                    </a:lnTo>
                    <a:lnTo>
                      <a:pt x="262898" y="243415"/>
                    </a:lnTo>
                    <a:lnTo>
                      <a:pt x="273111" y="247002"/>
                    </a:lnTo>
                    <a:lnTo>
                      <a:pt x="283352" y="247988"/>
                    </a:lnTo>
                    <a:lnTo>
                      <a:pt x="293122" y="246268"/>
                    </a:lnTo>
                    <a:lnTo>
                      <a:pt x="302121" y="241859"/>
                    </a:lnTo>
                    <a:lnTo>
                      <a:pt x="310085" y="234638"/>
                    </a:lnTo>
                    <a:lnTo>
                      <a:pt x="316987" y="224842"/>
                    </a:lnTo>
                    <a:lnTo>
                      <a:pt x="322825" y="213693"/>
                    </a:lnTo>
                    <a:lnTo>
                      <a:pt x="328089" y="202121"/>
                    </a:lnTo>
                    <a:lnTo>
                      <a:pt x="333242" y="189118"/>
                    </a:lnTo>
                    <a:lnTo>
                      <a:pt x="339132" y="172664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3024824" y="2848204"/>
                <a:ext cx="187653" cy="232967"/>
              </a:xfrm>
              <a:custGeom>
                <a:avLst/>
                <a:gdLst/>
                <a:ahLst/>
                <a:cxnLst/>
                <a:rect l="0" t="0" r="0" b="0"/>
                <a:pathLst>
                  <a:path w="187653" h="232967">
                    <a:moveTo>
                      <a:pt x="19196" y="75039"/>
                    </a:moveTo>
                    <a:lnTo>
                      <a:pt x="16329" y="86774"/>
                    </a:lnTo>
                    <a:lnTo>
                      <a:pt x="14187" y="97903"/>
                    </a:lnTo>
                    <a:lnTo>
                      <a:pt x="12588" y="109501"/>
                    </a:lnTo>
                    <a:lnTo>
                      <a:pt x="11581" y="121662"/>
                    </a:lnTo>
                    <a:lnTo>
                      <a:pt x="11380" y="134323"/>
                    </a:lnTo>
                    <a:lnTo>
                      <a:pt x="12031" y="147379"/>
                    </a:lnTo>
                    <a:lnTo>
                      <a:pt x="13270" y="160731"/>
                    </a:lnTo>
                    <a:lnTo>
                      <a:pt x="14634" y="174296"/>
                    </a:lnTo>
                    <a:lnTo>
                      <a:pt x="15801" y="187945"/>
                    </a:lnTo>
                    <a:lnTo>
                      <a:pt x="15241" y="199311"/>
                    </a:lnTo>
                    <a:lnTo>
                      <a:pt x="12145" y="204563"/>
                    </a:lnTo>
                    <a:lnTo>
                      <a:pt x="8629" y="203209"/>
                    </a:lnTo>
                    <a:lnTo>
                      <a:pt x="5663" y="196689"/>
                    </a:lnTo>
                    <a:lnTo>
                      <a:pt x="3407" y="186543"/>
                    </a:lnTo>
                    <a:lnTo>
                      <a:pt x="1773" y="173940"/>
                    </a:lnTo>
                    <a:lnTo>
                      <a:pt x="626" y="159691"/>
                    </a:lnTo>
                    <a:lnTo>
                      <a:pt x="0" y="144342"/>
                    </a:lnTo>
                    <a:lnTo>
                      <a:pt x="102" y="128260"/>
                    </a:lnTo>
                    <a:lnTo>
                      <a:pt x="987" y="111699"/>
                    </a:lnTo>
                    <a:lnTo>
                      <a:pt x="2734" y="95148"/>
                    </a:lnTo>
                    <a:lnTo>
                      <a:pt x="5509" y="79332"/>
                    </a:lnTo>
                    <a:lnTo>
                      <a:pt x="9305" y="64585"/>
                    </a:lnTo>
                    <a:lnTo>
                      <a:pt x="13972" y="51054"/>
                    </a:lnTo>
                    <a:lnTo>
                      <a:pt x="19322" y="38876"/>
                    </a:lnTo>
                    <a:lnTo>
                      <a:pt x="25187" y="27989"/>
                    </a:lnTo>
                    <a:lnTo>
                      <a:pt x="31752" y="18506"/>
                    </a:lnTo>
                    <a:lnTo>
                      <a:pt x="39522" y="10799"/>
                    </a:lnTo>
                    <a:lnTo>
                      <a:pt x="48673" y="4921"/>
                    </a:lnTo>
                    <a:lnTo>
                      <a:pt x="58920" y="1125"/>
                    </a:lnTo>
                    <a:lnTo>
                      <a:pt x="69716" y="0"/>
                    </a:lnTo>
                    <a:lnTo>
                      <a:pt x="80677" y="1621"/>
                    </a:lnTo>
                    <a:lnTo>
                      <a:pt x="91459" y="5794"/>
                    </a:lnTo>
                    <a:lnTo>
                      <a:pt x="101691" y="12324"/>
                    </a:lnTo>
                    <a:lnTo>
                      <a:pt x="111236" y="20861"/>
                    </a:lnTo>
                    <a:lnTo>
                      <a:pt x="120135" y="30981"/>
                    </a:lnTo>
                    <a:lnTo>
                      <a:pt x="128506" y="42280"/>
                    </a:lnTo>
                    <a:lnTo>
                      <a:pt x="136470" y="54425"/>
                    </a:lnTo>
                    <a:lnTo>
                      <a:pt x="143975" y="67001"/>
                    </a:lnTo>
                    <a:lnTo>
                      <a:pt x="150796" y="79516"/>
                    </a:lnTo>
                    <a:lnTo>
                      <a:pt x="156868" y="91715"/>
                    </a:lnTo>
                    <a:lnTo>
                      <a:pt x="162268" y="103703"/>
                    </a:lnTo>
                    <a:lnTo>
                      <a:pt x="167130" y="115826"/>
                    </a:lnTo>
                    <a:lnTo>
                      <a:pt x="171582" y="128282"/>
                    </a:lnTo>
                    <a:lnTo>
                      <a:pt x="175572" y="141108"/>
                    </a:lnTo>
                    <a:lnTo>
                      <a:pt x="178881" y="154258"/>
                    </a:lnTo>
                    <a:lnTo>
                      <a:pt x="181440" y="167651"/>
                    </a:lnTo>
                    <a:lnTo>
                      <a:pt x="183333" y="180807"/>
                    </a:lnTo>
                    <a:lnTo>
                      <a:pt x="184892" y="194256"/>
                    </a:lnTo>
                    <a:lnTo>
                      <a:pt x="186253" y="210297"/>
                    </a:lnTo>
                    <a:lnTo>
                      <a:pt x="187652" y="232966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3273582" y="2580896"/>
                <a:ext cx="180436" cy="486629"/>
              </a:xfrm>
              <a:custGeom>
                <a:avLst/>
                <a:gdLst/>
                <a:ahLst/>
                <a:cxnLst/>
                <a:rect l="0" t="0" r="0" b="0"/>
                <a:pathLst>
                  <a:path w="180436" h="486629">
                    <a:moveTo>
                      <a:pt x="107330" y="342352"/>
                    </a:moveTo>
                    <a:lnTo>
                      <a:pt x="107129" y="330818"/>
                    </a:lnTo>
                    <a:lnTo>
                      <a:pt x="105209" y="321610"/>
                    </a:lnTo>
                    <a:lnTo>
                      <a:pt x="101314" y="313910"/>
                    </a:lnTo>
                    <a:lnTo>
                      <a:pt x="95562" y="307674"/>
                    </a:lnTo>
                    <a:lnTo>
                      <a:pt x="87965" y="303260"/>
                    </a:lnTo>
                    <a:lnTo>
                      <a:pt x="78721" y="300714"/>
                    </a:lnTo>
                    <a:lnTo>
                      <a:pt x="68470" y="299957"/>
                    </a:lnTo>
                    <a:lnTo>
                      <a:pt x="58149" y="300955"/>
                    </a:lnTo>
                    <a:lnTo>
                      <a:pt x="48297" y="303516"/>
                    </a:lnTo>
                    <a:lnTo>
                      <a:pt x="39231" y="307503"/>
                    </a:lnTo>
                    <a:lnTo>
                      <a:pt x="31215" y="312920"/>
                    </a:lnTo>
                    <a:lnTo>
                      <a:pt x="24270" y="319639"/>
                    </a:lnTo>
                    <a:lnTo>
                      <a:pt x="18250" y="327591"/>
                    </a:lnTo>
                    <a:lnTo>
                      <a:pt x="12956" y="336830"/>
                    </a:lnTo>
                    <a:lnTo>
                      <a:pt x="8212" y="347273"/>
                    </a:lnTo>
                    <a:lnTo>
                      <a:pt x="4191" y="358879"/>
                    </a:lnTo>
                    <a:lnTo>
                      <a:pt x="1394" y="371725"/>
                    </a:lnTo>
                    <a:lnTo>
                      <a:pt x="0" y="385730"/>
                    </a:lnTo>
                    <a:lnTo>
                      <a:pt x="47" y="400371"/>
                    </a:lnTo>
                    <a:lnTo>
                      <a:pt x="1599" y="414812"/>
                    </a:lnTo>
                    <a:lnTo>
                      <a:pt x="4539" y="428591"/>
                    </a:lnTo>
                    <a:lnTo>
                      <a:pt x="8783" y="441451"/>
                    </a:lnTo>
                    <a:lnTo>
                      <a:pt x="14374" y="453169"/>
                    </a:lnTo>
                    <a:lnTo>
                      <a:pt x="21206" y="463739"/>
                    </a:lnTo>
                    <a:lnTo>
                      <a:pt x="29062" y="472838"/>
                    </a:lnTo>
                    <a:lnTo>
                      <a:pt x="37705" y="479754"/>
                    </a:lnTo>
                    <a:lnTo>
                      <a:pt x="46926" y="484293"/>
                    </a:lnTo>
                    <a:lnTo>
                      <a:pt x="56556" y="486545"/>
                    </a:lnTo>
                    <a:lnTo>
                      <a:pt x="66474" y="486628"/>
                    </a:lnTo>
                    <a:lnTo>
                      <a:pt x="76585" y="484824"/>
                    </a:lnTo>
                    <a:lnTo>
                      <a:pt x="86662" y="481192"/>
                    </a:lnTo>
                    <a:lnTo>
                      <a:pt x="96355" y="475489"/>
                    </a:lnTo>
                    <a:lnTo>
                      <a:pt x="105505" y="467763"/>
                    </a:lnTo>
                    <a:lnTo>
                      <a:pt x="114123" y="458153"/>
                    </a:lnTo>
                    <a:lnTo>
                      <a:pt x="122299" y="446730"/>
                    </a:lnTo>
                    <a:lnTo>
                      <a:pt x="130130" y="433720"/>
                    </a:lnTo>
                    <a:lnTo>
                      <a:pt x="137541" y="419765"/>
                    </a:lnTo>
                    <a:lnTo>
                      <a:pt x="144301" y="405793"/>
                    </a:lnTo>
                    <a:lnTo>
                      <a:pt x="150331" y="392327"/>
                    </a:lnTo>
                    <a:lnTo>
                      <a:pt x="155703" y="379509"/>
                    </a:lnTo>
                    <a:lnTo>
                      <a:pt x="160546" y="367287"/>
                    </a:lnTo>
                    <a:lnTo>
                      <a:pt x="164985" y="355528"/>
                    </a:lnTo>
                    <a:lnTo>
                      <a:pt x="168967" y="343459"/>
                    </a:lnTo>
                    <a:lnTo>
                      <a:pt x="172270" y="329752"/>
                    </a:lnTo>
                    <a:lnTo>
                      <a:pt x="174825" y="313809"/>
                    </a:lnTo>
                    <a:lnTo>
                      <a:pt x="176712" y="295707"/>
                    </a:lnTo>
                    <a:lnTo>
                      <a:pt x="178062" y="275808"/>
                    </a:lnTo>
                    <a:lnTo>
                      <a:pt x="179006" y="254537"/>
                    </a:lnTo>
                    <a:lnTo>
                      <a:pt x="179659" y="232425"/>
                    </a:lnTo>
                    <a:lnTo>
                      <a:pt x="180105" y="210071"/>
                    </a:lnTo>
                    <a:lnTo>
                      <a:pt x="180403" y="187831"/>
                    </a:lnTo>
                    <a:lnTo>
                      <a:pt x="180435" y="166156"/>
                    </a:lnTo>
                    <a:lnTo>
                      <a:pt x="179924" y="145667"/>
                    </a:lnTo>
                    <a:lnTo>
                      <a:pt x="178763" y="126585"/>
                    </a:lnTo>
                    <a:lnTo>
                      <a:pt x="177000" y="108634"/>
                    </a:lnTo>
                    <a:lnTo>
                      <a:pt x="174745" y="91263"/>
                    </a:lnTo>
                    <a:lnTo>
                      <a:pt x="172116" y="74096"/>
                    </a:lnTo>
                    <a:lnTo>
                      <a:pt x="169217" y="57275"/>
                    </a:lnTo>
                    <a:lnTo>
                      <a:pt x="166125" y="41346"/>
                    </a:lnTo>
                    <a:lnTo>
                      <a:pt x="162890" y="26580"/>
                    </a:lnTo>
                    <a:lnTo>
                      <a:pt x="159226" y="13902"/>
                    </a:lnTo>
                    <a:lnTo>
                      <a:pt x="154549" y="4967"/>
                    </a:lnTo>
                    <a:lnTo>
                      <a:pt x="148634" y="350"/>
                    </a:lnTo>
                    <a:lnTo>
                      <a:pt x="142050" y="0"/>
                    </a:lnTo>
                    <a:lnTo>
                      <a:pt x="135931" y="3779"/>
                    </a:lnTo>
                    <a:lnTo>
                      <a:pt x="130891" y="11171"/>
                    </a:lnTo>
                    <a:lnTo>
                      <a:pt x="126866" y="21451"/>
                    </a:lnTo>
                    <a:lnTo>
                      <a:pt x="123400" y="33904"/>
                    </a:lnTo>
                    <a:lnTo>
                      <a:pt x="120150" y="47937"/>
                    </a:lnTo>
                    <a:lnTo>
                      <a:pt x="117101" y="63251"/>
                    </a:lnTo>
                    <a:lnTo>
                      <a:pt x="114492" y="79812"/>
                    </a:lnTo>
                    <a:lnTo>
                      <a:pt x="112434" y="97499"/>
                    </a:lnTo>
                    <a:lnTo>
                      <a:pt x="110897" y="115783"/>
                    </a:lnTo>
                    <a:lnTo>
                      <a:pt x="109790" y="133831"/>
                    </a:lnTo>
                    <a:lnTo>
                      <a:pt x="109015" y="151189"/>
                    </a:lnTo>
                    <a:lnTo>
                      <a:pt x="108647" y="167607"/>
                    </a:lnTo>
                    <a:lnTo>
                      <a:pt x="108926" y="182868"/>
                    </a:lnTo>
                    <a:lnTo>
                      <a:pt x="109923" y="196989"/>
                    </a:lnTo>
                    <a:lnTo>
                      <a:pt x="111405" y="210303"/>
                    </a:lnTo>
                    <a:lnTo>
                      <a:pt x="112938" y="223333"/>
                    </a:lnTo>
                    <a:lnTo>
                      <a:pt x="114268" y="236410"/>
                    </a:lnTo>
                    <a:lnTo>
                      <a:pt x="115482" y="249824"/>
                    </a:lnTo>
                    <a:lnTo>
                      <a:pt x="116904" y="263902"/>
                    </a:lnTo>
                    <a:lnTo>
                      <a:pt x="118713" y="278745"/>
                    </a:lnTo>
                    <a:lnTo>
                      <a:pt x="120928" y="294121"/>
                    </a:lnTo>
                    <a:lnTo>
                      <a:pt x="123493" y="309588"/>
                    </a:lnTo>
                    <a:lnTo>
                      <a:pt x="126338" y="324874"/>
                    </a:lnTo>
                    <a:lnTo>
                      <a:pt x="129554" y="339729"/>
                    </a:lnTo>
                    <a:lnTo>
                      <a:pt x="133391" y="353857"/>
                    </a:lnTo>
                    <a:lnTo>
                      <a:pt x="137932" y="367169"/>
                    </a:lnTo>
                    <a:lnTo>
                      <a:pt x="142995" y="379680"/>
                    </a:lnTo>
                    <a:lnTo>
                      <a:pt x="148832" y="392856"/>
                    </a:lnTo>
                    <a:lnTo>
                      <a:pt x="157074" y="410087"/>
                    </a:lnTo>
                    <a:lnTo>
                      <a:pt x="170501" y="437108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3875663" y="2691714"/>
                <a:ext cx="31586" cy="410612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410612">
                    <a:moveTo>
                      <a:pt x="0" y="0"/>
                    </a:moveTo>
                    <a:lnTo>
                      <a:pt x="0" y="11936"/>
                    </a:lnTo>
                    <a:lnTo>
                      <a:pt x="0" y="24985"/>
                    </a:lnTo>
                    <a:lnTo>
                      <a:pt x="0" y="40459"/>
                    </a:lnTo>
                    <a:lnTo>
                      <a:pt x="0" y="57681"/>
                    </a:lnTo>
                    <a:lnTo>
                      <a:pt x="0" y="75346"/>
                    </a:lnTo>
                    <a:lnTo>
                      <a:pt x="0" y="92642"/>
                    </a:lnTo>
                    <a:lnTo>
                      <a:pt x="0" y="109288"/>
                    </a:lnTo>
                    <a:lnTo>
                      <a:pt x="0" y="125285"/>
                    </a:lnTo>
                    <a:lnTo>
                      <a:pt x="4" y="140738"/>
                    </a:lnTo>
                    <a:lnTo>
                      <a:pt x="177" y="155774"/>
                    </a:lnTo>
                    <a:lnTo>
                      <a:pt x="825" y="170504"/>
                    </a:lnTo>
                    <a:lnTo>
                      <a:pt x="2074" y="185016"/>
                    </a:lnTo>
                    <a:lnTo>
                      <a:pt x="3727" y="199377"/>
                    </a:lnTo>
                    <a:lnTo>
                      <a:pt x="5375" y="213633"/>
                    </a:lnTo>
                    <a:lnTo>
                      <a:pt x="6782" y="227827"/>
                    </a:lnTo>
                    <a:lnTo>
                      <a:pt x="8048" y="242310"/>
                    </a:lnTo>
                    <a:lnTo>
                      <a:pt x="9504" y="257711"/>
                    </a:lnTo>
                    <a:lnTo>
                      <a:pt x="11331" y="274291"/>
                    </a:lnTo>
                    <a:lnTo>
                      <a:pt x="13388" y="291664"/>
                    </a:lnTo>
                    <a:lnTo>
                      <a:pt x="15316" y="309018"/>
                    </a:lnTo>
                    <a:lnTo>
                      <a:pt x="16915" y="325865"/>
                    </a:lnTo>
                    <a:lnTo>
                      <a:pt x="18342" y="341864"/>
                    </a:lnTo>
                    <a:lnTo>
                      <a:pt x="20274" y="358430"/>
                    </a:lnTo>
                    <a:lnTo>
                      <a:pt x="23994" y="379246"/>
                    </a:lnTo>
                    <a:lnTo>
                      <a:pt x="31585" y="410611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3749337" y="2797346"/>
                <a:ext cx="252685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252685" h="42115">
                    <a:moveTo>
                      <a:pt x="252684" y="0"/>
                    </a:moveTo>
                    <a:lnTo>
                      <a:pt x="238015" y="67"/>
                    </a:lnTo>
                    <a:lnTo>
                      <a:pt x="224104" y="707"/>
                    </a:lnTo>
                    <a:lnTo>
                      <a:pt x="209610" y="2004"/>
                    </a:lnTo>
                    <a:lnTo>
                      <a:pt x="194582" y="3863"/>
                    </a:lnTo>
                    <a:lnTo>
                      <a:pt x="179405" y="6180"/>
                    </a:lnTo>
                    <a:lnTo>
                      <a:pt x="164338" y="8847"/>
                    </a:lnTo>
                    <a:lnTo>
                      <a:pt x="149474" y="11770"/>
                    </a:lnTo>
                    <a:lnTo>
                      <a:pt x="134814" y="14877"/>
                    </a:lnTo>
                    <a:lnTo>
                      <a:pt x="120326" y="18112"/>
                    </a:lnTo>
                    <a:lnTo>
                      <a:pt x="105971" y="21436"/>
                    </a:lnTo>
                    <a:lnTo>
                      <a:pt x="91712" y="24821"/>
                    </a:lnTo>
                    <a:lnTo>
                      <a:pt x="77532" y="28241"/>
                    </a:lnTo>
                    <a:lnTo>
                      <a:pt x="63631" y="31534"/>
                    </a:lnTo>
                    <a:lnTo>
                      <a:pt x="48847" y="34715"/>
                    </a:lnTo>
                    <a:lnTo>
                      <a:pt x="29647" y="38063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4033253" y="2554882"/>
                <a:ext cx="400083" cy="474305"/>
              </a:xfrm>
              <a:custGeom>
                <a:avLst/>
                <a:gdLst/>
                <a:ahLst/>
                <a:cxnLst/>
                <a:rect l="0" t="0" r="0" b="0"/>
                <a:pathLst>
                  <a:path w="400083" h="474305">
                    <a:moveTo>
                      <a:pt x="0" y="0"/>
                    </a:moveTo>
                    <a:lnTo>
                      <a:pt x="67" y="11802"/>
                    </a:lnTo>
                    <a:lnTo>
                      <a:pt x="707" y="23571"/>
                    </a:lnTo>
                    <a:lnTo>
                      <a:pt x="2003" y="36470"/>
                    </a:lnTo>
                    <a:lnTo>
                      <a:pt x="3863" y="50664"/>
                    </a:lnTo>
                    <a:lnTo>
                      <a:pt x="6179" y="66289"/>
                    </a:lnTo>
                    <a:lnTo>
                      <a:pt x="8842" y="83255"/>
                    </a:lnTo>
                    <a:lnTo>
                      <a:pt x="11592" y="101011"/>
                    </a:lnTo>
                    <a:lnTo>
                      <a:pt x="14051" y="118683"/>
                    </a:lnTo>
                    <a:lnTo>
                      <a:pt x="16038" y="135778"/>
                    </a:lnTo>
                    <a:lnTo>
                      <a:pt x="17709" y="152016"/>
                    </a:lnTo>
                    <a:lnTo>
                      <a:pt x="19445" y="167153"/>
                    </a:lnTo>
                    <a:lnTo>
                      <a:pt x="21463" y="181191"/>
                    </a:lnTo>
                    <a:lnTo>
                      <a:pt x="23650" y="194449"/>
                    </a:lnTo>
                    <a:lnTo>
                      <a:pt x="25667" y="207441"/>
                    </a:lnTo>
                    <a:lnTo>
                      <a:pt x="27324" y="220483"/>
                    </a:lnTo>
                    <a:lnTo>
                      <a:pt x="28758" y="233535"/>
                    </a:lnTo>
                    <a:lnTo>
                      <a:pt x="30329" y="246305"/>
                    </a:lnTo>
                    <a:lnTo>
                      <a:pt x="32233" y="258643"/>
                    </a:lnTo>
                    <a:lnTo>
                      <a:pt x="34342" y="270708"/>
                    </a:lnTo>
                    <a:lnTo>
                      <a:pt x="36304" y="282875"/>
                    </a:lnTo>
                    <a:lnTo>
                      <a:pt x="37926" y="295353"/>
                    </a:lnTo>
                    <a:lnTo>
                      <a:pt x="39336" y="308021"/>
                    </a:lnTo>
                    <a:lnTo>
                      <a:pt x="40891" y="320532"/>
                    </a:lnTo>
                    <a:lnTo>
                      <a:pt x="42783" y="332705"/>
                    </a:lnTo>
                    <a:lnTo>
                      <a:pt x="44885" y="344999"/>
                    </a:lnTo>
                    <a:lnTo>
                      <a:pt x="46842" y="358385"/>
                    </a:lnTo>
                    <a:lnTo>
                      <a:pt x="48461" y="373307"/>
                    </a:lnTo>
                    <a:lnTo>
                      <a:pt x="49869" y="389245"/>
                    </a:lnTo>
                    <a:lnTo>
                      <a:pt x="51422" y="405029"/>
                    </a:lnTo>
                    <a:lnTo>
                      <a:pt x="53309" y="419979"/>
                    </a:lnTo>
                    <a:lnTo>
                      <a:pt x="55237" y="433929"/>
                    </a:lnTo>
                    <a:lnTo>
                      <a:pt x="56546" y="446978"/>
                    </a:lnTo>
                    <a:lnTo>
                      <a:pt x="56884" y="459260"/>
                    </a:lnTo>
                    <a:lnTo>
                      <a:pt x="55498" y="469283"/>
                    </a:lnTo>
                    <a:lnTo>
                      <a:pt x="52457" y="474304"/>
                    </a:lnTo>
                    <a:lnTo>
                      <a:pt x="49516" y="473856"/>
                    </a:lnTo>
                    <a:lnTo>
                      <a:pt x="47247" y="469090"/>
                    </a:lnTo>
                    <a:lnTo>
                      <a:pt x="45622" y="461281"/>
                    </a:lnTo>
                    <a:lnTo>
                      <a:pt x="44492" y="451407"/>
                    </a:lnTo>
                    <a:lnTo>
                      <a:pt x="43719" y="440147"/>
                    </a:lnTo>
                    <a:lnTo>
                      <a:pt x="43193" y="427962"/>
                    </a:lnTo>
                    <a:lnTo>
                      <a:pt x="42838" y="415159"/>
                    </a:lnTo>
                    <a:lnTo>
                      <a:pt x="42598" y="401945"/>
                    </a:lnTo>
                    <a:lnTo>
                      <a:pt x="42438" y="388456"/>
                    </a:lnTo>
                    <a:lnTo>
                      <a:pt x="42331" y="374784"/>
                    </a:lnTo>
                    <a:lnTo>
                      <a:pt x="42263" y="360995"/>
                    </a:lnTo>
                    <a:lnTo>
                      <a:pt x="42388" y="347292"/>
                    </a:lnTo>
                    <a:lnTo>
                      <a:pt x="43004" y="334011"/>
                    </a:lnTo>
                    <a:lnTo>
                      <a:pt x="44240" y="321298"/>
                    </a:lnTo>
                    <a:lnTo>
                      <a:pt x="46224" y="309134"/>
                    </a:lnTo>
                    <a:lnTo>
                      <a:pt x="49160" y="297425"/>
                    </a:lnTo>
                    <a:lnTo>
                      <a:pt x="53071" y="286078"/>
                    </a:lnTo>
                    <a:lnTo>
                      <a:pt x="58156" y="275491"/>
                    </a:lnTo>
                    <a:lnTo>
                      <a:pt x="64851" y="266512"/>
                    </a:lnTo>
                    <a:lnTo>
                      <a:pt x="73237" y="259483"/>
                    </a:lnTo>
                    <a:lnTo>
                      <a:pt x="82782" y="254595"/>
                    </a:lnTo>
                    <a:lnTo>
                      <a:pt x="92566" y="252130"/>
                    </a:lnTo>
                    <a:lnTo>
                      <a:pt x="102031" y="252003"/>
                    </a:lnTo>
                    <a:lnTo>
                      <a:pt x="110992" y="254171"/>
                    </a:lnTo>
                    <a:lnTo>
                      <a:pt x="119464" y="258808"/>
                    </a:lnTo>
                    <a:lnTo>
                      <a:pt x="127529" y="265771"/>
                    </a:lnTo>
                    <a:lnTo>
                      <a:pt x="135285" y="274511"/>
                    </a:lnTo>
                    <a:lnTo>
                      <a:pt x="142814" y="284277"/>
                    </a:lnTo>
                    <a:lnTo>
                      <a:pt x="150178" y="294553"/>
                    </a:lnTo>
                    <a:lnTo>
                      <a:pt x="157261" y="305382"/>
                    </a:lnTo>
                    <a:lnTo>
                      <a:pt x="163792" y="317242"/>
                    </a:lnTo>
                    <a:lnTo>
                      <a:pt x="169667" y="330324"/>
                    </a:lnTo>
                    <a:lnTo>
                      <a:pt x="174932" y="344211"/>
                    </a:lnTo>
                    <a:lnTo>
                      <a:pt x="179704" y="358080"/>
                    </a:lnTo>
                    <a:lnTo>
                      <a:pt x="184095" y="371452"/>
                    </a:lnTo>
                    <a:lnTo>
                      <a:pt x="188044" y="384363"/>
                    </a:lnTo>
                    <a:lnTo>
                      <a:pt x="191325" y="397172"/>
                    </a:lnTo>
                    <a:lnTo>
                      <a:pt x="193847" y="410021"/>
                    </a:lnTo>
                    <a:lnTo>
                      <a:pt x="195019" y="419470"/>
                    </a:lnTo>
                    <a:lnTo>
                      <a:pt x="194885" y="421364"/>
                    </a:lnTo>
                    <a:lnTo>
                      <a:pt x="194974" y="417404"/>
                    </a:lnTo>
                    <a:lnTo>
                      <a:pt x="195979" y="410051"/>
                    </a:lnTo>
                    <a:lnTo>
                      <a:pt x="198186" y="401333"/>
                    </a:lnTo>
                    <a:lnTo>
                      <a:pt x="201572" y="392378"/>
                    </a:lnTo>
                    <a:lnTo>
                      <a:pt x="205954" y="383657"/>
                    </a:lnTo>
                    <a:lnTo>
                      <a:pt x="211107" y="375296"/>
                    </a:lnTo>
                    <a:lnTo>
                      <a:pt x="216838" y="367285"/>
                    </a:lnTo>
                    <a:lnTo>
                      <a:pt x="223311" y="359724"/>
                    </a:lnTo>
                    <a:lnTo>
                      <a:pt x="231020" y="352851"/>
                    </a:lnTo>
                    <a:lnTo>
                      <a:pt x="240134" y="346739"/>
                    </a:lnTo>
                    <a:lnTo>
                      <a:pt x="250527" y="341308"/>
                    </a:lnTo>
                    <a:lnTo>
                      <a:pt x="261953" y="336424"/>
                    </a:lnTo>
                    <a:lnTo>
                      <a:pt x="274155" y="331948"/>
                    </a:lnTo>
                    <a:lnTo>
                      <a:pt x="286754" y="327601"/>
                    </a:lnTo>
                    <a:lnTo>
                      <a:pt x="299277" y="322989"/>
                    </a:lnTo>
                    <a:lnTo>
                      <a:pt x="311464" y="317913"/>
                    </a:lnTo>
                    <a:lnTo>
                      <a:pt x="322934" y="312197"/>
                    </a:lnTo>
                    <a:lnTo>
                      <a:pt x="333111" y="305602"/>
                    </a:lnTo>
                    <a:lnTo>
                      <a:pt x="341797" y="298089"/>
                    </a:lnTo>
                    <a:lnTo>
                      <a:pt x="348800" y="289773"/>
                    </a:lnTo>
                    <a:lnTo>
                      <a:pt x="353764" y="280820"/>
                    </a:lnTo>
                    <a:lnTo>
                      <a:pt x="356691" y="271397"/>
                    </a:lnTo>
                    <a:lnTo>
                      <a:pt x="357709" y="261800"/>
                    </a:lnTo>
                    <a:lnTo>
                      <a:pt x="356888" y="252438"/>
                    </a:lnTo>
                    <a:lnTo>
                      <a:pt x="354443" y="243523"/>
                    </a:lnTo>
                    <a:lnTo>
                      <a:pt x="350363" y="235403"/>
                    </a:lnTo>
                    <a:lnTo>
                      <a:pt x="344352" y="228627"/>
                    </a:lnTo>
                    <a:lnTo>
                      <a:pt x="336420" y="223377"/>
                    </a:lnTo>
                    <a:lnTo>
                      <a:pt x="326840" y="219836"/>
                    </a:lnTo>
                    <a:lnTo>
                      <a:pt x="315969" y="218349"/>
                    </a:lnTo>
                    <a:lnTo>
                      <a:pt x="304147" y="218910"/>
                    </a:lnTo>
                    <a:lnTo>
                      <a:pt x="291974" y="221387"/>
                    </a:lnTo>
                    <a:lnTo>
                      <a:pt x="280270" y="225707"/>
                    </a:lnTo>
                    <a:lnTo>
                      <a:pt x="269445" y="231651"/>
                    </a:lnTo>
                    <a:lnTo>
                      <a:pt x="259705" y="239063"/>
                    </a:lnTo>
                    <a:lnTo>
                      <a:pt x="251227" y="247933"/>
                    </a:lnTo>
                    <a:lnTo>
                      <a:pt x="243973" y="258119"/>
                    </a:lnTo>
                    <a:lnTo>
                      <a:pt x="237914" y="269382"/>
                    </a:lnTo>
                    <a:lnTo>
                      <a:pt x="233125" y="281465"/>
                    </a:lnTo>
                    <a:lnTo>
                      <a:pt x="229533" y="294153"/>
                    </a:lnTo>
                    <a:lnTo>
                      <a:pt x="227101" y="307435"/>
                    </a:lnTo>
                    <a:lnTo>
                      <a:pt x="225909" y="321489"/>
                    </a:lnTo>
                    <a:lnTo>
                      <a:pt x="225884" y="336344"/>
                    </a:lnTo>
                    <a:lnTo>
                      <a:pt x="226831" y="351574"/>
                    </a:lnTo>
                    <a:lnTo>
                      <a:pt x="228530" y="366419"/>
                    </a:lnTo>
                    <a:lnTo>
                      <a:pt x="230787" y="380477"/>
                    </a:lnTo>
                    <a:lnTo>
                      <a:pt x="233605" y="393695"/>
                    </a:lnTo>
                    <a:lnTo>
                      <a:pt x="237175" y="406186"/>
                    </a:lnTo>
                    <a:lnTo>
                      <a:pt x="241544" y="418098"/>
                    </a:lnTo>
                    <a:lnTo>
                      <a:pt x="246783" y="429251"/>
                    </a:lnTo>
                    <a:lnTo>
                      <a:pt x="253056" y="439151"/>
                    </a:lnTo>
                    <a:lnTo>
                      <a:pt x="260358" y="447623"/>
                    </a:lnTo>
                    <a:lnTo>
                      <a:pt x="268704" y="454636"/>
                    </a:lnTo>
                    <a:lnTo>
                      <a:pt x="278209" y="460131"/>
                    </a:lnTo>
                    <a:lnTo>
                      <a:pt x="288825" y="464230"/>
                    </a:lnTo>
                    <a:lnTo>
                      <a:pt x="300377" y="467017"/>
                    </a:lnTo>
                    <a:lnTo>
                      <a:pt x="312656" y="468455"/>
                    </a:lnTo>
                    <a:lnTo>
                      <a:pt x="325460" y="468652"/>
                    </a:lnTo>
                    <a:lnTo>
                      <a:pt x="338417" y="467984"/>
                    </a:lnTo>
                    <a:lnTo>
                      <a:pt x="352454" y="466942"/>
                    </a:lnTo>
                    <a:lnTo>
                      <a:pt x="371037" y="465435"/>
                    </a:lnTo>
                    <a:lnTo>
                      <a:pt x="400082" y="463253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4845400" y="2607558"/>
                <a:ext cx="198871" cy="442681"/>
              </a:xfrm>
              <a:custGeom>
                <a:avLst/>
                <a:gdLst/>
                <a:ahLst/>
                <a:cxnLst/>
                <a:rect l="0" t="0" r="0" b="0"/>
                <a:pathLst>
                  <a:path w="198871" h="442681">
                    <a:moveTo>
                      <a:pt x="40942" y="0"/>
                    </a:moveTo>
                    <a:lnTo>
                      <a:pt x="35142" y="11668"/>
                    </a:lnTo>
                    <a:lnTo>
                      <a:pt x="30217" y="22157"/>
                    </a:lnTo>
                    <a:lnTo>
                      <a:pt x="25719" y="32472"/>
                    </a:lnTo>
                    <a:lnTo>
                      <a:pt x="21671" y="43292"/>
                    </a:lnTo>
                    <a:lnTo>
                      <a:pt x="18306" y="55581"/>
                    </a:lnTo>
                    <a:lnTo>
                      <a:pt x="15693" y="69721"/>
                    </a:lnTo>
                    <a:lnTo>
                      <a:pt x="13593" y="85280"/>
                    </a:lnTo>
                    <a:lnTo>
                      <a:pt x="11567" y="101331"/>
                    </a:lnTo>
                    <a:lnTo>
                      <a:pt x="9352" y="117286"/>
                    </a:lnTo>
                    <a:lnTo>
                      <a:pt x="7031" y="133404"/>
                    </a:lnTo>
                    <a:lnTo>
                      <a:pt x="4927" y="150575"/>
                    </a:lnTo>
                    <a:lnTo>
                      <a:pt x="3214" y="169233"/>
                    </a:lnTo>
                    <a:lnTo>
                      <a:pt x="1912" y="189188"/>
                    </a:lnTo>
                    <a:lnTo>
                      <a:pt x="963" y="209895"/>
                    </a:lnTo>
                    <a:lnTo>
                      <a:pt x="295" y="230940"/>
                    </a:lnTo>
                    <a:lnTo>
                      <a:pt x="0" y="252108"/>
                    </a:lnTo>
                    <a:lnTo>
                      <a:pt x="326" y="273298"/>
                    </a:lnTo>
                    <a:lnTo>
                      <a:pt x="1360" y="294464"/>
                    </a:lnTo>
                    <a:lnTo>
                      <a:pt x="3037" y="315270"/>
                    </a:lnTo>
                    <a:lnTo>
                      <a:pt x="5233" y="335100"/>
                    </a:lnTo>
                    <a:lnTo>
                      <a:pt x="7826" y="353691"/>
                    </a:lnTo>
                    <a:lnTo>
                      <a:pt x="10872" y="370787"/>
                    </a:lnTo>
                    <a:lnTo>
                      <a:pt x="14595" y="385978"/>
                    </a:lnTo>
                    <a:lnTo>
                      <a:pt x="19066" y="399229"/>
                    </a:lnTo>
                    <a:lnTo>
                      <a:pt x="24374" y="410637"/>
                    </a:lnTo>
                    <a:lnTo>
                      <a:pt x="30695" y="420251"/>
                    </a:lnTo>
                    <a:lnTo>
                      <a:pt x="38027" y="428271"/>
                    </a:lnTo>
                    <a:lnTo>
                      <a:pt x="46393" y="434677"/>
                    </a:lnTo>
                    <a:lnTo>
                      <a:pt x="55912" y="439166"/>
                    </a:lnTo>
                    <a:lnTo>
                      <a:pt x="66533" y="441743"/>
                    </a:lnTo>
                    <a:lnTo>
                      <a:pt x="77918" y="442680"/>
                    </a:lnTo>
                    <a:lnTo>
                      <a:pt x="89552" y="442328"/>
                    </a:lnTo>
                    <a:lnTo>
                      <a:pt x="101112" y="441016"/>
                    </a:lnTo>
                    <a:lnTo>
                      <a:pt x="112312" y="438850"/>
                    </a:lnTo>
                    <a:lnTo>
                      <a:pt x="122833" y="435726"/>
                    </a:lnTo>
                    <a:lnTo>
                      <a:pt x="132579" y="431664"/>
                    </a:lnTo>
                    <a:lnTo>
                      <a:pt x="141785" y="426802"/>
                    </a:lnTo>
                    <a:lnTo>
                      <a:pt x="150894" y="421314"/>
                    </a:lnTo>
                    <a:lnTo>
                      <a:pt x="160164" y="415371"/>
                    </a:lnTo>
                    <a:lnTo>
                      <a:pt x="169223" y="409408"/>
                    </a:lnTo>
                    <a:lnTo>
                      <a:pt x="178054" y="403540"/>
                    </a:lnTo>
                    <a:lnTo>
                      <a:pt x="187438" y="397253"/>
                    </a:lnTo>
                    <a:lnTo>
                      <a:pt x="198870" y="389554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4886419" y="2734266"/>
                <a:ext cx="136872" cy="52644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52644">
                    <a:moveTo>
                      <a:pt x="136871" y="0"/>
                    </a:moveTo>
                    <a:lnTo>
                      <a:pt x="128069" y="2934"/>
                    </a:lnTo>
                    <a:lnTo>
                      <a:pt x="119723" y="5717"/>
                    </a:lnTo>
                    <a:lnTo>
                      <a:pt x="111024" y="8616"/>
                    </a:lnTo>
                    <a:lnTo>
                      <a:pt x="101903" y="11656"/>
                    </a:lnTo>
                    <a:lnTo>
                      <a:pt x="92408" y="14821"/>
                    </a:lnTo>
                    <a:lnTo>
                      <a:pt x="82621" y="18090"/>
                    </a:lnTo>
                    <a:lnTo>
                      <a:pt x="72779" y="21601"/>
                    </a:lnTo>
                    <a:lnTo>
                      <a:pt x="63254" y="25640"/>
                    </a:lnTo>
                    <a:lnTo>
                      <a:pt x="54221" y="30313"/>
                    </a:lnTo>
                    <a:lnTo>
                      <a:pt x="45597" y="35268"/>
                    </a:lnTo>
                    <a:lnTo>
                      <a:pt x="36075" y="40277"/>
                    </a:lnTo>
                    <a:lnTo>
                      <a:pt x="22584" y="45780"/>
                    </a:lnTo>
                    <a:lnTo>
                      <a:pt x="0" y="52643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4865375" y="2534229"/>
                <a:ext cx="252686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252686" h="84229">
                    <a:moveTo>
                      <a:pt x="252685" y="0"/>
                    </a:moveTo>
                    <a:lnTo>
                      <a:pt x="238150" y="2933"/>
                    </a:lnTo>
                    <a:lnTo>
                      <a:pt x="225519" y="5716"/>
                    </a:lnTo>
                    <a:lnTo>
                      <a:pt x="213609" y="8620"/>
                    </a:lnTo>
                    <a:lnTo>
                      <a:pt x="201955" y="11833"/>
                    </a:lnTo>
                    <a:lnTo>
                      <a:pt x="190114" y="15646"/>
                    </a:lnTo>
                    <a:lnTo>
                      <a:pt x="177874" y="20159"/>
                    </a:lnTo>
                    <a:lnTo>
                      <a:pt x="165206" y="25149"/>
                    </a:lnTo>
                    <a:lnTo>
                      <a:pt x="152167" y="30189"/>
                    </a:lnTo>
                    <a:lnTo>
                      <a:pt x="138838" y="35025"/>
                    </a:lnTo>
                    <a:lnTo>
                      <a:pt x="125294" y="39746"/>
                    </a:lnTo>
                    <a:lnTo>
                      <a:pt x="111595" y="44674"/>
                    </a:lnTo>
                    <a:lnTo>
                      <a:pt x="97793" y="49986"/>
                    </a:lnTo>
                    <a:lnTo>
                      <a:pt x="84085" y="55536"/>
                    </a:lnTo>
                    <a:lnTo>
                      <a:pt x="70801" y="60962"/>
                    </a:lnTo>
                    <a:lnTo>
                      <a:pt x="58096" y="66054"/>
                    </a:lnTo>
                    <a:lnTo>
                      <a:pt x="46208" y="70623"/>
                    </a:lnTo>
                    <a:lnTo>
                      <a:pt x="34272" y="74874"/>
                    </a:lnTo>
                    <a:lnTo>
                      <a:pt x="20120" y="79177"/>
                    </a:lnTo>
                    <a:lnTo>
                      <a:pt x="0" y="84228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5071901" y="2765503"/>
                <a:ext cx="130352" cy="242157"/>
              </a:xfrm>
              <a:custGeom>
                <a:avLst/>
                <a:gdLst/>
                <a:ahLst/>
                <a:cxnLst/>
                <a:rect l="0" t="0" r="0" b="0"/>
                <a:pathLst>
                  <a:path w="130352" h="242157">
                    <a:moveTo>
                      <a:pt x="119822" y="0"/>
                    </a:moveTo>
                    <a:lnTo>
                      <a:pt x="108154" y="67"/>
                    </a:lnTo>
                    <a:lnTo>
                      <a:pt x="97666" y="707"/>
                    </a:lnTo>
                    <a:lnTo>
                      <a:pt x="87368" y="2013"/>
                    </a:lnTo>
                    <a:lnTo>
                      <a:pt x="77240" y="4219"/>
                    </a:lnTo>
                    <a:lnTo>
                      <a:pt x="67544" y="7832"/>
                    </a:lnTo>
                    <a:lnTo>
                      <a:pt x="58413" y="13005"/>
                    </a:lnTo>
                    <a:lnTo>
                      <a:pt x="49983" y="19579"/>
                    </a:lnTo>
                    <a:lnTo>
                      <a:pt x="42470" y="27280"/>
                    </a:lnTo>
                    <a:lnTo>
                      <a:pt x="35895" y="35832"/>
                    </a:lnTo>
                    <a:lnTo>
                      <a:pt x="29971" y="45165"/>
                    </a:lnTo>
                    <a:lnTo>
                      <a:pt x="24218" y="55406"/>
                    </a:lnTo>
                    <a:lnTo>
                      <a:pt x="18351" y="66553"/>
                    </a:lnTo>
                    <a:lnTo>
                      <a:pt x="12594" y="78478"/>
                    </a:lnTo>
                    <a:lnTo>
                      <a:pt x="7561" y="91015"/>
                    </a:lnTo>
                    <a:lnTo>
                      <a:pt x="3556" y="104001"/>
                    </a:lnTo>
                    <a:lnTo>
                      <a:pt x="886" y="117145"/>
                    </a:lnTo>
                    <a:lnTo>
                      <a:pt x="0" y="130043"/>
                    </a:lnTo>
                    <a:lnTo>
                      <a:pt x="963" y="142494"/>
                    </a:lnTo>
                    <a:lnTo>
                      <a:pt x="3372" y="154481"/>
                    </a:lnTo>
                    <a:lnTo>
                      <a:pt x="6583" y="166071"/>
                    </a:lnTo>
                    <a:lnTo>
                      <a:pt x="10152" y="177347"/>
                    </a:lnTo>
                    <a:lnTo>
                      <a:pt x="14171" y="188226"/>
                    </a:lnTo>
                    <a:lnTo>
                      <a:pt x="19153" y="198466"/>
                    </a:lnTo>
                    <a:lnTo>
                      <a:pt x="25323" y="207977"/>
                    </a:lnTo>
                    <a:lnTo>
                      <a:pt x="32773" y="216500"/>
                    </a:lnTo>
                    <a:lnTo>
                      <a:pt x="41609" y="223547"/>
                    </a:lnTo>
                    <a:lnTo>
                      <a:pt x="51740" y="228988"/>
                    </a:lnTo>
                    <a:lnTo>
                      <a:pt x="62911" y="233006"/>
                    </a:lnTo>
                    <a:lnTo>
                      <a:pt x="76211" y="236312"/>
                    </a:lnTo>
                    <a:lnTo>
                      <a:pt x="96159" y="239196"/>
                    </a:lnTo>
                    <a:lnTo>
                      <a:pt x="130351" y="242156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5270787" y="2786573"/>
                <a:ext cx="158107" cy="221922"/>
              </a:xfrm>
              <a:custGeom>
                <a:avLst/>
                <a:gdLst/>
                <a:ahLst/>
                <a:cxnLst/>
                <a:rect l="0" t="0" r="0" b="0"/>
                <a:pathLst>
                  <a:path w="158107" h="221922">
                    <a:moveTo>
                      <a:pt x="99860" y="31586"/>
                    </a:moveTo>
                    <a:lnTo>
                      <a:pt x="88192" y="34586"/>
                    </a:lnTo>
                    <a:lnTo>
                      <a:pt x="77704" y="38009"/>
                    </a:lnTo>
                    <a:lnTo>
                      <a:pt x="67406" y="42205"/>
                    </a:lnTo>
                    <a:lnTo>
                      <a:pt x="57278" y="47105"/>
                    </a:lnTo>
                    <a:lnTo>
                      <a:pt x="47582" y="52586"/>
                    </a:lnTo>
                    <a:lnTo>
                      <a:pt x="38450" y="58526"/>
                    </a:lnTo>
                    <a:lnTo>
                      <a:pt x="30020" y="65133"/>
                    </a:lnTo>
                    <a:lnTo>
                      <a:pt x="22508" y="72929"/>
                    </a:lnTo>
                    <a:lnTo>
                      <a:pt x="15942" y="82099"/>
                    </a:lnTo>
                    <a:lnTo>
                      <a:pt x="10363" y="92529"/>
                    </a:lnTo>
                    <a:lnTo>
                      <a:pt x="5907" y="103979"/>
                    </a:lnTo>
                    <a:lnTo>
                      <a:pt x="2546" y="116196"/>
                    </a:lnTo>
                    <a:lnTo>
                      <a:pt x="441" y="128806"/>
                    </a:lnTo>
                    <a:lnTo>
                      <a:pt x="0" y="141337"/>
                    </a:lnTo>
                    <a:lnTo>
                      <a:pt x="1298" y="153533"/>
                    </a:lnTo>
                    <a:lnTo>
                      <a:pt x="4119" y="165179"/>
                    </a:lnTo>
                    <a:lnTo>
                      <a:pt x="8146" y="176006"/>
                    </a:lnTo>
                    <a:lnTo>
                      <a:pt x="13079" y="185952"/>
                    </a:lnTo>
                    <a:lnTo>
                      <a:pt x="18829" y="194954"/>
                    </a:lnTo>
                    <a:lnTo>
                      <a:pt x="25513" y="202863"/>
                    </a:lnTo>
                    <a:lnTo>
                      <a:pt x="33118" y="209695"/>
                    </a:lnTo>
                    <a:lnTo>
                      <a:pt x="41512" y="215284"/>
                    </a:lnTo>
                    <a:lnTo>
                      <a:pt x="50523" y="219217"/>
                    </a:lnTo>
                    <a:lnTo>
                      <a:pt x="59990" y="221412"/>
                    </a:lnTo>
                    <a:lnTo>
                      <a:pt x="69619" y="221921"/>
                    </a:lnTo>
                    <a:lnTo>
                      <a:pt x="79003" y="220751"/>
                    </a:lnTo>
                    <a:lnTo>
                      <a:pt x="87946" y="218071"/>
                    </a:lnTo>
                    <a:lnTo>
                      <a:pt x="96595" y="214002"/>
                    </a:lnTo>
                    <a:lnTo>
                      <a:pt x="105323" y="208530"/>
                    </a:lnTo>
                    <a:lnTo>
                      <a:pt x="114337" y="201773"/>
                    </a:lnTo>
                    <a:lnTo>
                      <a:pt x="123359" y="193797"/>
                    </a:lnTo>
                    <a:lnTo>
                      <a:pt x="131736" y="184540"/>
                    </a:lnTo>
                    <a:lnTo>
                      <a:pt x="139145" y="174091"/>
                    </a:lnTo>
                    <a:lnTo>
                      <a:pt x="145424" y="162650"/>
                    </a:lnTo>
                    <a:lnTo>
                      <a:pt x="150418" y="150447"/>
                    </a:lnTo>
                    <a:lnTo>
                      <a:pt x="154177" y="137688"/>
                    </a:lnTo>
                    <a:lnTo>
                      <a:pt x="156734" y="124697"/>
                    </a:lnTo>
                    <a:lnTo>
                      <a:pt x="158017" y="111903"/>
                    </a:lnTo>
                    <a:lnTo>
                      <a:pt x="158106" y="99521"/>
                    </a:lnTo>
                    <a:lnTo>
                      <a:pt x="157203" y="87581"/>
                    </a:lnTo>
                    <a:lnTo>
                      <a:pt x="155535" y="76022"/>
                    </a:lnTo>
                    <a:lnTo>
                      <a:pt x="153295" y="64771"/>
                    </a:lnTo>
                    <a:lnTo>
                      <a:pt x="150318" y="54079"/>
                    </a:lnTo>
                    <a:lnTo>
                      <a:pt x="146110" y="44497"/>
                    </a:lnTo>
                    <a:lnTo>
                      <a:pt x="140508" y="36236"/>
                    </a:lnTo>
                    <a:lnTo>
                      <a:pt x="133908" y="29148"/>
                    </a:lnTo>
                    <a:lnTo>
                      <a:pt x="126341" y="22099"/>
                    </a:lnTo>
                    <a:lnTo>
                      <a:pt x="116024" y="13352"/>
                    </a:lnTo>
                    <a:lnTo>
                      <a:pt x="99860" y="0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5464985" y="2715897"/>
                <a:ext cx="178986" cy="197070"/>
              </a:xfrm>
              <a:custGeom>
                <a:avLst/>
                <a:gdLst/>
                <a:ahLst/>
                <a:cxnLst/>
                <a:rect l="0" t="0" r="0" b="0"/>
                <a:pathLst>
                  <a:path w="178986" h="197070">
                    <a:moveTo>
                      <a:pt x="0" y="112841"/>
                    </a:moveTo>
                    <a:lnTo>
                      <a:pt x="2934" y="124577"/>
                    </a:lnTo>
                    <a:lnTo>
                      <a:pt x="5716" y="135706"/>
                    </a:lnTo>
                    <a:lnTo>
                      <a:pt x="8616" y="147304"/>
                    </a:lnTo>
                    <a:lnTo>
                      <a:pt x="11656" y="159465"/>
                    </a:lnTo>
                    <a:lnTo>
                      <a:pt x="14821" y="172125"/>
                    </a:lnTo>
                    <a:lnTo>
                      <a:pt x="18062" y="185073"/>
                    </a:lnTo>
                    <a:lnTo>
                      <a:pt x="20560" y="194441"/>
                    </a:lnTo>
                    <a:lnTo>
                      <a:pt x="21569" y="195860"/>
                    </a:lnTo>
                    <a:lnTo>
                      <a:pt x="21801" y="191358"/>
                    </a:lnTo>
                    <a:lnTo>
                      <a:pt x="21746" y="183216"/>
                    </a:lnTo>
                    <a:lnTo>
                      <a:pt x="21610" y="172867"/>
                    </a:lnTo>
                    <a:lnTo>
                      <a:pt x="21471" y="161167"/>
                    </a:lnTo>
                    <a:lnTo>
                      <a:pt x="21356" y="148627"/>
                    </a:lnTo>
                    <a:lnTo>
                      <a:pt x="21271" y="135558"/>
                    </a:lnTo>
                    <a:lnTo>
                      <a:pt x="21380" y="122151"/>
                    </a:lnTo>
                    <a:lnTo>
                      <a:pt x="21982" y="108526"/>
                    </a:lnTo>
                    <a:lnTo>
                      <a:pt x="23204" y="94765"/>
                    </a:lnTo>
                    <a:lnTo>
                      <a:pt x="25008" y="81079"/>
                    </a:lnTo>
                    <a:lnTo>
                      <a:pt x="27289" y="67808"/>
                    </a:lnTo>
                    <a:lnTo>
                      <a:pt x="29939" y="55107"/>
                    </a:lnTo>
                    <a:lnTo>
                      <a:pt x="33023" y="43120"/>
                    </a:lnTo>
                    <a:lnTo>
                      <a:pt x="36772" y="32062"/>
                    </a:lnTo>
                    <a:lnTo>
                      <a:pt x="41270" y="21970"/>
                    </a:lnTo>
                    <a:lnTo>
                      <a:pt x="46935" y="13209"/>
                    </a:lnTo>
                    <a:lnTo>
                      <a:pt x="54559" y="6527"/>
                    </a:lnTo>
                    <a:lnTo>
                      <a:pt x="64386" y="2151"/>
                    </a:lnTo>
                    <a:lnTo>
                      <a:pt x="75715" y="8"/>
                    </a:lnTo>
                    <a:lnTo>
                      <a:pt x="87235" y="0"/>
                    </a:lnTo>
                    <a:lnTo>
                      <a:pt x="98157" y="1849"/>
                    </a:lnTo>
                    <a:lnTo>
                      <a:pt x="108078" y="5341"/>
                    </a:lnTo>
                    <a:lnTo>
                      <a:pt x="116735" y="10418"/>
                    </a:lnTo>
                    <a:lnTo>
                      <a:pt x="124144" y="16907"/>
                    </a:lnTo>
                    <a:lnTo>
                      <a:pt x="130490" y="24701"/>
                    </a:lnTo>
                    <a:lnTo>
                      <a:pt x="136010" y="33835"/>
                    </a:lnTo>
                    <a:lnTo>
                      <a:pt x="140919" y="44202"/>
                    </a:lnTo>
                    <a:lnTo>
                      <a:pt x="145391" y="55588"/>
                    </a:lnTo>
                    <a:lnTo>
                      <a:pt x="149556" y="67754"/>
                    </a:lnTo>
                    <a:lnTo>
                      <a:pt x="153510" y="80489"/>
                    </a:lnTo>
                    <a:lnTo>
                      <a:pt x="157319" y="93463"/>
                    </a:lnTo>
                    <a:lnTo>
                      <a:pt x="161029" y="106246"/>
                    </a:lnTo>
                    <a:lnTo>
                      <a:pt x="164669" y="118620"/>
                    </a:lnTo>
                    <a:lnTo>
                      <a:pt x="168109" y="130683"/>
                    </a:lnTo>
                    <a:lnTo>
                      <a:pt x="171405" y="144244"/>
                    </a:lnTo>
                    <a:lnTo>
                      <a:pt x="174846" y="163846"/>
                    </a:lnTo>
                    <a:lnTo>
                      <a:pt x="178985" y="197069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5712445" y="2712938"/>
                <a:ext cx="168680" cy="212350"/>
              </a:xfrm>
              <a:custGeom>
                <a:avLst/>
                <a:gdLst/>
                <a:ahLst/>
                <a:cxnLst/>
                <a:rect l="0" t="0" r="0" b="0"/>
                <a:pathLst>
                  <a:path w="168680" h="212350">
                    <a:moveTo>
                      <a:pt x="110944" y="31585"/>
                    </a:moveTo>
                    <a:lnTo>
                      <a:pt x="104943" y="25919"/>
                    </a:lnTo>
                    <a:lnTo>
                      <a:pt x="98098" y="22275"/>
                    </a:lnTo>
                    <a:lnTo>
                      <a:pt x="89710" y="20370"/>
                    </a:lnTo>
                    <a:lnTo>
                      <a:pt x="80083" y="20041"/>
                    </a:lnTo>
                    <a:lnTo>
                      <a:pt x="69768" y="21309"/>
                    </a:lnTo>
                    <a:lnTo>
                      <a:pt x="59169" y="24038"/>
                    </a:lnTo>
                    <a:lnTo>
                      <a:pt x="48817" y="28132"/>
                    </a:lnTo>
                    <a:lnTo>
                      <a:pt x="39413" y="33615"/>
                    </a:lnTo>
                    <a:lnTo>
                      <a:pt x="31247" y="40378"/>
                    </a:lnTo>
                    <a:lnTo>
                      <a:pt x="24259" y="48357"/>
                    </a:lnTo>
                    <a:lnTo>
                      <a:pt x="18243" y="57614"/>
                    </a:lnTo>
                    <a:lnTo>
                      <a:pt x="12974" y="68069"/>
                    </a:lnTo>
                    <a:lnTo>
                      <a:pt x="8414" y="79682"/>
                    </a:lnTo>
                    <a:lnTo>
                      <a:pt x="4716" y="92534"/>
                    </a:lnTo>
                    <a:lnTo>
                      <a:pt x="1900" y="106542"/>
                    </a:lnTo>
                    <a:lnTo>
                      <a:pt x="176" y="121185"/>
                    </a:lnTo>
                    <a:lnTo>
                      <a:pt x="0" y="135628"/>
                    </a:lnTo>
                    <a:lnTo>
                      <a:pt x="1484" y="149403"/>
                    </a:lnTo>
                    <a:lnTo>
                      <a:pt x="4599" y="162091"/>
                    </a:lnTo>
                    <a:lnTo>
                      <a:pt x="9357" y="173161"/>
                    </a:lnTo>
                    <a:lnTo>
                      <a:pt x="15595" y="182492"/>
                    </a:lnTo>
                    <a:lnTo>
                      <a:pt x="23036" y="190284"/>
                    </a:lnTo>
                    <a:lnTo>
                      <a:pt x="31393" y="196849"/>
                    </a:lnTo>
                    <a:lnTo>
                      <a:pt x="40417" y="202486"/>
                    </a:lnTo>
                    <a:lnTo>
                      <a:pt x="49915" y="207124"/>
                    </a:lnTo>
                    <a:lnTo>
                      <a:pt x="59743" y="210344"/>
                    </a:lnTo>
                    <a:lnTo>
                      <a:pt x="69797" y="212030"/>
                    </a:lnTo>
                    <a:lnTo>
                      <a:pt x="80007" y="212349"/>
                    </a:lnTo>
                    <a:lnTo>
                      <a:pt x="90321" y="211576"/>
                    </a:lnTo>
                    <a:lnTo>
                      <a:pt x="100701" y="209973"/>
                    </a:lnTo>
                    <a:lnTo>
                      <a:pt x="110960" y="207440"/>
                    </a:lnTo>
                    <a:lnTo>
                      <a:pt x="120776" y="203537"/>
                    </a:lnTo>
                    <a:lnTo>
                      <a:pt x="130004" y="198134"/>
                    </a:lnTo>
                    <a:lnTo>
                      <a:pt x="138506" y="191388"/>
                    </a:lnTo>
                    <a:lnTo>
                      <a:pt x="146070" y="183564"/>
                    </a:lnTo>
                    <a:lnTo>
                      <a:pt x="152672" y="174921"/>
                    </a:lnTo>
                    <a:lnTo>
                      <a:pt x="158275" y="165354"/>
                    </a:lnTo>
                    <a:lnTo>
                      <a:pt x="162749" y="154423"/>
                    </a:lnTo>
                    <a:lnTo>
                      <a:pt x="166121" y="142004"/>
                    </a:lnTo>
                    <a:lnTo>
                      <a:pt x="168234" y="128580"/>
                    </a:lnTo>
                    <a:lnTo>
                      <a:pt x="168679" y="115032"/>
                    </a:lnTo>
                    <a:lnTo>
                      <a:pt x="167385" y="101883"/>
                    </a:lnTo>
                    <a:lnTo>
                      <a:pt x="164567" y="89293"/>
                    </a:lnTo>
                    <a:lnTo>
                      <a:pt x="160542" y="77232"/>
                    </a:lnTo>
                    <a:lnTo>
                      <a:pt x="155609" y="65607"/>
                    </a:lnTo>
                    <a:lnTo>
                      <a:pt x="149859" y="54478"/>
                    </a:lnTo>
                    <a:lnTo>
                      <a:pt x="143176" y="44064"/>
                    </a:lnTo>
                    <a:lnTo>
                      <a:pt x="135585" y="34432"/>
                    </a:lnTo>
                    <a:lnTo>
                      <a:pt x="127678" y="25798"/>
                    </a:lnTo>
                    <a:lnTo>
                      <a:pt x="119755" y="17755"/>
                    </a:lnTo>
                    <a:lnTo>
                      <a:pt x="111120" y="9596"/>
                    </a:lnTo>
                    <a:lnTo>
                      <a:pt x="100416" y="0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5897228" y="2657892"/>
                <a:ext cx="294799" cy="265630"/>
              </a:xfrm>
              <a:custGeom>
                <a:avLst/>
                <a:gdLst/>
                <a:ahLst/>
                <a:cxnLst/>
                <a:rect l="0" t="0" r="0" b="0"/>
                <a:pathLst>
                  <a:path w="294799" h="265630">
                    <a:moveTo>
                      <a:pt x="0" y="118230"/>
                    </a:moveTo>
                    <a:lnTo>
                      <a:pt x="2934" y="129965"/>
                    </a:lnTo>
                    <a:lnTo>
                      <a:pt x="5715" y="141094"/>
                    </a:lnTo>
                    <a:lnTo>
                      <a:pt x="8616" y="152687"/>
                    </a:lnTo>
                    <a:lnTo>
                      <a:pt x="11656" y="164676"/>
                    </a:lnTo>
                    <a:lnTo>
                      <a:pt x="14821" y="176687"/>
                    </a:lnTo>
                    <a:lnTo>
                      <a:pt x="18085" y="188490"/>
                    </a:lnTo>
                    <a:lnTo>
                      <a:pt x="21423" y="200017"/>
                    </a:lnTo>
                    <a:lnTo>
                      <a:pt x="24814" y="211285"/>
                    </a:lnTo>
                    <a:lnTo>
                      <a:pt x="28219" y="222272"/>
                    </a:lnTo>
                    <a:lnTo>
                      <a:pt x="30759" y="230465"/>
                    </a:lnTo>
                    <a:lnTo>
                      <a:pt x="31388" y="232789"/>
                    </a:lnTo>
                    <a:lnTo>
                      <a:pt x="30505" y="230398"/>
                    </a:lnTo>
                    <a:lnTo>
                      <a:pt x="28815" y="224628"/>
                    </a:lnTo>
                    <a:lnTo>
                      <a:pt x="26996" y="216018"/>
                    </a:lnTo>
                    <a:lnTo>
                      <a:pt x="25409" y="205030"/>
                    </a:lnTo>
                    <a:lnTo>
                      <a:pt x="24326" y="192165"/>
                    </a:lnTo>
                    <a:lnTo>
                      <a:pt x="24040" y="177895"/>
                    </a:lnTo>
                    <a:lnTo>
                      <a:pt x="24621" y="162620"/>
                    </a:lnTo>
                    <a:lnTo>
                      <a:pt x="25975" y="146965"/>
                    </a:lnTo>
                    <a:lnTo>
                      <a:pt x="27945" y="131764"/>
                    </a:lnTo>
                    <a:lnTo>
                      <a:pt x="30387" y="117441"/>
                    </a:lnTo>
                    <a:lnTo>
                      <a:pt x="33499" y="104368"/>
                    </a:lnTo>
                    <a:lnTo>
                      <a:pt x="37798" y="93031"/>
                    </a:lnTo>
                    <a:lnTo>
                      <a:pt x="43465" y="83530"/>
                    </a:lnTo>
                    <a:lnTo>
                      <a:pt x="50220" y="76133"/>
                    </a:lnTo>
                    <a:lnTo>
                      <a:pt x="57517" y="71428"/>
                    </a:lnTo>
                    <a:lnTo>
                      <a:pt x="64980" y="69485"/>
                    </a:lnTo>
                    <a:lnTo>
                      <a:pt x="72431" y="69940"/>
                    </a:lnTo>
                    <a:lnTo>
                      <a:pt x="79806" y="72288"/>
                    </a:lnTo>
                    <a:lnTo>
                      <a:pt x="87091" y="76055"/>
                    </a:lnTo>
                    <a:lnTo>
                      <a:pt x="94135" y="81173"/>
                    </a:lnTo>
                    <a:lnTo>
                      <a:pt x="100646" y="87956"/>
                    </a:lnTo>
                    <a:lnTo>
                      <a:pt x="106509" y="96437"/>
                    </a:lnTo>
                    <a:lnTo>
                      <a:pt x="111769" y="106233"/>
                    </a:lnTo>
                    <a:lnTo>
                      <a:pt x="116537" y="116725"/>
                    </a:lnTo>
                    <a:lnTo>
                      <a:pt x="120936" y="127486"/>
                    </a:lnTo>
                    <a:lnTo>
                      <a:pt x="125230" y="138303"/>
                    </a:lnTo>
                    <a:lnTo>
                      <a:pt x="129807" y="149093"/>
                    </a:lnTo>
                    <a:lnTo>
                      <a:pt x="134811" y="159751"/>
                    </a:lnTo>
                    <a:lnTo>
                      <a:pt x="138738" y="167541"/>
                    </a:lnTo>
                    <a:lnTo>
                      <a:pt x="140064" y="169046"/>
                    </a:lnTo>
                    <a:lnTo>
                      <a:pt x="139987" y="165303"/>
                    </a:lnTo>
                    <a:lnTo>
                      <a:pt x="139438" y="157990"/>
                    </a:lnTo>
                    <a:lnTo>
                      <a:pt x="138823" y="148346"/>
                    </a:lnTo>
                    <a:lnTo>
                      <a:pt x="138291" y="137188"/>
                    </a:lnTo>
                    <a:lnTo>
                      <a:pt x="137876" y="125044"/>
                    </a:lnTo>
                    <a:lnTo>
                      <a:pt x="137570" y="112257"/>
                    </a:lnTo>
                    <a:lnTo>
                      <a:pt x="137355" y="99050"/>
                    </a:lnTo>
                    <a:lnTo>
                      <a:pt x="137375" y="85734"/>
                    </a:lnTo>
                    <a:lnTo>
                      <a:pt x="137918" y="72708"/>
                    </a:lnTo>
                    <a:lnTo>
                      <a:pt x="139103" y="60170"/>
                    </a:lnTo>
                    <a:lnTo>
                      <a:pt x="141053" y="48291"/>
                    </a:lnTo>
                    <a:lnTo>
                      <a:pt x="143964" y="37305"/>
                    </a:lnTo>
                    <a:lnTo>
                      <a:pt x="147861" y="27257"/>
                    </a:lnTo>
                    <a:lnTo>
                      <a:pt x="152935" y="18356"/>
                    </a:lnTo>
                    <a:lnTo>
                      <a:pt x="159622" y="11047"/>
                    </a:lnTo>
                    <a:lnTo>
                      <a:pt x="168003" y="5436"/>
                    </a:lnTo>
                    <a:lnTo>
                      <a:pt x="177546" y="1650"/>
                    </a:lnTo>
                    <a:lnTo>
                      <a:pt x="187328" y="0"/>
                    </a:lnTo>
                    <a:lnTo>
                      <a:pt x="196791" y="455"/>
                    </a:lnTo>
                    <a:lnTo>
                      <a:pt x="205751" y="3031"/>
                    </a:lnTo>
                    <a:lnTo>
                      <a:pt x="214222" y="7950"/>
                    </a:lnTo>
                    <a:lnTo>
                      <a:pt x="222282" y="15114"/>
                    </a:lnTo>
                    <a:lnTo>
                      <a:pt x="229865" y="24330"/>
                    </a:lnTo>
                    <a:lnTo>
                      <a:pt x="236746" y="35481"/>
                    </a:lnTo>
                    <a:lnTo>
                      <a:pt x="242861" y="48305"/>
                    </a:lnTo>
                    <a:lnTo>
                      <a:pt x="248291" y="62133"/>
                    </a:lnTo>
                    <a:lnTo>
                      <a:pt x="253174" y="76020"/>
                    </a:lnTo>
                    <a:lnTo>
                      <a:pt x="257645" y="89437"/>
                    </a:lnTo>
                    <a:lnTo>
                      <a:pt x="261819" y="102562"/>
                    </a:lnTo>
                    <a:lnTo>
                      <a:pt x="265782" y="116055"/>
                    </a:lnTo>
                    <a:lnTo>
                      <a:pt x="269595" y="130280"/>
                    </a:lnTo>
                    <a:lnTo>
                      <a:pt x="273140" y="145124"/>
                    </a:lnTo>
                    <a:lnTo>
                      <a:pt x="276141" y="160176"/>
                    </a:lnTo>
                    <a:lnTo>
                      <a:pt x="278495" y="175154"/>
                    </a:lnTo>
                    <a:lnTo>
                      <a:pt x="280415" y="189789"/>
                    </a:lnTo>
                    <a:lnTo>
                      <a:pt x="282319" y="203763"/>
                    </a:lnTo>
                    <a:lnTo>
                      <a:pt x="284450" y="216959"/>
                    </a:lnTo>
                    <a:lnTo>
                      <a:pt x="286722" y="228995"/>
                    </a:lnTo>
                    <a:lnTo>
                      <a:pt x="289033" y="240310"/>
                    </a:lnTo>
                    <a:lnTo>
                      <a:pt x="291591" y="251898"/>
                    </a:lnTo>
                    <a:lnTo>
                      <a:pt x="294798" y="265629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6244579" y="2744559"/>
                <a:ext cx="84229" cy="157928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157928">
                    <a:moveTo>
                      <a:pt x="0" y="0"/>
                    </a:moveTo>
                    <a:lnTo>
                      <a:pt x="3000" y="8868"/>
                    </a:lnTo>
                    <a:lnTo>
                      <a:pt x="6423" y="17855"/>
                    </a:lnTo>
                    <a:lnTo>
                      <a:pt x="10614" y="27851"/>
                    </a:lnTo>
                    <a:lnTo>
                      <a:pt x="15342" y="38831"/>
                    </a:lnTo>
                    <a:lnTo>
                      <a:pt x="20175" y="50643"/>
                    </a:lnTo>
                    <a:lnTo>
                      <a:pt x="24857" y="63097"/>
                    </a:lnTo>
                    <a:lnTo>
                      <a:pt x="29466" y="75861"/>
                    </a:lnTo>
                    <a:lnTo>
                      <a:pt x="34316" y="88494"/>
                    </a:lnTo>
                    <a:lnTo>
                      <a:pt x="39577" y="100753"/>
                    </a:lnTo>
                    <a:lnTo>
                      <a:pt x="45342" y="112339"/>
                    </a:lnTo>
                    <a:lnTo>
                      <a:pt x="52479" y="124039"/>
                    </a:lnTo>
                    <a:lnTo>
                      <a:pt x="63851" y="137995"/>
                    </a:lnTo>
                    <a:lnTo>
                      <a:pt x="84228" y="157927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6244560" y="2692269"/>
                <a:ext cx="189514" cy="863338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863338">
                    <a:moveTo>
                      <a:pt x="189513" y="0"/>
                    </a:moveTo>
                    <a:lnTo>
                      <a:pt x="186580" y="8935"/>
                    </a:lnTo>
                    <a:lnTo>
                      <a:pt x="183797" y="18562"/>
                    </a:lnTo>
                    <a:lnTo>
                      <a:pt x="180897" y="29850"/>
                    </a:lnTo>
                    <a:lnTo>
                      <a:pt x="177857" y="42517"/>
                    </a:lnTo>
                    <a:lnTo>
                      <a:pt x="174693" y="55997"/>
                    </a:lnTo>
                    <a:lnTo>
                      <a:pt x="171429" y="69868"/>
                    </a:lnTo>
                    <a:lnTo>
                      <a:pt x="168091" y="83904"/>
                    </a:lnTo>
                    <a:lnTo>
                      <a:pt x="164700" y="97996"/>
                    </a:lnTo>
                    <a:lnTo>
                      <a:pt x="161266" y="112101"/>
                    </a:lnTo>
                    <a:lnTo>
                      <a:pt x="157638" y="126368"/>
                    </a:lnTo>
                    <a:lnTo>
                      <a:pt x="153518" y="141098"/>
                    </a:lnTo>
                    <a:lnTo>
                      <a:pt x="148785" y="156422"/>
                    </a:lnTo>
                    <a:lnTo>
                      <a:pt x="143638" y="172309"/>
                    </a:lnTo>
                    <a:lnTo>
                      <a:pt x="138492" y="188660"/>
                    </a:lnTo>
                    <a:lnTo>
                      <a:pt x="133587" y="205370"/>
                    </a:lnTo>
                    <a:lnTo>
                      <a:pt x="128990" y="222506"/>
                    </a:lnTo>
                    <a:lnTo>
                      <a:pt x="124676" y="240303"/>
                    </a:lnTo>
                    <a:lnTo>
                      <a:pt x="120586" y="258836"/>
                    </a:lnTo>
                    <a:lnTo>
                      <a:pt x="116500" y="278198"/>
                    </a:lnTo>
                    <a:lnTo>
                      <a:pt x="112064" y="298567"/>
                    </a:lnTo>
                    <a:lnTo>
                      <a:pt x="107116" y="319940"/>
                    </a:lnTo>
                    <a:lnTo>
                      <a:pt x="101824" y="342176"/>
                    </a:lnTo>
                    <a:lnTo>
                      <a:pt x="96579" y="365087"/>
                    </a:lnTo>
                    <a:lnTo>
                      <a:pt x="91604" y="388504"/>
                    </a:lnTo>
                    <a:lnTo>
                      <a:pt x="86789" y="412449"/>
                    </a:lnTo>
                    <a:lnTo>
                      <a:pt x="81796" y="437122"/>
                    </a:lnTo>
                    <a:lnTo>
                      <a:pt x="76437" y="462570"/>
                    </a:lnTo>
                    <a:lnTo>
                      <a:pt x="70686" y="488542"/>
                    </a:lnTo>
                    <a:lnTo>
                      <a:pt x="64592" y="514590"/>
                    </a:lnTo>
                    <a:lnTo>
                      <a:pt x="58235" y="540447"/>
                    </a:lnTo>
                    <a:lnTo>
                      <a:pt x="51847" y="566032"/>
                    </a:lnTo>
                    <a:lnTo>
                      <a:pt x="45791" y="591356"/>
                    </a:lnTo>
                    <a:lnTo>
                      <a:pt x="40240" y="616467"/>
                    </a:lnTo>
                    <a:lnTo>
                      <a:pt x="35192" y="641416"/>
                    </a:lnTo>
                    <a:lnTo>
                      <a:pt x="30568" y="666247"/>
                    </a:lnTo>
                    <a:lnTo>
                      <a:pt x="26276" y="690981"/>
                    </a:lnTo>
                    <a:lnTo>
                      <a:pt x="22392" y="715153"/>
                    </a:lnTo>
                    <a:lnTo>
                      <a:pt x="19155" y="737858"/>
                    </a:lnTo>
                    <a:lnTo>
                      <a:pt x="16639" y="758716"/>
                    </a:lnTo>
                    <a:lnTo>
                      <a:pt x="14609" y="777671"/>
                    </a:lnTo>
                    <a:lnTo>
                      <a:pt x="12631" y="794724"/>
                    </a:lnTo>
                    <a:lnTo>
                      <a:pt x="10451" y="810073"/>
                    </a:lnTo>
                    <a:lnTo>
                      <a:pt x="8145" y="823595"/>
                    </a:lnTo>
                    <a:lnTo>
                      <a:pt x="5807" y="836086"/>
                    </a:lnTo>
                    <a:lnTo>
                      <a:pt x="3228" y="848652"/>
                    </a:lnTo>
                    <a:lnTo>
                      <a:pt x="0" y="863337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6" name="Group 75"/>
            <p:cNvGrpSpPr/>
            <p:nvPr/>
          </p:nvGrpSpPr>
          <p:grpSpPr>
            <a:xfrm>
              <a:off x="1505474" y="3946784"/>
              <a:ext cx="6517378" cy="1015890"/>
              <a:chOff x="1505474" y="3946784"/>
              <a:chExt cx="6517378" cy="1015890"/>
            </a:xfrm>
          </p:grpSpPr>
          <p:sp>
            <p:nvSpPr>
              <p:cNvPr id="45" name="Freeform 44"/>
              <p:cNvSpPr/>
              <p:nvPr/>
            </p:nvSpPr>
            <p:spPr>
              <a:xfrm>
                <a:off x="1505474" y="4323791"/>
                <a:ext cx="239728" cy="308976"/>
              </a:xfrm>
              <a:custGeom>
                <a:avLst/>
                <a:gdLst/>
                <a:ahLst/>
                <a:cxnLst/>
                <a:rect l="0" t="0" r="0" b="0"/>
                <a:pathLst>
                  <a:path w="239728" h="308976">
                    <a:moveTo>
                      <a:pt x="115388" y="0"/>
                    </a:moveTo>
                    <a:lnTo>
                      <a:pt x="103720" y="3000"/>
                    </a:lnTo>
                    <a:lnTo>
                      <a:pt x="93231" y="6422"/>
                    </a:lnTo>
                    <a:lnTo>
                      <a:pt x="82934" y="10624"/>
                    </a:lnTo>
                    <a:lnTo>
                      <a:pt x="72805" y="15696"/>
                    </a:lnTo>
                    <a:lnTo>
                      <a:pt x="63110" y="21827"/>
                    </a:lnTo>
                    <a:lnTo>
                      <a:pt x="53978" y="29010"/>
                    </a:lnTo>
                    <a:lnTo>
                      <a:pt x="45548" y="37097"/>
                    </a:lnTo>
                    <a:lnTo>
                      <a:pt x="38035" y="45892"/>
                    </a:lnTo>
                    <a:lnTo>
                      <a:pt x="31460" y="55217"/>
                    </a:lnTo>
                    <a:lnTo>
                      <a:pt x="25536" y="65087"/>
                    </a:lnTo>
                    <a:lnTo>
                      <a:pt x="19783" y="75697"/>
                    </a:lnTo>
                    <a:lnTo>
                      <a:pt x="13920" y="87089"/>
                    </a:lnTo>
                    <a:lnTo>
                      <a:pt x="8336" y="99011"/>
                    </a:lnTo>
                    <a:lnTo>
                      <a:pt x="3952" y="111013"/>
                    </a:lnTo>
                    <a:lnTo>
                      <a:pt x="1191" y="122832"/>
                    </a:lnTo>
                    <a:lnTo>
                      <a:pt x="0" y="134548"/>
                    </a:lnTo>
                    <a:lnTo>
                      <a:pt x="115" y="146480"/>
                    </a:lnTo>
                    <a:lnTo>
                      <a:pt x="1231" y="158805"/>
                    </a:lnTo>
                    <a:lnTo>
                      <a:pt x="3081" y="171540"/>
                    </a:lnTo>
                    <a:lnTo>
                      <a:pt x="5452" y="184629"/>
                    </a:lnTo>
                    <a:lnTo>
                      <a:pt x="8196" y="197995"/>
                    </a:lnTo>
                    <a:lnTo>
                      <a:pt x="11528" y="211564"/>
                    </a:lnTo>
                    <a:lnTo>
                      <a:pt x="15981" y="225280"/>
                    </a:lnTo>
                    <a:lnTo>
                      <a:pt x="21755" y="239090"/>
                    </a:lnTo>
                    <a:lnTo>
                      <a:pt x="28584" y="252633"/>
                    </a:lnTo>
                    <a:lnTo>
                      <a:pt x="35931" y="265274"/>
                    </a:lnTo>
                    <a:lnTo>
                      <a:pt x="43442" y="276729"/>
                    </a:lnTo>
                    <a:lnTo>
                      <a:pt x="51434" y="286725"/>
                    </a:lnTo>
                    <a:lnTo>
                      <a:pt x="60769" y="294844"/>
                    </a:lnTo>
                    <a:lnTo>
                      <a:pt x="71824" y="301038"/>
                    </a:lnTo>
                    <a:lnTo>
                      <a:pt x="84352" y="305402"/>
                    </a:lnTo>
                    <a:lnTo>
                      <a:pt x="97757" y="307980"/>
                    </a:lnTo>
                    <a:lnTo>
                      <a:pt x="111582" y="308975"/>
                    </a:lnTo>
                    <a:lnTo>
                      <a:pt x="125253" y="308527"/>
                    </a:lnTo>
                    <a:lnTo>
                      <a:pt x="138040" y="306640"/>
                    </a:lnTo>
                    <a:lnTo>
                      <a:pt x="149630" y="303448"/>
                    </a:lnTo>
                    <a:lnTo>
                      <a:pt x="160071" y="299189"/>
                    </a:lnTo>
                    <a:lnTo>
                      <a:pt x="169559" y="294113"/>
                    </a:lnTo>
                    <a:lnTo>
                      <a:pt x="178317" y="288433"/>
                    </a:lnTo>
                    <a:lnTo>
                      <a:pt x="186542" y="281992"/>
                    </a:lnTo>
                    <a:lnTo>
                      <a:pt x="194388" y="274306"/>
                    </a:lnTo>
                    <a:lnTo>
                      <a:pt x="201964" y="265200"/>
                    </a:lnTo>
                    <a:lnTo>
                      <a:pt x="209190" y="254644"/>
                    </a:lnTo>
                    <a:lnTo>
                      <a:pt x="215817" y="242576"/>
                    </a:lnTo>
                    <a:lnTo>
                      <a:pt x="221751" y="229121"/>
                    </a:lnTo>
                    <a:lnTo>
                      <a:pt x="226886" y="214526"/>
                    </a:lnTo>
                    <a:lnTo>
                      <a:pt x="231038" y="199059"/>
                    </a:lnTo>
                    <a:lnTo>
                      <a:pt x="234199" y="182959"/>
                    </a:lnTo>
                    <a:lnTo>
                      <a:pt x="236509" y="166574"/>
                    </a:lnTo>
                    <a:lnTo>
                      <a:pt x="238150" y="150349"/>
                    </a:lnTo>
                    <a:lnTo>
                      <a:pt x="239285" y="134510"/>
                    </a:lnTo>
                    <a:lnTo>
                      <a:pt x="239727" y="119094"/>
                    </a:lnTo>
                    <a:lnTo>
                      <a:pt x="238968" y="104050"/>
                    </a:lnTo>
                    <a:lnTo>
                      <a:pt x="236826" y="89305"/>
                    </a:lnTo>
                    <a:lnTo>
                      <a:pt x="233421" y="75114"/>
                    </a:lnTo>
                    <a:lnTo>
                      <a:pt x="228993" y="62030"/>
                    </a:lnTo>
                    <a:lnTo>
                      <a:pt x="223787" y="50269"/>
                    </a:lnTo>
                    <a:lnTo>
                      <a:pt x="217852" y="39896"/>
                    </a:lnTo>
                    <a:lnTo>
                      <a:pt x="211044" y="30992"/>
                    </a:lnTo>
                    <a:lnTo>
                      <a:pt x="203361" y="23461"/>
                    </a:lnTo>
                    <a:lnTo>
                      <a:pt x="195084" y="17556"/>
                    </a:lnTo>
                    <a:lnTo>
                      <a:pt x="186682" y="13936"/>
                    </a:lnTo>
                    <a:lnTo>
                      <a:pt x="178439" y="12765"/>
                    </a:lnTo>
                    <a:lnTo>
                      <a:pt x="170447" y="13926"/>
                    </a:lnTo>
                    <a:lnTo>
                      <a:pt x="162700" y="17290"/>
                    </a:lnTo>
                    <a:lnTo>
                      <a:pt x="155165" y="22537"/>
                    </a:lnTo>
                    <a:lnTo>
                      <a:pt x="148098" y="28816"/>
                    </a:lnTo>
                    <a:lnTo>
                      <a:pt x="141352" y="35444"/>
                    </a:lnTo>
                    <a:lnTo>
                      <a:pt x="134333" y="42999"/>
                    </a:lnTo>
                    <a:lnTo>
                      <a:pt x="125916" y="52642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1750133" y="3946784"/>
                <a:ext cx="165528" cy="650748"/>
              </a:xfrm>
              <a:custGeom>
                <a:avLst/>
                <a:gdLst/>
                <a:ahLst/>
                <a:cxnLst/>
                <a:rect l="0" t="0" r="0" b="0"/>
                <a:pathLst>
                  <a:path w="165528" h="650748">
                    <a:moveTo>
                      <a:pt x="81299" y="650747"/>
                    </a:moveTo>
                    <a:lnTo>
                      <a:pt x="78365" y="641879"/>
                    </a:lnTo>
                    <a:lnTo>
                      <a:pt x="75583" y="632892"/>
                    </a:lnTo>
                    <a:lnTo>
                      <a:pt x="72687" y="622892"/>
                    </a:lnTo>
                    <a:lnTo>
                      <a:pt x="69820" y="611739"/>
                    </a:lnTo>
                    <a:lnTo>
                      <a:pt x="67303" y="599279"/>
                    </a:lnTo>
                    <a:lnTo>
                      <a:pt x="65288" y="585568"/>
                    </a:lnTo>
                    <a:lnTo>
                      <a:pt x="63603" y="570804"/>
                    </a:lnTo>
                    <a:lnTo>
                      <a:pt x="61860" y="555226"/>
                    </a:lnTo>
                    <a:lnTo>
                      <a:pt x="59834" y="539044"/>
                    </a:lnTo>
                    <a:lnTo>
                      <a:pt x="57472" y="522265"/>
                    </a:lnTo>
                    <a:lnTo>
                      <a:pt x="54807" y="504710"/>
                    </a:lnTo>
                    <a:lnTo>
                      <a:pt x="51901" y="486343"/>
                    </a:lnTo>
                    <a:lnTo>
                      <a:pt x="48813" y="467263"/>
                    </a:lnTo>
                    <a:lnTo>
                      <a:pt x="45594" y="447615"/>
                    </a:lnTo>
                    <a:lnTo>
                      <a:pt x="42283" y="427540"/>
                    </a:lnTo>
                    <a:lnTo>
                      <a:pt x="38908" y="406989"/>
                    </a:lnTo>
                    <a:lnTo>
                      <a:pt x="35490" y="385748"/>
                    </a:lnTo>
                    <a:lnTo>
                      <a:pt x="32041" y="363757"/>
                    </a:lnTo>
                    <a:lnTo>
                      <a:pt x="28573" y="341260"/>
                    </a:lnTo>
                    <a:lnTo>
                      <a:pt x="25091" y="318699"/>
                    </a:lnTo>
                    <a:lnTo>
                      <a:pt x="21604" y="296339"/>
                    </a:lnTo>
                    <a:lnTo>
                      <a:pt x="18280" y="274427"/>
                    </a:lnTo>
                    <a:lnTo>
                      <a:pt x="15427" y="253253"/>
                    </a:lnTo>
                    <a:lnTo>
                      <a:pt x="13172" y="232909"/>
                    </a:lnTo>
                    <a:lnTo>
                      <a:pt x="11319" y="213638"/>
                    </a:lnTo>
                    <a:lnTo>
                      <a:pt x="9460" y="195907"/>
                    </a:lnTo>
                    <a:lnTo>
                      <a:pt x="7359" y="179821"/>
                    </a:lnTo>
                    <a:lnTo>
                      <a:pt x="5117" y="164864"/>
                    </a:lnTo>
                    <a:lnTo>
                      <a:pt x="3064" y="150124"/>
                    </a:lnTo>
                    <a:lnTo>
                      <a:pt x="1391" y="135059"/>
                    </a:lnTo>
                    <a:lnTo>
                      <a:pt x="285" y="119818"/>
                    </a:lnTo>
                    <a:lnTo>
                      <a:pt x="0" y="105033"/>
                    </a:lnTo>
                    <a:lnTo>
                      <a:pt x="591" y="91047"/>
                    </a:lnTo>
                    <a:lnTo>
                      <a:pt x="1955" y="77892"/>
                    </a:lnTo>
                    <a:lnTo>
                      <a:pt x="3935" y="65451"/>
                    </a:lnTo>
                    <a:lnTo>
                      <a:pt x="6388" y="53572"/>
                    </a:lnTo>
                    <a:lnTo>
                      <a:pt x="9678" y="42274"/>
                    </a:lnTo>
                    <a:lnTo>
                      <a:pt x="14629" y="31745"/>
                    </a:lnTo>
                    <a:lnTo>
                      <a:pt x="21556" y="22041"/>
                    </a:lnTo>
                    <a:lnTo>
                      <a:pt x="30311" y="13557"/>
                    </a:lnTo>
                    <a:lnTo>
                      <a:pt x="40555" y="7069"/>
                    </a:lnTo>
                    <a:lnTo>
                      <a:pt x="51924" y="2820"/>
                    </a:lnTo>
                    <a:lnTo>
                      <a:pt x="63945" y="595"/>
                    </a:lnTo>
                    <a:lnTo>
                      <a:pt x="76073" y="0"/>
                    </a:lnTo>
                    <a:lnTo>
                      <a:pt x="87996" y="638"/>
                    </a:lnTo>
                    <a:lnTo>
                      <a:pt x="99456" y="2333"/>
                    </a:lnTo>
                    <a:lnTo>
                      <a:pt x="110159" y="5132"/>
                    </a:lnTo>
                    <a:lnTo>
                      <a:pt x="120021" y="8981"/>
                    </a:lnTo>
                    <a:lnTo>
                      <a:pt x="128967" y="14038"/>
                    </a:lnTo>
                    <a:lnTo>
                      <a:pt x="136838" y="20721"/>
                    </a:lnTo>
                    <a:lnTo>
                      <a:pt x="143649" y="29093"/>
                    </a:lnTo>
                    <a:lnTo>
                      <a:pt x="149412" y="38332"/>
                    </a:lnTo>
                    <a:lnTo>
                      <a:pt x="154610" y="47819"/>
                    </a:lnTo>
                    <a:lnTo>
                      <a:pt x="159702" y="58385"/>
                    </a:lnTo>
                    <a:lnTo>
                      <a:pt x="165527" y="71680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1652447" y="4302734"/>
                <a:ext cx="231628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231628" h="21058">
                    <a:moveTo>
                      <a:pt x="231627" y="0"/>
                    </a:moveTo>
                    <a:lnTo>
                      <a:pt x="219959" y="67"/>
                    </a:lnTo>
                    <a:lnTo>
                      <a:pt x="209470" y="707"/>
                    </a:lnTo>
                    <a:lnTo>
                      <a:pt x="199164" y="1999"/>
                    </a:lnTo>
                    <a:lnTo>
                      <a:pt x="188690" y="3686"/>
                    </a:lnTo>
                    <a:lnTo>
                      <a:pt x="177698" y="5354"/>
                    </a:lnTo>
                    <a:lnTo>
                      <a:pt x="166060" y="6772"/>
                    </a:lnTo>
                    <a:lnTo>
                      <a:pt x="153979" y="8043"/>
                    </a:lnTo>
                    <a:lnTo>
                      <a:pt x="141872" y="9502"/>
                    </a:lnTo>
                    <a:lnTo>
                      <a:pt x="129986" y="11330"/>
                    </a:lnTo>
                    <a:lnTo>
                      <a:pt x="118225" y="13388"/>
                    </a:lnTo>
                    <a:lnTo>
                      <a:pt x="106262" y="15316"/>
                    </a:lnTo>
                    <a:lnTo>
                      <a:pt x="93918" y="16910"/>
                    </a:lnTo>
                    <a:lnTo>
                      <a:pt x="81169" y="18133"/>
                    </a:lnTo>
                    <a:lnTo>
                      <a:pt x="68072" y="19029"/>
                    </a:lnTo>
                    <a:lnTo>
                      <a:pt x="54719" y="19666"/>
                    </a:lnTo>
                    <a:lnTo>
                      <a:pt x="41789" y="20111"/>
                    </a:lnTo>
                    <a:lnTo>
                      <a:pt x="29260" y="20466"/>
                    </a:lnTo>
                    <a:lnTo>
                      <a:pt x="16033" y="20763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2503413" y="4058735"/>
                <a:ext cx="52643" cy="536955"/>
              </a:xfrm>
              <a:custGeom>
                <a:avLst/>
                <a:gdLst/>
                <a:ahLst/>
                <a:cxnLst/>
                <a:rect l="0" t="0" r="0" b="0"/>
                <a:pathLst>
                  <a:path w="52643" h="536955">
                    <a:moveTo>
                      <a:pt x="0" y="0"/>
                    </a:moveTo>
                    <a:lnTo>
                      <a:pt x="0" y="11870"/>
                    </a:lnTo>
                    <a:lnTo>
                      <a:pt x="0" y="24279"/>
                    </a:lnTo>
                    <a:lnTo>
                      <a:pt x="4" y="38461"/>
                    </a:lnTo>
                    <a:lnTo>
                      <a:pt x="177" y="53996"/>
                    </a:lnTo>
                    <a:lnTo>
                      <a:pt x="826" y="69992"/>
                    </a:lnTo>
                    <a:lnTo>
                      <a:pt x="2074" y="85880"/>
                    </a:lnTo>
                    <a:lnTo>
                      <a:pt x="3727" y="101600"/>
                    </a:lnTo>
                    <a:lnTo>
                      <a:pt x="5375" y="117435"/>
                    </a:lnTo>
                    <a:lnTo>
                      <a:pt x="6783" y="133558"/>
                    </a:lnTo>
                    <a:lnTo>
                      <a:pt x="8048" y="149841"/>
                    </a:lnTo>
                    <a:lnTo>
                      <a:pt x="9505" y="165939"/>
                    </a:lnTo>
                    <a:lnTo>
                      <a:pt x="11331" y="181667"/>
                    </a:lnTo>
                    <a:lnTo>
                      <a:pt x="13389" y="197164"/>
                    </a:lnTo>
                    <a:lnTo>
                      <a:pt x="15317" y="212788"/>
                    </a:lnTo>
                    <a:lnTo>
                      <a:pt x="16915" y="228742"/>
                    </a:lnTo>
                    <a:lnTo>
                      <a:pt x="18310" y="244896"/>
                    </a:lnTo>
                    <a:lnTo>
                      <a:pt x="19854" y="260902"/>
                    </a:lnTo>
                    <a:lnTo>
                      <a:pt x="21745" y="276565"/>
                    </a:lnTo>
                    <a:lnTo>
                      <a:pt x="24015" y="292016"/>
                    </a:lnTo>
                    <a:lnTo>
                      <a:pt x="26618" y="307610"/>
                    </a:lnTo>
                    <a:lnTo>
                      <a:pt x="29478" y="323551"/>
                    </a:lnTo>
                    <a:lnTo>
                      <a:pt x="32365" y="340037"/>
                    </a:lnTo>
                    <a:lnTo>
                      <a:pt x="34917" y="357330"/>
                    </a:lnTo>
                    <a:lnTo>
                      <a:pt x="36967" y="375488"/>
                    </a:lnTo>
                    <a:lnTo>
                      <a:pt x="38680" y="394413"/>
                    </a:lnTo>
                    <a:lnTo>
                      <a:pt x="40445" y="413950"/>
                    </a:lnTo>
                    <a:lnTo>
                      <a:pt x="42482" y="433924"/>
                    </a:lnTo>
                    <a:lnTo>
                      <a:pt x="44692" y="453685"/>
                    </a:lnTo>
                    <a:lnTo>
                      <a:pt x="46955" y="474255"/>
                    </a:lnTo>
                    <a:lnTo>
                      <a:pt x="49473" y="499675"/>
                    </a:lnTo>
                    <a:lnTo>
                      <a:pt x="52642" y="536954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2356014" y="4269306"/>
                <a:ext cx="294799" cy="52643"/>
              </a:xfrm>
              <a:custGeom>
                <a:avLst/>
                <a:gdLst/>
                <a:ahLst/>
                <a:cxnLst/>
                <a:rect l="0" t="0" r="0" b="0"/>
                <a:pathLst>
                  <a:path w="294799" h="52643">
                    <a:moveTo>
                      <a:pt x="294798" y="0"/>
                    </a:moveTo>
                    <a:lnTo>
                      <a:pt x="282996" y="0"/>
                    </a:lnTo>
                    <a:lnTo>
                      <a:pt x="271227" y="0"/>
                    </a:lnTo>
                    <a:lnTo>
                      <a:pt x="258336" y="4"/>
                    </a:lnTo>
                    <a:lnTo>
                      <a:pt x="244488" y="177"/>
                    </a:lnTo>
                    <a:lnTo>
                      <a:pt x="230160" y="825"/>
                    </a:lnTo>
                    <a:lnTo>
                      <a:pt x="215696" y="2079"/>
                    </a:lnTo>
                    <a:lnTo>
                      <a:pt x="201419" y="3904"/>
                    </a:lnTo>
                    <a:lnTo>
                      <a:pt x="187691" y="6200"/>
                    </a:lnTo>
                    <a:lnTo>
                      <a:pt x="174641" y="8856"/>
                    </a:lnTo>
                    <a:lnTo>
                      <a:pt x="161896" y="11774"/>
                    </a:lnTo>
                    <a:lnTo>
                      <a:pt x="148725" y="14879"/>
                    </a:lnTo>
                    <a:lnTo>
                      <a:pt x="134750" y="18113"/>
                    </a:lnTo>
                    <a:lnTo>
                      <a:pt x="120089" y="21437"/>
                    </a:lnTo>
                    <a:lnTo>
                      <a:pt x="105168" y="24821"/>
                    </a:lnTo>
                    <a:lnTo>
                      <a:pt x="90280" y="28246"/>
                    </a:lnTo>
                    <a:lnTo>
                      <a:pt x="75708" y="31699"/>
                    </a:lnTo>
                    <a:lnTo>
                      <a:pt x="61776" y="35171"/>
                    </a:lnTo>
                    <a:lnTo>
                      <a:pt x="48610" y="38651"/>
                    </a:lnTo>
                    <a:lnTo>
                      <a:pt x="36594" y="41983"/>
                    </a:lnTo>
                    <a:lnTo>
                      <a:pt x="25294" y="45194"/>
                    </a:lnTo>
                    <a:lnTo>
                      <a:pt x="13719" y="48568"/>
                    </a:lnTo>
                    <a:lnTo>
                      <a:pt x="0" y="52642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2685111" y="4006093"/>
                <a:ext cx="439484" cy="517072"/>
              </a:xfrm>
              <a:custGeom>
                <a:avLst/>
                <a:gdLst/>
                <a:ahLst/>
                <a:cxnLst/>
                <a:rect l="0" t="0" r="0" b="0"/>
                <a:pathLst>
                  <a:path w="439484" h="517072">
                    <a:moveTo>
                      <a:pt x="7815" y="0"/>
                    </a:moveTo>
                    <a:lnTo>
                      <a:pt x="4948" y="11802"/>
                    </a:lnTo>
                    <a:lnTo>
                      <a:pt x="2806" y="23571"/>
                    </a:lnTo>
                    <a:lnTo>
                      <a:pt x="1208" y="36462"/>
                    </a:lnTo>
                    <a:lnTo>
                      <a:pt x="200" y="50310"/>
                    </a:lnTo>
                    <a:lnTo>
                      <a:pt x="0" y="64638"/>
                    </a:lnTo>
                    <a:lnTo>
                      <a:pt x="656" y="79116"/>
                    </a:lnTo>
                    <a:lnTo>
                      <a:pt x="2067" y="93912"/>
                    </a:lnTo>
                    <a:lnTo>
                      <a:pt x="4079" y="109584"/>
                    </a:lnTo>
                    <a:lnTo>
                      <a:pt x="6537" y="126376"/>
                    </a:lnTo>
                    <a:lnTo>
                      <a:pt x="9152" y="143906"/>
                    </a:lnTo>
                    <a:lnTo>
                      <a:pt x="11520" y="161372"/>
                    </a:lnTo>
                    <a:lnTo>
                      <a:pt x="13446" y="178303"/>
                    </a:lnTo>
                    <a:lnTo>
                      <a:pt x="15077" y="194417"/>
                    </a:lnTo>
                    <a:lnTo>
                      <a:pt x="16786" y="209465"/>
                    </a:lnTo>
                    <a:lnTo>
                      <a:pt x="18791" y="223449"/>
                    </a:lnTo>
                    <a:lnTo>
                      <a:pt x="21139" y="237010"/>
                    </a:lnTo>
                    <a:lnTo>
                      <a:pt x="23795" y="251269"/>
                    </a:lnTo>
                    <a:lnTo>
                      <a:pt x="26695" y="266802"/>
                    </a:lnTo>
                    <a:lnTo>
                      <a:pt x="29780" y="283663"/>
                    </a:lnTo>
                    <a:lnTo>
                      <a:pt x="32996" y="301666"/>
                    </a:lnTo>
                    <a:lnTo>
                      <a:pt x="36305" y="320549"/>
                    </a:lnTo>
                    <a:lnTo>
                      <a:pt x="39679" y="339754"/>
                    </a:lnTo>
                    <a:lnTo>
                      <a:pt x="43097" y="358479"/>
                    </a:lnTo>
                    <a:lnTo>
                      <a:pt x="46536" y="376319"/>
                    </a:lnTo>
                    <a:lnTo>
                      <a:pt x="49658" y="393074"/>
                    </a:lnTo>
                    <a:lnTo>
                      <a:pt x="51843" y="408567"/>
                    </a:lnTo>
                    <a:lnTo>
                      <a:pt x="52822" y="422742"/>
                    </a:lnTo>
                    <a:lnTo>
                      <a:pt x="52480" y="432267"/>
                    </a:lnTo>
                    <a:lnTo>
                      <a:pt x="51034" y="433548"/>
                    </a:lnTo>
                    <a:lnTo>
                      <a:pt x="49086" y="428993"/>
                    </a:lnTo>
                    <a:lnTo>
                      <a:pt x="47139" y="420894"/>
                    </a:lnTo>
                    <a:lnTo>
                      <a:pt x="45850" y="410628"/>
                    </a:lnTo>
                    <a:lnTo>
                      <a:pt x="45524" y="399009"/>
                    </a:lnTo>
                    <a:lnTo>
                      <a:pt x="46149" y="386368"/>
                    </a:lnTo>
                    <a:lnTo>
                      <a:pt x="47571" y="372706"/>
                    </a:lnTo>
                    <a:lnTo>
                      <a:pt x="49606" y="358096"/>
                    </a:lnTo>
                    <a:lnTo>
                      <a:pt x="52093" y="343020"/>
                    </a:lnTo>
                    <a:lnTo>
                      <a:pt x="54900" y="328275"/>
                    </a:lnTo>
                    <a:lnTo>
                      <a:pt x="57937" y="314281"/>
                    </a:lnTo>
                    <a:lnTo>
                      <a:pt x="61296" y="301105"/>
                    </a:lnTo>
                    <a:lnTo>
                      <a:pt x="65235" y="288640"/>
                    </a:lnTo>
                    <a:lnTo>
                      <a:pt x="69861" y="276756"/>
                    </a:lnTo>
                    <a:lnTo>
                      <a:pt x="75443" y="265960"/>
                    </a:lnTo>
                    <a:lnTo>
                      <a:pt x="82480" y="257365"/>
                    </a:lnTo>
                    <a:lnTo>
                      <a:pt x="91099" y="251414"/>
                    </a:lnTo>
                    <a:lnTo>
                      <a:pt x="100803" y="248401"/>
                    </a:lnTo>
                    <a:lnTo>
                      <a:pt x="110694" y="248798"/>
                    </a:lnTo>
                    <a:lnTo>
                      <a:pt x="120230" y="252511"/>
                    </a:lnTo>
                    <a:lnTo>
                      <a:pt x="129240" y="258866"/>
                    </a:lnTo>
                    <a:lnTo>
                      <a:pt x="137743" y="266934"/>
                    </a:lnTo>
                    <a:lnTo>
                      <a:pt x="145826" y="276015"/>
                    </a:lnTo>
                    <a:lnTo>
                      <a:pt x="153423" y="285682"/>
                    </a:lnTo>
                    <a:lnTo>
                      <a:pt x="160313" y="295688"/>
                    </a:lnTo>
                    <a:lnTo>
                      <a:pt x="166434" y="305899"/>
                    </a:lnTo>
                    <a:lnTo>
                      <a:pt x="171870" y="316398"/>
                    </a:lnTo>
                    <a:lnTo>
                      <a:pt x="176755" y="327447"/>
                    </a:lnTo>
                    <a:lnTo>
                      <a:pt x="181224" y="339151"/>
                    </a:lnTo>
                    <a:lnTo>
                      <a:pt x="185226" y="351624"/>
                    </a:lnTo>
                    <a:lnTo>
                      <a:pt x="188542" y="365063"/>
                    </a:lnTo>
                    <a:lnTo>
                      <a:pt x="191111" y="379469"/>
                    </a:lnTo>
                    <a:lnTo>
                      <a:pt x="193176" y="394380"/>
                    </a:lnTo>
                    <a:lnTo>
                      <a:pt x="195178" y="409003"/>
                    </a:lnTo>
                    <a:lnTo>
                      <a:pt x="197361" y="422837"/>
                    </a:lnTo>
                    <a:lnTo>
                      <a:pt x="199183" y="433265"/>
                    </a:lnTo>
                    <a:lnTo>
                      <a:pt x="200214" y="436941"/>
                    </a:lnTo>
                    <a:lnTo>
                      <a:pt x="201242" y="434638"/>
                    </a:lnTo>
                    <a:lnTo>
                      <a:pt x="202852" y="428513"/>
                    </a:lnTo>
                    <a:lnTo>
                      <a:pt x="205425" y="420646"/>
                    </a:lnTo>
                    <a:lnTo>
                      <a:pt x="209035" y="412268"/>
                    </a:lnTo>
                    <a:lnTo>
                      <a:pt x="213722" y="403934"/>
                    </a:lnTo>
                    <a:lnTo>
                      <a:pt x="219605" y="395833"/>
                    </a:lnTo>
                    <a:lnTo>
                      <a:pt x="226631" y="387994"/>
                    </a:lnTo>
                    <a:lnTo>
                      <a:pt x="234617" y="380549"/>
                    </a:lnTo>
                    <a:lnTo>
                      <a:pt x="243346" y="373754"/>
                    </a:lnTo>
                    <a:lnTo>
                      <a:pt x="252628" y="367693"/>
                    </a:lnTo>
                    <a:lnTo>
                      <a:pt x="262470" y="362296"/>
                    </a:lnTo>
                    <a:lnTo>
                      <a:pt x="273061" y="357436"/>
                    </a:lnTo>
                    <a:lnTo>
                      <a:pt x="284442" y="352980"/>
                    </a:lnTo>
                    <a:lnTo>
                      <a:pt x="296356" y="348816"/>
                    </a:lnTo>
                    <a:lnTo>
                      <a:pt x="308352" y="344859"/>
                    </a:lnTo>
                    <a:lnTo>
                      <a:pt x="320163" y="341041"/>
                    </a:lnTo>
                    <a:lnTo>
                      <a:pt x="331704" y="337153"/>
                    </a:lnTo>
                    <a:lnTo>
                      <a:pt x="342986" y="332857"/>
                    </a:lnTo>
                    <a:lnTo>
                      <a:pt x="354047" y="327997"/>
                    </a:lnTo>
                    <a:lnTo>
                      <a:pt x="364611" y="322427"/>
                    </a:lnTo>
                    <a:lnTo>
                      <a:pt x="374106" y="315931"/>
                    </a:lnTo>
                    <a:lnTo>
                      <a:pt x="382295" y="308489"/>
                    </a:lnTo>
                    <a:lnTo>
                      <a:pt x="388776" y="300390"/>
                    </a:lnTo>
                    <a:lnTo>
                      <a:pt x="392850" y="292115"/>
                    </a:lnTo>
                    <a:lnTo>
                      <a:pt x="394353" y="283965"/>
                    </a:lnTo>
                    <a:lnTo>
                      <a:pt x="393260" y="276207"/>
                    </a:lnTo>
                    <a:lnTo>
                      <a:pt x="389419" y="269150"/>
                    </a:lnTo>
                    <a:lnTo>
                      <a:pt x="383021" y="262897"/>
                    </a:lnTo>
                    <a:lnTo>
                      <a:pt x="374509" y="257699"/>
                    </a:lnTo>
                    <a:lnTo>
                      <a:pt x="364370" y="254031"/>
                    </a:lnTo>
                    <a:lnTo>
                      <a:pt x="353048" y="252012"/>
                    </a:lnTo>
                    <a:lnTo>
                      <a:pt x="341213" y="251622"/>
                    </a:lnTo>
                    <a:lnTo>
                      <a:pt x="329736" y="252872"/>
                    </a:lnTo>
                    <a:lnTo>
                      <a:pt x="319065" y="255605"/>
                    </a:lnTo>
                    <a:lnTo>
                      <a:pt x="309428" y="259710"/>
                    </a:lnTo>
                    <a:lnTo>
                      <a:pt x="301018" y="265205"/>
                    </a:lnTo>
                    <a:lnTo>
                      <a:pt x="293806" y="271974"/>
                    </a:lnTo>
                    <a:lnTo>
                      <a:pt x="287604" y="279788"/>
                    </a:lnTo>
                    <a:lnTo>
                      <a:pt x="282188" y="288403"/>
                    </a:lnTo>
                    <a:lnTo>
                      <a:pt x="277351" y="297603"/>
                    </a:lnTo>
                    <a:lnTo>
                      <a:pt x="272930" y="307222"/>
                    </a:lnTo>
                    <a:lnTo>
                      <a:pt x="268799" y="317131"/>
                    </a:lnTo>
                    <a:lnTo>
                      <a:pt x="264874" y="327244"/>
                    </a:lnTo>
                    <a:lnTo>
                      <a:pt x="261253" y="337663"/>
                    </a:lnTo>
                    <a:lnTo>
                      <a:pt x="258201" y="348650"/>
                    </a:lnTo>
                    <a:lnTo>
                      <a:pt x="255822" y="360300"/>
                    </a:lnTo>
                    <a:lnTo>
                      <a:pt x="254225" y="372396"/>
                    </a:lnTo>
                    <a:lnTo>
                      <a:pt x="253603" y="384516"/>
                    </a:lnTo>
                    <a:lnTo>
                      <a:pt x="253964" y="396409"/>
                    </a:lnTo>
                    <a:lnTo>
                      <a:pt x="255173" y="408005"/>
                    </a:lnTo>
                    <a:lnTo>
                      <a:pt x="257047" y="419324"/>
                    </a:lnTo>
                    <a:lnTo>
                      <a:pt x="259426" y="430415"/>
                    </a:lnTo>
                    <a:lnTo>
                      <a:pt x="262496" y="441168"/>
                    </a:lnTo>
                    <a:lnTo>
                      <a:pt x="266767" y="451322"/>
                    </a:lnTo>
                    <a:lnTo>
                      <a:pt x="272415" y="460785"/>
                    </a:lnTo>
                    <a:lnTo>
                      <a:pt x="279158" y="469616"/>
                    </a:lnTo>
                    <a:lnTo>
                      <a:pt x="286447" y="477934"/>
                    </a:lnTo>
                    <a:lnTo>
                      <a:pt x="293909" y="485860"/>
                    </a:lnTo>
                    <a:lnTo>
                      <a:pt x="301528" y="493337"/>
                    </a:lnTo>
                    <a:lnTo>
                      <a:pt x="309549" y="500138"/>
                    </a:lnTo>
                    <a:lnTo>
                      <a:pt x="318096" y="506188"/>
                    </a:lnTo>
                    <a:lnTo>
                      <a:pt x="327310" y="511233"/>
                    </a:lnTo>
                    <a:lnTo>
                      <a:pt x="337413" y="514792"/>
                    </a:lnTo>
                    <a:lnTo>
                      <a:pt x="348434" y="516734"/>
                    </a:lnTo>
                    <a:lnTo>
                      <a:pt x="360090" y="517071"/>
                    </a:lnTo>
                    <a:lnTo>
                      <a:pt x="371907" y="515784"/>
                    </a:lnTo>
                    <a:lnTo>
                      <a:pt x="383585" y="513040"/>
                    </a:lnTo>
                    <a:lnTo>
                      <a:pt x="394763" y="509418"/>
                    </a:lnTo>
                    <a:lnTo>
                      <a:pt x="406137" y="505467"/>
                    </a:lnTo>
                    <a:lnTo>
                      <a:pt x="419821" y="500842"/>
                    </a:lnTo>
                    <a:lnTo>
                      <a:pt x="439483" y="494839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3627850" y="4078278"/>
                <a:ext cx="43713" cy="526427"/>
              </a:xfrm>
              <a:custGeom>
                <a:avLst/>
                <a:gdLst/>
                <a:ahLst/>
                <a:cxnLst/>
                <a:rect l="0" t="0" r="0" b="0"/>
                <a:pathLst>
                  <a:path w="43713" h="526427">
                    <a:moveTo>
                      <a:pt x="4613" y="0"/>
                    </a:moveTo>
                    <a:lnTo>
                      <a:pt x="1813" y="11937"/>
                    </a:lnTo>
                    <a:lnTo>
                      <a:pt x="311" y="24986"/>
                    </a:lnTo>
                    <a:lnTo>
                      <a:pt x="0" y="40461"/>
                    </a:lnTo>
                    <a:lnTo>
                      <a:pt x="506" y="57683"/>
                    </a:lnTo>
                    <a:lnTo>
                      <a:pt x="1326" y="75347"/>
                    </a:lnTo>
                    <a:lnTo>
                      <a:pt x="2147" y="92643"/>
                    </a:lnTo>
                    <a:lnTo>
                      <a:pt x="3003" y="109289"/>
                    </a:lnTo>
                    <a:lnTo>
                      <a:pt x="4178" y="125286"/>
                    </a:lnTo>
                    <a:lnTo>
                      <a:pt x="5812" y="140739"/>
                    </a:lnTo>
                    <a:lnTo>
                      <a:pt x="7740" y="155775"/>
                    </a:lnTo>
                    <a:lnTo>
                      <a:pt x="9580" y="170505"/>
                    </a:lnTo>
                    <a:lnTo>
                      <a:pt x="11119" y="185017"/>
                    </a:lnTo>
                    <a:lnTo>
                      <a:pt x="12475" y="199378"/>
                    </a:lnTo>
                    <a:lnTo>
                      <a:pt x="13992" y="213634"/>
                    </a:lnTo>
                    <a:lnTo>
                      <a:pt x="15860" y="227820"/>
                    </a:lnTo>
                    <a:lnTo>
                      <a:pt x="17945" y="241956"/>
                    </a:lnTo>
                    <a:lnTo>
                      <a:pt x="19892" y="256060"/>
                    </a:lnTo>
                    <a:lnTo>
                      <a:pt x="21503" y="270143"/>
                    </a:lnTo>
                    <a:lnTo>
                      <a:pt x="22907" y="284211"/>
                    </a:lnTo>
                    <a:lnTo>
                      <a:pt x="24456" y="298268"/>
                    </a:lnTo>
                    <a:lnTo>
                      <a:pt x="26345" y="312329"/>
                    </a:lnTo>
                    <a:lnTo>
                      <a:pt x="28445" y="326721"/>
                    </a:lnTo>
                    <a:lnTo>
                      <a:pt x="30401" y="342062"/>
                    </a:lnTo>
                    <a:lnTo>
                      <a:pt x="32018" y="358601"/>
                    </a:lnTo>
                    <a:lnTo>
                      <a:pt x="33426" y="375947"/>
                    </a:lnTo>
                    <a:lnTo>
                      <a:pt x="34979" y="393283"/>
                    </a:lnTo>
                    <a:lnTo>
                      <a:pt x="36870" y="410128"/>
                    </a:lnTo>
                    <a:lnTo>
                      <a:pt x="38971" y="426352"/>
                    </a:lnTo>
                    <a:lnTo>
                      <a:pt x="40928" y="442007"/>
                    </a:lnTo>
                    <a:lnTo>
                      <a:pt x="42537" y="457187"/>
                    </a:lnTo>
                    <a:lnTo>
                      <a:pt x="43573" y="471596"/>
                    </a:lnTo>
                    <a:lnTo>
                      <a:pt x="43712" y="486046"/>
                    </a:lnTo>
                    <a:lnTo>
                      <a:pt x="41843" y="502926"/>
                    </a:lnTo>
                    <a:lnTo>
                      <a:pt x="36198" y="526426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3495592" y="3987900"/>
                <a:ext cx="515898" cy="639242"/>
              </a:xfrm>
              <a:custGeom>
                <a:avLst/>
                <a:gdLst/>
                <a:ahLst/>
                <a:cxnLst/>
                <a:rect l="0" t="0" r="0" b="0"/>
                <a:pathLst>
                  <a:path w="515898" h="639242">
                    <a:moveTo>
                      <a:pt x="0" y="111436"/>
                    </a:moveTo>
                    <a:lnTo>
                      <a:pt x="134" y="99835"/>
                    </a:lnTo>
                    <a:lnTo>
                      <a:pt x="1415" y="89986"/>
                    </a:lnTo>
                    <a:lnTo>
                      <a:pt x="4008" y="80981"/>
                    </a:lnTo>
                    <a:lnTo>
                      <a:pt x="7728" y="72539"/>
                    </a:lnTo>
                    <a:lnTo>
                      <a:pt x="12360" y="64513"/>
                    </a:lnTo>
                    <a:lnTo>
                      <a:pt x="17693" y="56789"/>
                    </a:lnTo>
                    <a:lnTo>
                      <a:pt x="23540" y="49284"/>
                    </a:lnTo>
                    <a:lnTo>
                      <a:pt x="29755" y="41933"/>
                    </a:lnTo>
                    <a:lnTo>
                      <a:pt x="36239" y="34694"/>
                    </a:lnTo>
                    <a:lnTo>
                      <a:pt x="43405" y="27695"/>
                    </a:lnTo>
                    <a:lnTo>
                      <a:pt x="52119" y="21222"/>
                    </a:lnTo>
                    <a:lnTo>
                      <a:pt x="62725" y="15392"/>
                    </a:lnTo>
                    <a:lnTo>
                      <a:pt x="74935" y="10326"/>
                    </a:lnTo>
                    <a:lnTo>
                      <a:pt x="88120" y="6220"/>
                    </a:lnTo>
                    <a:lnTo>
                      <a:pt x="101798" y="3095"/>
                    </a:lnTo>
                    <a:lnTo>
                      <a:pt x="115540" y="979"/>
                    </a:lnTo>
                    <a:lnTo>
                      <a:pt x="128905" y="0"/>
                    </a:lnTo>
                    <a:lnTo>
                      <a:pt x="141702" y="118"/>
                    </a:lnTo>
                    <a:lnTo>
                      <a:pt x="153937" y="1162"/>
                    </a:lnTo>
                    <a:lnTo>
                      <a:pt x="165700" y="2926"/>
                    </a:lnTo>
                    <a:lnTo>
                      <a:pt x="177096" y="5225"/>
                    </a:lnTo>
                    <a:lnTo>
                      <a:pt x="188056" y="8072"/>
                    </a:lnTo>
                    <a:lnTo>
                      <a:pt x="198351" y="11660"/>
                    </a:lnTo>
                    <a:lnTo>
                      <a:pt x="207909" y="16042"/>
                    </a:lnTo>
                    <a:lnTo>
                      <a:pt x="216803" y="21290"/>
                    </a:lnTo>
                    <a:lnTo>
                      <a:pt x="225164" y="27570"/>
                    </a:lnTo>
                    <a:lnTo>
                      <a:pt x="233124" y="34866"/>
                    </a:lnTo>
                    <a:lnTo>
                      <a:pt x="240792" y="42868"/>
                    </a:lnTo>
                    <a:lnTo>
                      <a:pt x="248255" y="51078"/>
                    </a:lnTo>
                    <a:lnTo>
                      <a:pt x="255571" y="59199"/>
                    </a:lnTo>
                    <a:lnTo>
                      <a:pt x="262621" y="67446"/>
                    </a:lnTo>
                    <a:lnTo>
                      <a:pt x="269128" y="76429"/>
                    </a:lnTo>
                    <a:lnTo>
                      <a:pt x="274986" y="86438"/>
                    </a:lnTo>
                    <a:lnTo>
                      <a:pt x="280241" y="97449"/>
                    </a:lnTo>
                    <a:lnTo>
                      <a:pt x="285005" y="109298"/>
                    </a:lnTo>
                    <a:lnTo>
                      <a:pt x="289395" y="121792"/>
                    </a:lnTo>
                    <a:lnTo>
                      <a:pt x="293515" y="134758"/>
                    </a:lnTo>
                    <a:lnTo>
                      <a:pt x="297441" y="148061"/>
                    </a:lnTo>
                    <a:lnTo>
                      <a:pt x="301225" y="161599"/>
                    </a:lnTo>
                    <a:lnTo>
                      <a:pt x="304581" y="175299"/>
                    </a:lnTo>
                    <a:lnTo>
                      <a:pt x="306923" y="189109"/>
                    </a:lnTo>
                    <a:lnTo>
                      <a:pt x="308013" y="202989"/>
                    </a:lnTo>
                    <a:lnTo>
                      <a:pt x="307929" y="216751"/>
                    </a:lnTo>
                    <a:lnTo>
                      <a:pt x="306885" y="230071"/>
                    </a:lnTo>
                    <a:lnTo>
                      <a:pt x="305104" y="242810"/>
                    </a:lnTo>
                    <a:lnTo>
                      <a:pt x="302621" y="254992"/>
                    </a:lnTo>
                    <a:lnTo>
                      <a:pt x="299285" y="266713"/>
                    </a:lnTo>
                    <a:lnTo>
                      <a:pt x="295076" y="278072"/>
                    </a:lnTo>
                    <a:lnTo>
                      <a:pt x="289946" y="288837"/>
                    </a:lnTo>
                    <a:lnTo>
                      <a:pt x="283746" y="298468"/>
                    </a:lnTo>
                    <a:lnTo>
                      <a:pt x="276498" y="306761"/>
                    </a:lnTo>
                    <a:lnTo>
                      <a:pt x="268359" y="313822"/>
                    </a:lnTo>
                    <a:lnTo>
                      <a:pt x="259525" y="319881"/>
                    </a:lnTo>
                    <a:lnTo>
                      <a:pt x="250182" y="325167"/>
                    </a:lnTo>
                    <a:lnTo>
                      <a:pt x="240637" y="329396"/>
                    </a:lnTo>
                    <a:lnTo>
                      <a:pt x="231311" y="331808"/>
                    </a:lnTo>
                    <a:lnTo>
                      <a:pt x="222462" y="332175"/>
                    </a:lnTo>
                    <a:lnTo>
                      <a:pt x="215931" y="332164"/>
                    </a:lnTo>
                    <a:lnTo>
                      <a:pt x="213886" y="334085"/>
                    </a:lnTo>
                    <a:lnTo>
                      <a:pt x="215415" y="338039"/>
                    </a:lnTo>
                    <a:lnTo>
                      <a:pt x="219184" y="343717"/>
                    </a:lnTo>
                    <a:lnTo>
                      <a:pt x="224435" y="350765"/>
                    </a:lnTo>
                    <a:lnTo>
                      <a:pt x="230930" y="358849"/>
                    </a:lnTo>
                    <a:lnTo>
                      <a:pt x="238480" y="367690"/>
                    </a:lnTo>
                    <a:lnTo>
                      <a:pt x="246874" y="377233"/>
                    </a:lnTo>
                    <a:lnTo>
                      <a:pt x="255903" y="387622"/>
                    </a:lnTo>
                    <a:lnTo>
                      <a:pt x="265395" y="398876"/>
                    </a:lnTo>
                    <a:lnTo>
                      <a:pt x="275214" y="411044"/>
                    </a:lnTo>
                    <a:lnTo>
                      <a:pt x="285261" y="424277"/>
                    </a:lnTo>
                    <a:lnTo>
                      <a:pt x="295463" y="438548"/>
                    </a:lnTo>
                    <a:lnTo>
                      <a:pt x="305772" y="453539"/>
                    </a:lnTo>
                    <a:lnTo>
                      <a:pt x="316153" y="468748"/>
                    </a:lnTo>
                    <a:lnTo>
                      <a:pt x="326583" y="483865"/>
                    </a:lnTo>
                    <a:lnTo>
                      <a:pt x="337045" y="498778"/>
                    </a:lnTo>
                    <a:lnTo>
                      <a:pt x="347529" y="513477"/>
                    </a:lnTo>
                    <a:lnTo>
                      <a:pt x="358028" y="527990"/>
                    </a:lnTo>
                    <a:lnTo>
                      <a:pt x="368537" y="542194"/>
                    </a:lnTo>
                    <a:lnTo>
                      <a:pt x="379053" y="555818"/>
                    </a:lnTo>
                    <a:lnTo>
                      <a:pt x="389568" y="568760"/>
                    </a:lnTo>
                    <a:lnTo>
                      <a:pt x="399917" y="580910"/>
                    </a:lnTo>
                    <a:lnTo>
                      <a:pt x="409794" y="592077"/>
                    </a:lnTo>
                    <a:lnTo>
                      <a:pt x="419071" y="602252"/>
                    </a:lnTo>
                    <a:lnTo>
                      <a:pt x="427945" y="611407"/>
                    </a:lnTo>
                    <a:lnTo>
                      <a:pt x="436824" y="619418"/>
                    </a:lnTo>
                    <a:lnTo>
                      <a:pt x="445949" y="626319"/>
                    </a:lnTo>
                    <a:lnTo>
                      <a:pt x="455385" y="631954"/>
                    </a:lnTo>
                    <a:lnTo>
                      <a:pt x="465105" y="635917"/>
                    </a:lnTo>
                    <a:lnTo>
                      <a:pt x="475041" y="638143"/>
                    </a:lnTo>
                    <a:lnTo>
                      <a:pt x="484682" y="639007"/>
                    </a:lnTo>
                    <a:lnTo>
                      <a:pt x="494032" y="639241"/>
                    </a:lnTo>
                    <a:lnTo>
                      <a:pt x="503913" y="638866"/>
                    </a:lnTo>
                    <a:lnTo>
                      <a:pt x="515897" y="637861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3850683" y="4313294"/>
                <a:ext cx="175929" cy="208008"/>
              </a:xfrm>
              <a:custGeom>
                <a:avLst/>
                <a:gdLst/>
                <a:ahLst/>
                <a:cxnLst/>
                <a:rect l="0" t="0" r="0" b="0"/>
                <a:pathLst>
                  <a:path w="175929" h="208008">
                    <a:moveTo>
                      <a:pt x="76578" y="38726"/>
                    </a:moveTo>
                    <a:lnTo>
                      <a:pt x="67777" y="41726"/>
                    </a:lnTo>
                    <a:lnTo>
                      <a:pt x="59430" y="45149"/>
                    </a:lnTo>
                    <a:lnTo>
                      <a:pt x="50736" y="49354"/>
                    </a:lnTo>
                    <a:lnTo>
                      <a:pt x="41787" y="54600"/>
                    </a:lnTo>
                    <a:lnTo>
                      <a:pt x="32941" y="61378"/>
                    </a:lnTo>
                    <a:lnTo>
                      <a:pt x="24411" y="69815"/>
                    </a:lnTo>
                    <a:lnTo>
                      <a:pt x="16569" y="79727"/>
                    </a:lnTo>
                    <a:lnTo>
                      <a:pt x="9987" y="90819"/>
                    </a:lnTo>
                    <a:lnTo>
                      <a:pt x="4873" y="102791"/>
                    </a:lnTo>
                    <a:lnTo>
                      <a:pt x="1424" y="115233"/>
                    </a:lnTo>
                    <a:lnTo>
                      <a:pt x="0" y="127651"/>
                    </a:lnTo>
                    <a:lnTo>
                      <a:pt x="599" y="139772"/>
                    </a:lnTo>
                    <a:lnTo>
                      <a:pt x="2932" y="151366"/>
                    </a:lnTo>
                    <a:lnTo>
                      <a:pt x="6623" y="162159"/>
                    </a:lnTo>
                    <a:lnTo>
                      <a:pt x="11331" y="172082"/>
                    </a:lnTo>
                    <a:lnTo>
                      <a:pt x="17099" y="181068"/>
                    </a:lnTo>
                    <a:lnTo>
                      <a:pt x="24326" y="188966"/>
                    </a:lnTo>
                    <a:lnTo>
                      <a:pt x="33110" y="195792"/>
                    </a:lnTo>
                    <a:lnTo>
                      <a:pt x="43109" y="201376"/>
                    </a:lnTo>
                    <a:lnTo>
                      <a:pt x="53737" y="205306"/>
                    </a:lnTo>
                    <a:lnTo>
                      <a:pt x="64590" y="207500"/>
                    </a:lnTo>
                    <a:lnTo>
                      <a:pt x="75470" y="208007"/>
                    </a:lnTo>
                    <a:lnTo>
                      <a:pt x="86301" y="206835"/>
                    </a:lnTo>
                    <a:lnTo>
                      <a:pt x="97060" y="204159"/>
                    </a:lnTo>
                    <a:lnTo>
                      <a:pt x="107590" y="200263"/>
                    </a:lnTo>
                    <a:lnTo>
                      <a:pt x="117594" y="195439"/>
                    </a:lnTo>
                    <a:lnTo>
                      <a:pt x="126956" y="189935"/>
                    </a:lnTo>
                    <a:lnTo>
                      <a:pt x="135719" y="183784"/>
                    </a:lnTo>
                    <a:lnTo>
                      <a:pt x="143992" y="176824"/>
                    </a:lnTo>
                    <a:lnTo>
                      <a:pt x="151883" y="169026"/>
                    </a:lnTo>
                    <a:lnTo>
                      <a:pt x="159166" y="160331"/>
                    </a:lnTo>
                    <a:lnTo>
                      <a:pt x="165306" y="150584"/>
                    </a:lnTo>
                    <a:lnTo>
                      <a:pt x="170098" y="139796"/>
                    </a:lnTo>
                    <a:lnTo>
                      <a:pt x="173485" y="127958"/>
                    </a:lnTo>
                    <a:lnTo>
                      <a:pt x="175392" y="114955"/>
                    </a:lnTo>
                    <a:lnTo>
                      <a:pt x="175928" y="100845"/>
                    </a:lnTo>
                    <a:lnTo>
                      <a:pt x="175170" y="86134"/>
                    </a:lnTo>
                    <a:lnTo>
                      <a:pt x="173074" y="71646"/>
                    </a:lnTo>
                    <a:lnTo>
                      <a:pt x="169737" y="57835"/>
                    </a:lnTo>
                    <a:lnTo>
                      <a:pt x="165210" y="44954"/>
                    </a:lnTo>
                    <a:lnTo>
                      <a:pt x="159423" y="33222"/>
                    </a:lnTo>
                    <a:lnTo>
                      <a:pt x="152457" y="22642"/>
                    </a:lnTo>
                    <a:lnTo>
                      <a:pt x="144508" y="13538"/>
                    </a:lnTo>
                    <a:lnTo>
                      <a:pt x="135802" y="6617"/>
                    </a:lnTo>
                    <a:lnTo>
                      <a:pt x="126544" y="2081"/>
                    </a:lnTo>
                    <a:lnTo>
                      <a:pt x="117057" y="0"/>
                    </a:lnTo>
                    <a:lnTo>
                      <a:pt x="107769" y="564"/>
                    </a:lnTo>
                    <a:lnTo>
                      <a:pt x="98904" y="3597"/>
                    </a:lnTo>
                    <a:lnTo>
                      <a:pt x="90789" y="8215"/>
                    </a:lnTo>
                    <a:lnTo>
                      <a:pt x="83152" y="13468"/>
                    </a:lnTo>
                    <a:lnTo>
                      <a:pt x="75326" y="19810"/>
                    </a:lnTo>
                    <a:lnTo>
                      <a:pt x="66049" y="28197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4077613" y="4329948"/>
                <a:ext cx="176032" cy="194977"/>
              </a:xfrm>
              <a:custGeom>
                <a:avLst/>
                <a:gdLst/>
                <a:ahLst/>
                <a:cxnLst/>
                <a:rect l="0" t="0" r="0" b="0"/>
                <a:pathLst>
                  <a:path w="176032" h="194977">
                    <a:moveTo>
                      <a:pt x="133917" y="11543"/>
                    </a:moveTo>
                    <a:lnTo>
                      <a:pt x="125116" y="5877"/>
                    </a:lnTo>
                    <a:lnTo>
                      <a:pt x="116770" y="2233"/>
                    </a:lnTo>
                    <a:lnTo>
                      <a:pt x="108071" y="328"/>
                    </a:lnTo>
                    <a:lnTo>
                      <a:pt x="98950" y="0"/>
                    </a:lnTo>
                    <a:lnTo>
                      <a:pt x="89455" y="1268"/>
                    </a:lnTo>
                    <a:lnTo>
                      <a:pt x="79667" y="3992"/>
                    </a:lnTo>
                    <a:lnTo>
                      <a:pt x="69826" y="7912"/>
                    </a:lnTo>
                    <a:lnTo>
                      <a:pt x="60301" y="12748"/>
                    </a:lnTo>
                    <a:lnTo>
                      <a:pt x="51267" y="18257"/>
                    </a:lnTo>
                    <a:lnTo>
                      <a:pt x="42729" y="24411"/>
                    </a:lnTo>
                    <a:lnTo>
                      <a:pt x="34608" y="31371"/>
                    </a:lnTo>
                    <a:lnTo>
                      <a:pt x="26819" y="39170"/>
                    </a:lnTo>
                    <a:lnTo>
                      <a:pt x="19604" y="47865"/>
                    </a:lnTo>
                    <a:lnTo>
                      <a:pt x="13510" y="57612"/>
                    </a:lnTo>
                    <a:lnTo>
                      <a:pt x="8745" y="68395"/>
                    </a:lnTo>
                    <a:lnTo>
                      <a:pt x="5206" y="80061"/>
                    </a:lnTo>
                    <a:lnTo>
                      <a:pt x="2664" y="92416"/>
                    </a:lnTo>
                    <a:lnTo>
                      <a:pt x="889" y="105273"/>
                    </a:lnTo>
                    <a:lnTo>
                      <a:pt x="0" y="118159"/>
                    </a:lnTo>
                    <a:lnTo>
                      <a:pt x="452" y="130351"/>
                    </a:lnTo>
                    <a:lnTo>
                      <a:pt x="2384" y="141510"/>
                    </a:lnTo>
                    <a:lnTo>
                      <a:pt x="5647" y="151645"/>
                    </a:lnTo>
                    <a:lnTo>
                      <a:pt x="9979" y="160921"/>
                    </a:lnTo>
                    <a:lnTo>
                      <a:pt x="15125" y="169524"/>
                    </a:lnTo>
                    <a:lnTo>
                      <a:pt x="21189" y="177304"/>
                    </a:lnTo>
                    <a:lnTo>
                      <a:pt x="28616" y="183785"/>
                    </a:lnTo>
                    <a:lnTo>
                      <a:pt x="37538" y="188811"/>
                    </a:lnTo>
                    <a:lnTo>
                      <a:pt x="47801" y="192355"/>
                    </a:lnTo>
                    <a:lnTo>
                      <a:pt x="59138" y="194368"/>
                    </a:lnTo>
                    <a:lnTo>
                      <a:pt x="71276" y="194976"/>
                    </a:lnTo>
                    <a:lnTo>
                      <a:pt x="83662" y="194267"/>
                    </a:lnTo>
                    <a:lnTo>
                      <a:pt x="95511" y="192203"/>
                    </a:lnTo>
                    <a:lnTo>
                      <a:pt x="106441" y="188892"/>
                    </a:lnTo>
                    <a:lnTo>
                      <a:pt x="116592" y="184553"/>
                    </a:lnTo>
                    <a:lnTo>
                      <a:pt x="126409" y="179424"/>
                    </a:lnTo>
                    <a:lnTo>
                      <a:pt x="136190" y="173725"/>
                    </a:lnTo>
                    <a:lnTo>
                      <a:pt x="145609" y="167929"/>
                    </a:lnTo>
                    <a:lnTo>
                      <a:pt x="154729" y="162190"/>
                    </a:lnTo>
                    <a:lnTo>
                      <a:pt x="164357" y="156010"/>
                    </a:lnTo>
                    <a:lnTo>
                      <a:pt x="176031" y="148414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4285230" y="4057222"/>
                <a:ext cx="73700" cy="473783"/>
              </a:xfrm>
              <a:custGeom>
                <a:avLst/>
                <a:gdLst/>
                <a:ahLst/>
                <a:cxnLst/>
                <a:rect l="0" t="0" r="0" b="0"/>
                <a:pathLst>
                  <a:path w="73700" h="473783">
                    <a:moveTo>
                      <a:pt x="0" y="0"/>
                    </a:moveTo>
                    <a:lnTo>
                      <a:pt x="5" y="8678"/>
                    </a:lnTo>
                    <a:lnTo>
                      <a:pt x="177" y="21199"/>
                    </a:lnTo>
                    <a:lnTo>
                      <a:pt x="826" y="36025"/>
                    </a:lnTo>
                    <a:lnTo>
                      <a:pt x="2074" y="52532"/>
                    </a:lnTo>
                    <a:lnTo>
                      <a:pt x="3727" y="69997"/>
                    </a:lnTo>
                    <a:lnTo>
                      <a:pt x="5375" y="87479"/>
                    </a:lnTo>
                    <a:lnTo>
                      <a:pt x="6782" y="104452"/>
                    </a:lnTo>
                    <a:lnTo>
                      <a:pt x="8048" y="120778"/>
                    </a:lnTo>
                    <a:lnTo>
                      <a:pt x="9505" y="136508"/>
                    </a:lnTo>
                    <a:lnTo>
                      <a:pt x="11332" y="151755"/>
                    </a:lnTo>
                    <a:lnTo>
                      <a:pt x="13389" y="166641"/>
                    </a:lnTo>
                    <a:lnTo>
                      <a:pt x="15317" y="181265"/>
                    </a:lnTo>
                    <a:lnTo>
                      <a:pt x="16915" y="195703"/>
                    </a:lnTo>
                    <a:lnTo>
                      <a:pt x="18310" y="210012"/>
                    </a:lnTo>
                    <a:lnTo>
                      <a:pt x="19854" y="224234"/>
                    </a:lnTo>
                    <a:lnTo>
                      <a:pt x="21740" y="238395"/>
                    </a:lnTo>
                    <a:lnTo>
                      <a:pt x="23837" y="252516"/>
                    </a:lnTo>
                    <a:lnTo>
                      <a:pt x="25791" y="266610"/>
                    </a:lnTo>
                    <a:lnTo>
                      <a:pt x="27407" y="280685"/>
                    </a:lnTo>
                    <a:lnTo>
                      <a:pt x="28814" y="294748"/>
                    </a:lnTo>
                    <a:lnTo>
                      <a:pt x="30367" y="308802"/>
                    </a:lnTo>
                    <a:lnTo>
                      <a:pt x="32263" y="322847"/>
                    </a:lnTo>
                    <a:lnTo>
                      <a:pt x="34536" y="336719"/>
                    </a:lnTo>
                    <a:lnTo>
                      <a:pt x="37141" y="350114"/>
                    </a:lnTo>
                    <a:lnTo>
                      <a:pt x="40007" y="362912"/>
                    </a:lnTo>
                    <a:lnTo>
                      <a:pt x="43068" y="375471"/>
                    </a:lnTo>
                    <a:lnTo>
                      <a:pt x="46269" y="388512"/>
                    </a:lnTo>
                    <a:lnTo>
                      <a:pt x="49568" y="402382"/>
                    </a:lnTo>
                    <a:lnTo>
                      <a:pt x="52976" y="416546"/>
                    </a:lnTo>
                    <a:lnTo>
                      <a:pt x="56989" y="431247"/>
                    </a:lnTo>
                    <a:lnTo>
                      <a:pt x="63081" y="448898"/>
                    </a:lnTo>
                    <a:lnTo>
                      <a:pt x="73699" y="473782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4345719" y="4215149"/>
                <a:ext cx="129025" cy="284271"/>
              </a:xfrm>
              <a:custGeom>
                <a:avLst/>
                <a:gdLst/>
                <a:ahLst/>
                <a:cxnLst/>
                <a:rect l="0" t="0" r="0" b="0"/>
                <a:pathLst>
                  <a:path w="129025" h="284271">
                    <a:moveTo>
                      <a:pt x="97438" y="0"/>
                    </a:moveTo>
                    <a:lnTo>
                      <a:pt x="91571" y="8735"/>
                    </a:lnTo>
                    <a:lnTo>
                      <a:pt x="86006" y="16441"/>
                    </a:lnTo>
                    <a:lnTo>
                      <a:pt x="80206" y="23843"/>
                    </a:lnTo>
                    <a:lnTo>
                      <a:pt x="74126" y="31104"/>
                    </a:lnTo>
                    <a:lnTo>
                      <a:pt x="67796" y="38283"/>
                    </a:lnTo>
                    <a:lnTo>
                      <a:pt x="61268" y="45409"/>
                    </a:lnTo>
                    <a:lnTo>
                      <a:pt x="54592" y="52499"/>
                    </a:lnTo>
                    <a:lnTo>
                      <a:pt x="47810" y="59566"/>
                    </a:lnTo>
                    <a:lnTo>
                      <a:pt x="40953" y="66621"/>
                    </a:lnTo>
                    <a:lnTo>
                      <a:pt x="34043" y="73834"/>
                    </a:lnTo>
                    <a:lnTo>
                      <a:pt x="27097" y="81516"/>
                    </a:lnTo>
                    <a:lnTo>
                      <a:pt x="20137" y="89802"/>
                    </a:lnTo>
                    <a:lnTo>
                      <a:pt x="13497" y="98826"/>
                    </a:lnTo>
                    <a:lnTo>
                      <a:pt x="7797" y="108794"/>
                    </a:lnTo>
                    <a:lnTo>
                      <a:pt x="3313" y="119716"/>
                    </a:lnTo>
                    <a:lnTo>
                      <a:pt x="474" y="131135"/>
                    </a:lnTo>
                    <a:lnTo>
                      <a:pt x="0" y="142259"/>
                    </a:lnTo>
                    <a:lnTo>
                      <a:pt x="2052" y="152668"/>
                    </a:lnTo>
                    <a:lnTo>
                      <a:pt x="6177" y="162451"/>
                    </a:lnTo>
                    <a:lnTo>
                      <a:pt x="11610" y="172014"/>
                    </a:lnTo>
                    <a:lnTo>
                      <a:pt x="17780" y="181629"/>
                    </a:lnTo>
                    <a:lnTo>
                      <a:pt x="24511" y="191240"/>
                    </a:lnTo>
                    <a:lnTo>
                      <a:pt x="31926" y="200554"/>
                    </a:lnTo>
                    <a:lnTo>
                      <a:pt x="40057" y="209422"/>
                    </a:lnTo>
                    <a:lnTo>
                      <a:pt x="48821" y="218006"/>
                    </a:lnTo>
                    <a:lnTo>
                      <a:pt x="58090" y="226683"/>
                    </a:lnTo>
                    <a:lnTo>
                      <a:pt x="67732" y="235660"/>
                    </a:lnTo>
                    <a:lnTo>
                      <a:pt x="77573" y="244717"/>
                    </a:lnTo>
                    <a:lnTo>
                      <a:pt x="88568" y="254291"/>
                    </a:lnTo>
                    <a:lnTo>
                      <a:pt x="103918" y="266342"/>
                    </a:lnTo>
                    <a:lnTo>
                      <a:pt x="129024" y="284270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4464214" y="4309906"/>
                <a:ext cx="126343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05286">
                    <a:moveTo>
                      <a:pt x="0" y="0"/>
                    </a:moveTo>
                    <a:lnTo>
                      <a:pt x="8802" y="5935"/>
                    </a:lnTo>
                    <a:lnTo>
                      <a:pt x="17148" y="12139"/>
                    </a:lnTo>
                    <a:lnTo>
                      <a:pt x="25842" y="19230"/>
                    </a:lnTo>
                    <a:lnTo>
                      <a:pt x="34790" y="26998"/>
                    </a:lnTo>
                    <a:lnTo>
                      <a:pt x="43637" y="34996"/>
                    </a:lnTo>
                    <a:lnTo>
                      <a:pt x="52176" y="42937"/>
                    </a:lnTo>
                    <a:lnTo>
                      <a:pt x="60364" y="50711"/>
                    </a:lnTo>
                    <a:lnTo>
                      <a:pt x="68241" y="58304"/>
                    </a:lnTo>
                    <a:lnTo>
                      <a:pt x="75872" y="65737"/>
                    </a:lnTo>
                    <a:lnTo>
                      <a:pt x="83401" y="72933"/>
                    </a:lnTo>
                    <a:lnTo>
                      <a:pt x="91995" y="80523"/>
                    </a:lnTo>
                    <a:lnTo>
                      <a:pt x="104647" y="90292"/>
                    </a:lnTo>
                    <a:lnTo>
                      <a:pt x="126342" y="105285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4516857" y="4225678"/>
                <a:ext cx="178985" cy="736996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736996">
                    <a:moveTo>
                      <a:pt x="178984" y="0"/>
                    </a:moveTo>
                    <a:lnTo>
                      <a:pt x="175983" y="8935"/>
                    </a:lnTo>
                    <a:lnTo>
                      <a:pt x="172561" y="18562"/>
                    </a:lnTo>
                    <a:lnTo>
                      <a:pt x="168369" y="29845"/>
                    </a:lnTo>
                    <a:lnTo>
                      <a:pt x="163642" y="42340"/>
                    </a:lnTo>
                    <a:lnTo>
                      <a:pt x="158809" y="55171"/>
                    </a:lnTo>
                    <a:lnTo>
                      <a:pt x="154131" y="67789"/>
                    </a:lnTo>
                    <a:lnTo>
                      <a:pt x="149695" y="80000"/>
                    </a:lnTo>
                    <a:lnTo>
                      <a:pt x="145493" y="91795"/>
                    </a:lnTo>
                    <a:lnTo>
                      <a:pt x="141485" y="103240"/>
                    </a:lnTo>
                    <a:lnTo>
                      <a:pt x="137625" y="114416"/>
                    </a:lnTo>
                    <a:lnTo>
                      <a:pt x="133873" y="125393"/>
                    </a:lnTo>
                    <a:lnTo>
                      <a:pt x="130197" y="136234"/>
                    </a:lnTo>
                    <a:lnTo>
                      <a:pt x="126574" y="147145"/>
                    </a:lnTo>
                    <a:lnTo>
                      <a:pt x="122988" y="158463"/>
                    </a:lnTo>
                    <a:lnTo>
                      <a:pt x="119427" y="170341"/>
                    </a:lnTo>
                    <a:lnTo>
                      <a:pt x="115884" y="182759"/>
                    </a:lnTo>
                    <a:lnTo>
                      <a:pt x="112351" y="195627"/>
                    </a:lnTo>
                    <a:lnTo>
                      <a:pt x="108821" y="208841"/>
                    </a:lnTo>
                    <a:lnTo>
                      <a:pt x="105128" y="222307"/>
                    </a:lnTo>
                    <a:lnTo>
                      <a:pt x="100963" y="235953"/>
                    </a:lnTo>
                    <a:lnTo>
                      <a:pt x="96201" y="249728"/>
                    </a:lnTo>
                    <a:lnTo>
                      <a:pt x="91035" y="263758"/>
                    </a:lnTo>
                    <a:lnTo>
                      <a:pt x="85876" y="278323"/>
                    </a:lnTo>
                    <a:lnTo>
                      <a:pt x="80962" y="293532"/>
                    </a:lnTo>
                    <a:lnTo>
                      <a:pt x="76359" y="309342"/>
                    </a:lnTo>
                    <a:lnTo>
                      <a:pt x="72041" y="325639"/>
                    </a:lnTo>
                    <a:lnTo>
                      <a:pt x="67948" y="342309"/>
                    </a:lnTo>
                    <a:lnTo>
                      <a:pt x="63861" y="359249"/>
                    </a:lnTo>
                    <a:lnTo>
                      <a:pt x="59423" y="376380"/>
                    </a:lnTo>
                    <a:lnTo>
                      <a:pt x="54474" y="393650"/>
                    </a:lnTo>
                    <a:lnTo>
                      <a:pt x="49181" y="411179"/>
                    </a:lnTo>
                    <a:lnTo>
                      <a:pt x="43935" y="429246"/>
                    </a:lnTo>
                    <a:lnTo>
                      <a:pt x="38964" y="447960"/>
                    </a:lnTo>
                    <a:lnTo>
                      <a:pt x="34322" y="467275"/>
                    </a:lnTo>
                    <a:lnTo>
                      <a:pt x="29979" y="487081"/>
                    </a:lnTo>
                    <a:lnTo>
                      <a:pt x="25878" y="507258"/>
                    </a:lnTo>
                    <a:lnTo>
                      <a:pt x="22124" y="527707"/>
                    </a:lnTo>
                    <a:lnTo>
                      <a:pt x="18976" y="548347"/>
                    </a:lnTo>
                    <a:lnTo>
                      <a:pt x="16519" y="569116"/>
                    </a:lnTo>
                    <a:lnTo>
                      <a:pt x="14529" y="589809"/>
                    </a:lnTo>
                    <a:lnTo>
                      <a:pt x="12578" y="610089"/>
                    </a:lnTo>
                    <a:lnTo>
                      <a:pt x="10415" y="629796"/>
                    </a:lnTo>
                    <a:lnTo>
                      <a:pt x="8120" y="648776"/>
                    </a:lnTo>
                    <a:lnTo>
                      <a:pt x="5792" y="668958"/>
                    </a:lnTo>
                    <a:lnTo>
                      <a:pt x="3220" y="695468"/>
                    </a:lnTo>
                    <a:lnTo>
                      <a:pt x="0" y="736995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5011696" y="3953206"/>
                <a:ext cx="273742" cy="619913"/>
              </a:xfrm>
              <a:custGeom>
                <a:avLst/>
                <a:gdLst/>
                <a:ahLst/>
                <a:cxnLst/>
                <a:rect l="0" t="0" r="0" b="0"/>
                <a:pathLst>
                  <a:path w="273742" h="619913">
                    <a:moveTo>
                      <a:pt x="0" y="577798"/>
                    </a:moveTo>
                    <a:lnTo>
                      <a:pt x="2934" y="563129"/>
                    </a:lnTo>
                    <a:lnTo>
                      <a:pt x="5716" y="549218"/>
                    </a:lnTo>
                    <a:lnTo>
                      <a:pt x="8616" y="534729"/>
                    </a:lnTo>
                    <a:lnTo>
                      <a:pt x="11656" y="519874"/>
                    </a:lnTo>
                    <a:lnTo>
                      <a:pt x="14821" y="505345"/>
                    </a:lnTo>
                    <a:lnTo>
                      <a:pt x="18085" y="491527"/>
                    </a:lnTo>
                    <a:lnTo>
                      <a:pt x="21423" y="478315"/>
                    </a:lnTo>
                    <a:lnTo>
                      <a:pt x="24814" y="465304"/>
                    </a:lnTo>
                    <a:lnTo>
                      <a:pt x="28243" y="452223"/>
                    </a:lnTo>
                    <a:lnTo>
                      <a:pt x="31697" y="439134"/>
                    </a:lnTo>
                    <a:lnTo>
                      <a:pt x="35170" y="426332"/>
                    </a:lnTo>
                    <a:lnTo>
                      <a:pt x="38655" y="413969"/>
                    </a:lnTo>
                    <a:lnTo>
                      <a:pt x="42147" y="401886"/>
                    </a:lnTo>
                    <a:lnTo>
                      <a:pt x="45646" y="389706"/>
                    </a:lnTo>
                    <a:lnTo>
                      <a:pt x="49148" y="377215"/>
                    </a:lnTo>
                    <a:lnTo>
                      <a:pt x="52653" y="364368"/>
                    </a:lnTo>
                    <a:lnTo>
                      <a:pt x="56159" y="351204"/>
                    </a:lnTo>
                    <a:lnTo>
                      <a:pt x="59666" y="337780"/>
                    </a:lnTo>
                    <a:lnTo>
                      <a:pt x="63174" y="323832"/>
                    </a:lnTo>
                    <a:lnTo>
                      <a:pt x="66683" y="308797"/>
                    </a:lnTo>
                    <a:lnTo>
                      <a:pt x="70191" y="292457"/>
                    </a:lnTo>
                    <a:lnTo>
                      <a:pt x="73701" y="274907"/>
                    </a:lnTo>
                    <a:lnTo>
                      <a:pt x="77210" y="256370"/>
                    </a:lnTo>
                    <a:lnTo>
                      <a:pt x="80714" y="237092"/>
                    </a:lnTo>
                    <a:lnTo>
                      <a:pt x="84051" y="217605"/>
                    </a:lnTo>
                    <a:lnTo>
                      <a:pt x="86912" y="198683"/>
                    </a:lnTo>
                    <a:lnTo>
                      <a:pt x="89182" y="180742"/>
                    </a:lnTo>
                    <a:lnTo>
                      <a:pt x="91393" y="165250"/>
                    </a:lnTo>
                    <a:lnTo>
                      <a:pt x="94483" y="156075"/>
                    </a:lnTo>
                    <a:lnTo>
                      <a:pt x="98294" y="154669"/>
                    </a:lnTo>
                    <a:lnTo>
                      <a:pt x="102058" y="158120"/>
                    </a:lnTo>
                    <a:lnTo>
                      <a:pt x="105644" y="164490"/>
                    </a:lnTo>
                    <a:lnTo>
                      <a:pt x="109127" y="172955"/>
                    </a:lnTo>
                    <a:lnTo>
                      <a:pt x="112578" y="183002"/>
                    </a:lnTo>
                    <a:lnTo>
                      <a:pt x="116195" y="193900"/>
                    </a:lnTo>
                    <a:lnTo>
                      <a:pt x="120297" y="204708"/>
                    </a:lnTo>
                    <a:lnTo>
                      <a:pt x="125016" y="214896"/>
                    </a:lnTo>
                    <a:lnTo>
                      <a:pt x="130319" y="223692"/>
                    </a:lnTo>
                    <a:lnTo>
                      <a:pt x="136102" y="229934"/>
                    </a:lnTo>
                    <a:lnTo>
                      <a:pt x="142252" y="233233"/>
                    </a:lnTo>
                    <a:lnTo>
                      <a:pt x="148669" y="233684"/>
                    </a:lnTo>
                    <a:lnTo>
                      <a:pt x="155276" y="231493"/>
                    </a:lnTo>
                    <a:lnTo>
                      <a:pt x="162014" y="227058"/>
                    </a:lnTo>
                    <a:lnTo>
                      <a:pt x="168843" y="220695"/>
                    </a:lnTo>
                    <a:lnTo>
                      <a:pt x="175735" y="212546"/>
                    </a:lnTo>
                    <a:lnTo>
                      <a:pt x="182667" y="202847"/>
                    </a:lnTo>
                    <a:lnTo>
                      <a:pt x="189629" y="191744"/>
                    </a:lnTo>
                    <a:lnTo>
                      <a:pt x="196610" y="179237"/>
                    </a:lnTo>
                    <a:lnTo>
                      <a:pt x="203598" y="165456"/>
                    </a:lnTo>
                    <a:lnTo>
                      <a:pt x="210427" y="150795"/>
                    </a:lnTo>
                    <a:lnTo>
                      <a:pt x="216787" y="135809"/>
                    </a:lnTo>
                    <a:lnTo>
                      <a:pt x="222545" y="120845"/>
                    </a:lnTo>
                    <a:lnTo>
                      <a:pt x="227733" y="106206"/>
                    </a:lnTo>
                    <a:lnTo>
                      <a:pt x="232452" y="92222"/>
                    </a:lnTo>
                    <a:lnTo>
                      <a:pt x="236813" y="79002"/>
                    </a:lnTo>
                    <a:lnTo>
                      <a:pt x="240912" y="66481"/>
                    </a:lnTo>
                    <a:lnTo>
                      <a:pt x="244825" y="54523"/>
                    </a:lnTo>
                    <a:lnTo>
                      <a:pt x="248610" y="42993"/>
                    </a:lnTo>
                    <a:lnTo>
                      <a:pt x="252305" y="31773"/>
                    </a:lnTo>
                    <a:lnTo>
                      <a:pt x="255939" y="20770"/>
                    </a:lnTo>
                    <a:lnTo>
                      <a:pt x="259538" y="9990"/>
                    </a:lnTo>
                    <a:lnTo>
                      <a:pt x="263294" y="1871"/>
                    </a:lnTo>
                    <a:lnTo>
                      <a:pt x="266708" y="0"/>
                    </a:lnTo>
                    <a:lnTo>
                      <a:pt x="268631" y="4331"/>
                    </a:lnTo>
                    <a:lnTo>
                      <a:pt x="269006" y="13587"/>
                    </a:lnTo>
                    <a:lnTo>
                      <a:pt x="268177" y="26472"/>
                    </a:lnTo>
                    <a:lnTo>
                      <a:pt x="266492" y="41932"/>
                    </a:lnTo>
                    <a:lnTo>
                      <a:pt x="264219" y="59182"/>
                    </a:lnTo>
                    <a:lnTo>
                      <a:pt x="261711" y="77496"/>
                    </a:lnTo>
                    <a:lnTo>
                      <a:pt x="259407" y="96173"/>
                    </a:lnTo>
                    <a:lnTo>
                      <a:pt x="257523" y="114810"/>
                    </a:lnTo>
                    <a:lnTo>
                      <a:pt x="256087" y="133090"/>
                    </a:lnTo>
                    <a:lnTo>
                      <a:pt x="255041" y="150681"/>
                    </a:lnTo>
                    <a:lnTo>
                      <a:pt x="254294" y="167480"/>
                    </a:lnTo>
                    <a:lnTo>
                      <a:pt x="253605" y="183560"/>
                    </a:lnTo>
                    <a:lnTo>
                      <a:pt x="252601" y="199060"/>
                    </a:lnTo>
                    <a:lnTo>
                      <a:pt x="251110" y="214124"/>
                    </a:lnTo>
                    <a:lnTo>
                      <a:pt x="249293" y="228869"/>
                    </a:lnTo>
                    <a:lnTo>
                      <a:pt x="247534" y="243392"/>
                    </a:lnTo>
                    <a:lnTo>
                      <a:pt x="246061" y="257759"/>
                    </a:lnTo>
                    <a:lnTo>
                      <a:pt x="245091" y="272019"/>
                    </a:lnTo>
                    <a:lnTo>
                      <a:pt x="244898" y="286206"/>
                    </a:lnTo>
                    <a:lnTo>
                      <a:pt x="245547" y="300345"/>
                    </a:lnTo>
                    <a:lnTo>
                      <a:pt x="246779" y="314450"/>
                    </a:lnTo>
                    <a:lnTo>
                      <a:pt x="248138" y="328533"/>
                    </a:lnTo>
                    <a:lnTo>
                      <a:pt x="249343" y="342601"/>
                    </a:lnTo>
                    <a:lnTo>
                      <a:pt x="250301" y="356660"/>
                    </a:lnTo>
                    <a:lnTo>
                      <a:pt x="251019" y="370711"/>
                    </a:lnTo>
                    <a:lnTo>
                      <a:pt x="251536" y="384767"/>
                    </a:lnTo>
                    <a:lnTo>
                      <a:pt x="251900" y="399157"/>
                    </a:lnTo>
                    <a:lnTo>
                      <a:pt x="252152" y="414496"/>
                    </a:lnTo>
                    <a:lnTo>
                      <a:pt x="252329" y="431038"/>
                    </a:lnTo>
                    <a:lnTo>
                      <a:pt x="252619" y="448556"/>
                    </a:lnTo>
                    <a:lnTo>
                      <a:pt x="253347" y="466540"/>
                    </a:lnTo>
                    <a:lnTo>
                      <a:pt x="254650" y="484633"/>
                    </a:lnTo>
                    <a:lnTo>
                      <a:pt x="256338" y="502510"/>
                    </a:lnTo>
                    <a:lnTo>
                      <a:pt x="258011" y="519812"/>
                    </a:lnTo>
                    <a:lnTo>
                      <a:pt x="259434" y="536400"/>
                    </a:lnTo>
                    <a:lnTo>
                      <a:pt x="260742" y="552106"/>
                    </a:lnTo>
                    <a:lnTo>
                      <a:pt x="262580" y="568385"/>
                    </a:lnTo>
                    <a:lnTo>
                      <a:pt x="266224" y="588902"/>
                    </a:lnTo>
                    <a:lnTo>
                      <a:pt x="273741" y="619912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5333334" y="4330963"/>
                <a:ext cx="265427" cy="221286"/>
              </a:xfrm>
              <a:custGeom>
                <a:avLst/>
                <a:gdLst/>
                <a:ahLst/>
                <a:cxnLst/>
                <a:rect l="0" t="0" r="0" b="0"/>
                <a:pathLst>
                  <a:path w="265427" h="221286">
                    <a:moveTo>
                      <a:pt x="67916" y="31586"/>
                    </a:moveTo>
                    <a:lnTo>
                      <a:pt x="59182" y="34653"/>
                    </a:lnTo>
                    <a:lnTo>
                      <a:pt x="51476" y="38716"/>
                    </a:lnTo>
                    <a:lnTo>
                      <a:pt x="44074" y="44209"/>
                    </a:lnTo>
                    <a:lnTo>
                      <a:pt x="36812" y="50968"/>
                    </a:lnTo>
                    <a:lnTo>
                      <a:pt x="29633" y="58766"/>
                    </a:lnTo>
                    <a:lnTo>
                      <a:pt x="22517" y="67373"/>
                    </a:lnTo>
                    <a:lnTo>
                      <a:pt x="15773" y="76903"/>
                    </a:lnTo>
                    <a:lnTo>
                      <a:pt x="10003" y="87806"/>
                    </a:lnTo>
                    <a:lnTo>
                      <a:pt x="5463" y="100207"/>
                    </a:lnTo>
                    <a:lnTo>
                      <a:pt x="2246" y="113788"/>
                    </a:lnTo>
                    <a:lnTo>
                      <a:pt x="455" y="127974"/>
                    </a:lnTo>
                    <a:lnTo>
                      <a:pt x="0" y="142359"/>
                    </a:lnTo>
                    <a:lnTo>
                      <a:pt x="983" y="156424"/>
                    </a:lnTo>
                    <a:lnTo>
                      <a:pt x="3761" y="169480"/>
                    </a:lnTo>
                    <a:lnTo>
                      <a:pt x="8370" y="181243"/>
                    </a:lnTo>
                    <a:lnTo>
                      <a:pt x="14565" y="191291"/>
                    </a:lnTo>
                    <a:lnTo>
                      <a:pt x="22011" y="198920"/>
                    </a:lnTo>
                    <a:lnTo>
                      <a:pt x="30383" y="203971"/>
                    </a:lnTo>
                    <a:lnTo>
                      <a:pt x="39256" y="206585"/>
                    </a:lnTo>
                    <a:lnTo>
                      <a:pt x="48125" y="206918"/>
                    </a:lnTo>
                    <a:lnTo>
                      <a:pt x="56714" y="205291"/>
                    </a:lnTo>
                    <a:lnTo>
                      <a:pt x="64954" y="201948"/>
                    </a:lnTo>
                    <a:lnTo>
                      <a:pt x="72875" y="196973"/>
                    </a:lnTo>
                    <a:lnTo>
                      <a:pt x="80539" y="190557"/>
                    </a:lnTo>
                    <a:lnTo>
                      <a:pt x="88008" y="182981"/>
                    </a:lnTo>
                    <a:lnTo>
                      <a:pt x="95339" y="174527"/>
                    </a:lnTo>
                    <a:lnTo>
                      <a:pt x="102557" y="165424"/>
                    </a:lnTo>
                    <a:lnTo>
                      <a:pt x="109203" y="155532"/>
                    </a:lnTo>
                    <a:lnTo>
                      <a:pt x="114374" y="144375"/>
                    </a:lnTo>
                    <a:lnTo>
                      <a:pt x="117699" y="131801"/>
                    </a:lnTo>
                    <a:lnTo>
                      <a:pt x="119285" y="118271"/>
                    </a:lnTo>
                    <a:lnTo>
                      <a:pt x="119444" y="104650"/>
                    </a:lnTo>
                    <a:lnTo>
                      <a:pt x="118510" y="91458"/>
                    </a:lnTo>
                    <a:lnTo>
                      <a:pt x="116614" y="79008"/>
                    </a:lnTo>
                    <a:lnTo>
                      <a:pt x="113681" y="67573"/>
                    </a:lnTo>
                    <a:lnTo>
                      <a:pt x="109786" y="57190"/>
                    </a:lnTo>
                    <a:lnTo>
                      <a:pt x="106383" y="47968"/>
                    </a:lnTo>
                    <a:lnTo>
                      <a:pt x="106611" y="40649"/>
                    </a:lnTo>
                    <a:lnTo>
                      <a:pt x="111188" y="35612"/>
                    </a:lnTo>
                    <a:lnTo>
                      <a:pt x="118003" y="32000"/>
                    </a:lnTo>
                    <a:lnTo>
                      <a:pt x="125509" y="29812"/>
                    </a:lnTo>
                    <a:lnTo>
                      <a:pt x="132356" y="30138"/>
                    </a:lnTo>
                    <a:lnTo>
                      <a:pt x="137924" y="33438"/>
                    </a:lnTo>
                    <a:lnTo>
                      <a:pt x="142153" y="39491"/>
                    </a:lnTo>
                    <a:lnTo>
                      <a:pt x="145230" y="47792"/>
                    </a:lnTo>
                    <a:lnTo>
                      <a:pt x="147410" y="57803"/>
                    </a:lnTo>
                    <a:lnTo>
                      <a:pt x="148927" y="69224"/>
                    </a:lnTo>
                    <a:lnTo>
                      <a:pt x="149969" y="82000"/>
                    </a:lnTo>
                    <a:lnTo>
                      <a:pt x="150679" y="95989"/>
                    </a:lnTo>
                    <a:lnTo>
                      <a:pt x="151160" y="110803"/>
                    </a:lnTo>
                    <a:lnTo>
                      <a:pt x="151485" y="125898"/>
                    </a:lnTo>
                    <a:lnTo>
                      <a:pt x="151708" y="140937"/>
                    </a:lnTo>
                    <a:lnTo>
                      <a:pt x="152027" y="155629"/>
                    </a:lnTo>
                    <a:lnTo>
                      <a:pt x="152773" y="169649"/>
                    </a:lnTo>
                    <a:lnTo>
                      <a:pt x="154106" y="182878"/>
                    </a:lnTo>
                    <a:lnTo>
                      <a:pt x="156493" y="194897"/>
                    </a:lnTo>
                    <a:lnTo>
                      <a:pt x="160764" y="204921"/>
                    </a:lnTo>
                    <a:lnTo>
                      <a:pt x="167190" y="212689"/>
                    </a:lnTo>
                    <a:lnTo>
                      <a:pt x="175252" y="218093"/>
                    </a:lnTo>
                    <a:lnTo>
                      <a:pt x="183959" y="220912"/>
                    </a:lnTo>
                    <a:lnTo>
                      <a:pt x="192660" y="221285"/>
                    </a:lnTo>
                    <a:lnTo>
                      <a:pt x="201090" y="219454"/>
                    </a:lnTo>
                    <a:lnTo>
                      <a:pt x="209198" y="215574"/>
                    </a:lnTo>
                    <a:lnTo>
                      <a:pt x="217015" y="209931"/>
                    </a:lnTo>
                    <a:lnTo>
                      <a:pt x="224602" y="202720"/>
                    </a:lnTo>
                    <a:lnTo>
                      <a:pt x="232018" y="193987"/>
                    </a:lnTo>
                    <a:lnTo>
                      <a:pt x="239301" y="183888"/>
                    </a:lnTo>
                    <a:lnTo>
                      <a:pt x="246161" y="172514"/>
                    </a:lnTo>
                    <a:lnTo>
                      <a:pt x="252009" y="159824"/>
                    </a:lnTo>
                    <a:lnTo>
                      <a:pt x="256608" y="145914"/>
                    </a:lnTo>
                    <a:lnTo>
                      <a:pt x="260033" y="130997"/>
                    </a:lnTo>
                    <a:lnTo>
                      <a:pt x="262497" y="115307"/>
                    </a:lnTo>
                    <a:lnTo>
                      <a:pt x="264226" y="99058"/>
                    </a:lnTo>
                    <a:lnTo>
                      <a:pt x="265252" y="82741"/>
                    </a:lnTo>
                    <a:lnTo>
                      <a:pt x="265426" y="67092"/>
                    </a:lnTo>
                    <a:lnTo>
                      <a:pt x="264735" y="52472"/>
                    </a:lnTo>
                    <a:lnTo>
                      <a:pt x="263453" y="39325"/>
                    </a:lnTo>
                    <a:lnTo>
                      <a:pt x="261921" y="27069"/>
                    </a:lnTo>
                    <a:lnTo>
                      <a:pt x="260009" y="14631"/>
                    </a:lnTo>
                    <a:lnTo>
                      <a:pt x="257429" y="0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5623903" y="4324761"/>
                <a:ext cx="156375" cy="248359"/>
              </a:xfrm>
              <a:custGeom>
                <a:avLst/>
                <a:gdLst/>
                <a:ahLst/>
                <a:cxnLst/>
                <a:rect l="0" t="0" r="0" b="0"/>
                <a:pathLst>
                  <a:path w="156375" h="248359">
                    <a:moveTo>
                      <a:pt x="8975" y="100958"/>
                    </a:moveTo>
                    <a:lnTo>
                      <a:pt x="11909" y="112693"/>
                    </a:lnTo>
                    <a:lnTo>
                      <a:pt x="14691" y="123822"/>
                    </a:lnTo>
                    <a:lnTo>
                      <a:pt x="17586" y="135421"/>
                    </a:lnTo>
                    <a:lnTo>
                      <a:pt x="20453" y="147583"/>
                    </a:lnTo>
                    <a:lnTo>
                      <a:pt x="22970" y="160242"/>
                    </a:lnTo>
                    <a:lnTo>
                      <a:pt x="24958" y="173267"/>
                    </a:lnTo>
                    <a:lnTo>
                      <a:pt x="25612" y="185400"/>
                    </a:lnTo>
                    <a:lnTo>
                      <a:pt x="23562" y="192991"/>
                    </a:lnTo>
                    <a:lnTo>
                      <a:pt x="19374" y="193870"/>
                    </a:lnTo>
                    <a:lnTo>
                      <a:pt x="14852" y="189774"/>
                    </a:lnTo>
                    <a:lnTo>
                      <a:pt x="10723" y="182372"/>
                    </a:lnTo>
                    <a:lnTo>
                      <a:pt x="7323" y="172768"/>
                    </a:lnTo>
                    <a:lnTo>
                      <a:pt x="4713" y="161687"/>
                    </a:lnTo>
                    <a:lnTo>
                      <a:pt x="2796" y="149455"/>
                    </a:lnTo>
                    <a:lnTo>
                      <a:pt x="1432" y="136089"/>
                    </a:lnTo>
                    <a:lnTo>
                      <a:pt x="483" y="121684"/>
                    </a:lnTo>
                    <a:lnTo>
                      <a:pt x="0" y="106582"/>
                    </a:lnTo>
                    <a:lnTo>
                      <a:pt x="200" y="91288"/>
                    </a:lnTo>
                    <a:lnTo>
                      <a:pt x="1154" y="76119"/>
                    </a:lnTo>
                    <a:lnTo>
                      <a:pt x="2946" y="61508"/>
                    </a:lnTo>
                    <a:lnTo>
                      <a:pt x="5753" y="48075"/>
                    </a:lnTo>
                    <a:lnTo>
                      <a:pt x="9574" y="36048"/>
                    </a:lnTo>
                    <a:lnTo>
                      <a:pt x="14429" y="25480"/>
                    </a:lnTo>
                    <a:lnTo>
                      <a:pt x="20436" y="16439"/>
                    </a:lnTo>
                    <a:lnTo>
                      <a:pt x="27552" y="8816"/>
                    </a:lnTo>
                    <a:lnTo>
                      <a:pt x="35601" y="3017"/>
                    </a:lnTo>
                    <a:lnTo>
                      <a:pt x="44373" y="0"/>
                    </a:lnTo>
                    <a:lnTo>
                      <a:pt x="53676" y="47"/>
                    </a:lnTo>
                    <a:lnTo>
                      <a:pt x="63192" y="2841"/>
                    </a:lnTo>
                    <a:lnTo>
                      <a:pt x="72500" y="7838"/>
                    </a:lnTo>
                    <a:lnTo>
                      <a:pt x="81388" y="14493"/>
                    </a:lnTo>
                    <a:lnTo>
                      <a:pt x="89830" y="22347"/>
                    </a:lnTo>
                    <a:lnTo>
                      <a:pt x="97886" y="31047"/>
                    </a:lnTo>
                    <a:lnTo>
                      <a:pt x="105636" y="40335"/>
                    </a:lnTo>
                    <a:lnTo>
                      <a:pt x="112994" y="50025"/>
                    </a:lnTo>
                    <a:lnTo>
                      <a:pt x="119717" y="59989"/>
                    </a:lnTo>
                    <a:lnTo>
                      <a:pt x="125719" y="70143"/>
                    </a:lnTo>
                    <a:lnTo>
                      <a:pt x="130902" y="80591"/>
                    </a:lnTo>
                    <a:lnTo>
                      <a:pt x="135086" y="91597"/>
                    </a:lnTo>
                    <a:lnTo>
                      <a:pt x="138273" y="103265"/>
                    </a:lnTo>
                    <a:lnTo>
                      <a:pt x="140771" y="115543"/>
                    </a:lnTo>
                    <a:lnTo>
                      <a:pt x="143070" y="128318"/>
                    </a:lnTo>
                    <a:lnTo>
                      <a:pt x="145470" y="141469"/>
                    </a:lnTo>
                    <a:lnTo>
                      <a:pt x="147915" y="154893"/>
                    </a:lnTo>
                    <a:lnTo>
                      <a:pt x="150104" y="168511"/>
                    </a:lnTo>
                    <a:lnTo>
                      <a:pt x="151873" y="182250"/>
                    </a:lnTo>
                    <a:lnTo>
                      <a:pt x="153216" y="195654"/>
                    </a:lnTo>
                    <a:lnTo>
                      <a:pt x="154337" y="209304"/>
                    </a:lnTo>
                    <a:lnTo>
                      <a:pt x="155334" y="225516"/>
                    </a:lnTo>
                    <a:lnTo>
                      <a:pt x="156374" y="248358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5864504" y="4078278"/>
                <a:ext cx="1" cy="463255"/>
              </a:xfrm>
              <a:custGeom>
                <a:avLst/>
                <a:gdLst/>
                <a:ahLst/>
                <a:cxnLst/>
                <a:rect l="0" t="0" r="0" b="0"/>
                <a:pathLst>
                  <a:path w="1" h="463255">
                    <a:moveTo>
                      <a:pt x="0" y="0"/>
                    </a:moveTo>
                    <a:lnTo>
                      <a:pt x="0" y="14737"/>
                    </a:lnTo>
                    <a:lnTo>
                      <a:pt x="0" y="29288"/>
                    </a:lnTo>
                    <a:lnTo>
                      <a:pt x="0" y="45073"/>
                    </a:lnTo>
                    <a:lnTo>
                      <a:pt x="0" y="61789"/>
                    </a:lnTo>
                    <a:lnTo>
                      <a:pt x="0" y="78634"/>
                    </a:lnTo>
                    <a:lnTo>
                      <a:pt x="0" y="95114"/>
                    </a:lnTo>
                    <a:lnTo>
                      <a:pt x="0" y="111077"/>
                    </a:lnTo>
                    <a:lnTo>
                      <a:pt x="0" y="126547"/>
                    </a:lnTo>
                    <a:lnTo>
                      <a:pt x="0" y="141614"/>
                    </a:lnTo>
                    <a:lnTo>
                      <a:pt x="0" y="156375"/>
                    </a:lnTo>
                    <a:lnTo>
                      <a:pt x="0" y="170913"/>
                    </a:lnTo>
                    <a:lnTo>
                      <a:pt x="0" y="185294"/>
                    </a:lnTo>
                    <a:lnTo>
                      <a:pt x="0" y="199564"/>
                    </a:lnTo>
                    <a:lnTo>
                      <a:pt x="0" y="213760"/>
                    </a:lnTo>
                    <a:lnTo>
                      <a:pt x="0" y="227917"/>
                    </a:lnTo>
                    <a:lnTo>
                      <a:pt x="0" y="242545"/>
                    </a:lnTo>
                    <a:lnTo>
                      <a:pt x="0" y="258575"/>
                    </a:lnTo>
                    <a:lnTo>
                      <a:pt x="0" y="276401"/>
                    </a:lnTo>
                    <a:lnTo>
                      <a:pt x="0" y="295763"/>
                    </a:lnTo>
                    <a:lnTo>
                      <a:pt x="0" y="316057"/>
                    </a:lnTo>
                    <a:lnTo>
                      <a:pt x="0" y="336810"/>
                    </a:lnTo>
                    <a:lnTo>
                      <a:pt x="0" y="357438"/>
                    </a:lnTo>
                    <a:lnTo>
                      <a:pt x="0" y="377201"/>
                    </a:lnTo>
                    <a:lnTo>
                      <a:pt x="0" y="395763"/>
                    </a:lnTo>
                    <a:lnTo>
                      <a:pt x="0" y="412568"/>
                    </a:lnTo>
                    <a:lnTo>
                      <a:pt x="0" y="428298"/>
                    </a:lnTo>
                    <a:lnTo>
                      <a:pt x="0" y="444330"/>
                    </a:lnTo>
                    <a:lnTo>
                      <a:pt x="0" y="463254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5632877" y="4215149"/>
                <a:ext cx="347442" cy="63173"/>
              </a:xfrm>
              <a:custGeom>
                <a:avLst/>
                <a:gdLst/>
                <a:ahLst/>
                <a:cxnLst/>
                <a:rect l="0" t="0" r="0" b="0"/>
                <a:pathLst>
                  <a:path w="347442" h="63173">
                    <a:moveTo>
                      <a:pt x="347441" y="0"/>
                    </a:moveTo>
                    <a:lnTo>
                      <a:pt x="335705" y="134"/>
                    </a:lnTo>
                    <a:lnTo>
                      <a:pt x="324576" y="1415"/>
                    </a:lnTo>
                    <a:lnTo>
                      <a:pt x="312969" y="4003"/>
                    </a:lnTo>
                    <a:lnTo>
                      <a:pt x="300462" y="7550"/>
                    </a:lnTo>
                    <a:lnTo>
                      <a:pt x="286506" y="11534"/>
                    </a:lnTo>
                    <a:lnTo>
                      <a:pt x="270943" y="15610"/>
                    </a:lnTo>
                    <a:lnTo>
                      <a:pt x="253940" y="19459"/>
                    </a:lnTo>
                    <a:lnTo>
                      <a:pt x="235783" y="22728"/>
                    </a:lnTo>
                    <a:lnTo>
                      <a:pt x="216769" y="25295"/>
                    </a:lnTo>
                    <a:lnTo>
                      <a:pt x="197632" y="27371"/>
                    </a:lnTo>
                    <a:lnTo>
                      <a:pt x="179477" y="29387"/>
                    </a:lnTo>
                    <a:lnTo>
                      <a:pt x="162821" y="31601"/>
                    </a:lnTo>
                    <a:lnTo>
                      <a:pt x="147334" y="34091"/>
                    </a:lnTo>
                    <a:lnTo>
                      <a:pt x="132166" y="36843"/>
                    </a:lnTo>
                    <a:lnTo>
                      <a:pt x="116778" y="39808"/>
                    </a:lnTo>
                    <a:lnTo>
                      <a:pt x="101304" y="42935"/>
                    </a:lnTo>
                    <a:lnTo>
                      <a:pt x="86352" y="46180"/>
                    </a:lnTo>
                    <a:lnTo>
                      <a:pt x="72257" y="49504"/>
                    </a:lnTo>
                    <a:lnTo>
                      <a:pt x="59096" y="52730"/>
                    </a:lnTo>
                    <a:lnTo>
                      <a:pt x="45355" y="55858"/>
                    </a:lnTo>
                    <a:lnTo>
                      <a:pt x="27596" y="59163"/>
                    </a:lnTo>
                    <a:lnTo>
                      <a:pt x="0" y="63172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5932871" y="4375470"/>
                <a:ext cx="194847" cy="173199"/>
              </a:xfrm>
              <a:custGeom>
                <a:avLst/>
                <a:gdLst/>
                <a:ahLst/>
                <a:cxnLst/>
                <a:rect l="0" t="0" r="0" b="0"/>
                <a:pathLst>
                  <a:path w="194847" h="173199">
                    <a:moveTo>
                      <a:pt x="110618" y="60778"/>
                    </a:moveTo>
                    <a:lnTo>
                      <a:pt x="113351" y="51977"/>
                    </a:lnTo>
                    <a:lnTo>
                      <a:pt x="114212" y="43630"/>
                    </a:lnTo>
                    <a:lnTo>
                      <a:pt x="113217" y="34940"/>
                    </a:lnTo>
                    <a:lnTo>
                      <a:pt x="110505" y="26165"/>
                    </a:lnTo>
                    <a:lnTo>
                      <a:pt x="106073" y="17967"/>
                    </a:lnTo>
                    <a:lnTo>
                      <a:pt x="100089" y="10695"/>
                    </a:lnTo>
                    <a:lnTo>
                      <a:pt x="93003" y="4851"/>
                    </a:lnTo>
                    <a:lnTo>
                      <a:pt x="85425" y="1215"/>
                    </a:lnTo>
                    <a:lnTo>
                      <a:pt x="77745" y="0"/>
                    </a:lnTo>
                    <a:lnTo>
                      <a:pt x="70135" y="949"/>
                    </a:lnTo>
                    <a:lnTo>
                      <a:pt x="62646" y="3630"/>
                    </a:lnTo>
                    <a:lnTo>
                      <a:pt x="55277" y="7617"/>
                    </a:lnTo>
                    <a:lnTo>
                      <a:pt x="48006" y="12713"/>
                    </a:lnTo>
                    <a:lnTo>
                      <a:pt x="40810" y="18947"/>
                    </a:lnTo>
                    <a:lnTo>
                      <a:pt x="33672" y="26252"/>
                    </a:lnTo>
                    <a:lnTo>
                      <a:pt x="26742" y="34613"/>
                    </a:lnTo>
                    <a:lnTo>
                      <a:pt x="20314" y="44134"/>
                    </a:lnTo>
                    <a:lnTo>
                      <a:pt x="14514" y="54765"/>
                    </a:lnTo>
                    <a:lnTo>
                      <a:pt x="9467" y="66330"/>
                    </a:lnTo>
                    <a:lnTo>
                      <a:pt x="5376" y="78617"/>
                    </a:lnTo>
                    <a:lnTo>
                      <a:pt x="2264" y="91432"/>
                    </a:lnTo>
                    <a:lnTo>
                      <a:pt x="326" y="104461"/>
                    </a:lnTo>
                    <a:lnTo>
                      <a:pt x="0" y="117280"/>
                    </a:lnTo>
                    <a:lnTo>
                      <a:pt x="1378" y="129670"/>
                    </a:lnTo>
                    <a:lnTo>
                      <a:pt x="4422" y="141276"/>
                    </a:lnTo>
                    <a:lnTo>
                      <a:pt x="9132" y="151546"/>
                    </a:lnTo>
                    <a:lnTo>
                      <a:pt x="15336" y="160291"/>
                    </a:lnTo>
                    <a:lnTo>
                      <a:pt x="22755" y="167162"/>
                    </a:lnTo>
                    <a:lnTo>
                      <a:pt x="31097" y="171505"/>
                    </a:lnTo>
                    <a:lnTo>
                      <a:pt x="40111" y="173198"/>
                    </a:lnTo>
                    <a:lnTo>
                      <a:pt x="49602" y="172402"/>
                    </a:lnTo>
                    <a:lnTo>
                      <a:pt x="59426" y="169294"/>
                    </a:lnTo>
                    <a:lnTo>
                      <a:pt x="69473" y="164207"/>
                    </a:lnTo>
                    <a:lnTo>
                      <a:pt x="79507" y="157557"/>
                    </a:lnTo>
                    <a:lnTo>
                      <a:pt x="89171" y="149742"/>
                    </a:lnTo>
                    <a:lnTo>
                      <a:pt x="98298" y="141083"/>
                    </a:lnTo>
                    <a:lnTo>
                      <a:pt x="106731" y="131833"/>
                    </a:lnTo>
                    <a:lnTo>
                      <a:pt x="114250" y="122170"/>
                    </a:lnTo>
                    <a:lnTo>
                      <a:pt x="120826" y="112228"/>
                    </a:lnTo>
                    <a:lnTo>
                      <a:pt x="126582" y="102093"/>
                    </a:lnTo>
                    <a:lnTo>
                      <a:pt x="131690" y="91830"/>
                    </a:lnTo>
                    <a:lnTo>
                      <a:pt x="136311" y="81473"/>
                    </a:lnTo>
                    <a:lnTo>
                      <a:pt x="140416" y="70891"/>
                    </a:lnTo>
                    <a:lnTo>
                      <a:pt x="143803" y="59793"/>
                    </a:lnTo>
                    <a:lnTo>
                      <a:pt x="146405" y="48091"/>
                    </a:lnTo>
                    <a:lnTo>
                      <a:pt x="147966" y="36814"/>
                    </a:lnTo>
                    <a:lnTo>
                      <a:pt x="147393" y="28106"/>
                    </a:lnTo>
                    <a:lnTo>
                      <a:pt x="144364" y="24604"/>
                    </a:lnTo>
                    <a:lnTo>
                      <a:pt x="140682" y="27334"/>
                    </a:lnTo>
                    <a:lnTo>
                      <a:pt x="137915" y="33819"/>
                    </a:lnTo>
                    <a:lnTo>
                      <a:pt x="136520" y="42237"/>
                    </a:lnTo>
                    <a:lnTo>
                      <a:pt x="136410" y="51648"/>
                    </a:lnTo>
                    <a:lnTo>
                      <a:pt x="137337" y="61573"/>
                    </a:lnTo>
                    <a:lnTo>
                      <a:pt x="139040" y="71770"/>
                    </a:lnTo>
                    <a:lnTo>
                      <a:pt x="141309" y="82105"/>
                    </a:lnTo>
                    <a:lnTo>
                      <a:pt x="144141" y="92353"/>
                    </a:lnTo>
                    <a:lnTo>
                      <a:pt x="147721" y="102169"/>
                    </a:lnTo>
                    <a:lnTo>
                      <a:pt x="152094" y="111402"/>
                    </a:lnTo>
                    <a:lnTo>
                      <a:pt x="157246" y="119965"/>
                    </a:lnTo>
                    <a:lnTo>
                      <a:pt x="163896" y="128697"/>
                    </a:lnTo>
                    <a:lnTo>
                      <a:pt x="174864" y="139482"/>
                    </a:lnTo>
                    <a:lnTo>
                      <a:pt x="194846" y="155534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6201416" y="4394134"/>
                <a:ext cx="31587" cy="189514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189514">
                    <a:moveTo>
                      <a:pt x="0" y="0"/>
                    </a:moveTo>
                    <a:lnTo>
                      <a:pt x="2867" y="14602"/>
                    </a:lnTo>
                    <a:lnTo>
                      <a:pt x="5009" y="27873"/>
                    </a:lnTo>
                    <a:lnTo>
                      <a:pt x="6617" y="41079"/>
                    </a:lnTo>
                    <a:lnTo>
                      <a:pt x="7970" y="54593"/>
                    </a:lnTo>
                    <a:lnTo>
                      <a:pt x="9467" y="68750"/>
                    </a:lnTo>
                    <a:lnTo>
                      <a:pt x="11314" y="83653"/>
                    </a:lnTo>
                    <a:lnTo>
                      <a:pt x="13381" y="99072"/>
                    </a:lnTo>
                    <a:lnTo>
                      <a:pt x="15313" y="114569"/>
                    </a:lnTo>
                    <a:lnTo>
                      <a:pt x="16914" y="129863"/>
                    </a:lnTo>
                    <a:lnTo>
                      <a:pt x="18341" y="144265"/>
                    </a:lnTo>
                    <a:lnTo>
                      <a:pt x="20273" y="158023"/>
                    </a:lnTo>
                    <a:lnTo>
                      <a:pt x="23995" y="172341"/>
                    </a:lnTo>
                    <a:lnTo>
                      <a:pt x="31586" y="189513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6169831" y="4257263"/>
                <a:ext cx="10529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0530">
                    <a:moveTo>
                      <a:pt x="0" y="0"/>
                    </a:moveTo>
                    <a:lnTo>
                      <a:pt x="10528" y="10529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6278729" y="4352122"/>
                <a:ext cx="156718" cy="168355"/>
              </a:xfrm>
              <a:custGeom>
                <a:avLst/>
                <a:gdLst/>
                <a:ahLst/>
                <a:cxnLst/>
                <a:rect l="0" t="0" r="0" b="0"/>
                <a:pathLst>
                  <a:path w="156718" h="168355">
                    <a:moveTo>
                      <a:pt x="6915" y="94654"/>
                    </a:moveTo>
                    <a:lnTo>
                      <a:pt x="9849" y="109189"/>
                    </a:lnTo>
                    <a:lnTo>
                      <a:pt x="12631" y="121820"/>
                    </a:lnTo>
                    <a:lnTo>
                      <a:pt x="15492" y="133678"/>
                    </a:lnTo>
                    <a:lnTo>
                      <a:pt x="17095" y="143388"/>
                    </a:lnTo>
                    <a:lnTo>
                      <a:pt x="16117" y="148351"/>
                    </a:lnTo>
                    <a:lnTo>
                      <a:pt x="13652" y="148406"/>
                    </a:lnTo>
                    <a:lnTo>
                      <a:pt x="10532" y="144802"/>
                    </a:lnTo>
                    <a:lnTo>
                      <a:pt x="7302" y="138597"/>
                    </a:lnTo>
                    <a:lnTo>
                      <a:pt x="4441" y="130342"/>
                    </a:lnTo>
                    <a:lnTo>
                      <a:pt x="2153" y="120468"/>
                    </a:lnTo>
                    <a:lnTo>
                      <a:pt x="601" y="109366"/>
                    </a:lnTo>
                    <a:lnTo>
                      <a:pt x="0" y="97364"/>
                    </a:lnTo>
                    <a:lnTo>
                      <a:pt x="377" y="84728"/>
                    </a:lnTo>
                    <a:lnTo>
                      <a:pt x="1763" y="71814"/>
                    </a:lnTo>
                    <a:lnTo>
                      <a:pt x="4288" y="59069"/>
                    </a:lnTo>
                    <a:lnTo>
                      <a:pt x="7916" y="46728"/>
                    </a:lnTo>
                    <a:lnTo>
                      <a:pt x="12640" y="35152"/>
                    </a:lnTo>
                    <a:lnTo>
                      <a:pt x="18558" y="24903"/>
                    </a:lnTo>
                    <a:lnTo>
                      <a:pt x="25614" y="16168"/>
                    </a:lnTo>
                    <a:lnTo>
                      <a:pt x="33623" y="9132"/>
                    </a:lnTo>
                    <a:lnTo>
                      <a:pt x="42368" y="4147"/>
                    </a:lnTo>
                    <a:lnTo>
                      <a:pt x="51657" y="1201"/>
                    </a:lnTo>
                    <a:lnTo>
                      <a:pt x="61334" y="0"/>
                    </a:lnTo>
                    <a:lnTo>
                      <a:pt x="71282" y="165"/>
                    </a:lnTo>
                    <a:lnTo>
                      <a:pt x="81413" y="1354"/>
                    </a:lnTo>
                    <a:lnTo>
                      <a:pt x="91504" y="3605"/>
                    </a:lnTo>
                    <a:lnTo>
                      <a:pt x="101206" y="7318"/>
                    </a:lnTo>
                    <a:lnTo>
                      <a:pt x="110358" y="12597"/>
                    </a:lnTo>
                    <a:lnTo>
                      <a:pt x="118808" y="19431"/>
                    </a:lnTo>
                    <a:lnTo>
                      <a:pt x="126337" y="27845"/>
                    </a:lnTo>
                    <a:lnTo>
                      <a:pt x="132921" y="37694"/>
                    </a:lnTo>
                    <a:lnTo>
                      <a:pt x="138682" y="48714"/>
                    </a:lnTo>
                    <a:lnTo>
                      <a:pt x="143794" y="60628"/>
                    </a:lnTo>
                    <a:lnTo>
                      <a:pt x="148412" y="73190"/>
                    </a:lnTo>
                    <a:lnTo>
                      <a:pt x="152347" y="86046"/>
                    </a:lnTo>
                    <a:lnTo>
                      <a:pt x="155085" y="98749"/>
                    </a:lnTo>
                    <a:lnTo>
                      <a:pt x="156449" y="111061"/>
                    </a:lnTo>
                    <a:lnTo>
                      <a:pt x="156717" y="122684"/>
                    </a:lnTo>
                    <a:lnTo>
                      <a:pt x="156477" y="134414"/>
                    </a:lnTo>
                    <a:lnTo>
                      <a:pt x="155706" y="148397"/>
                    </a:lnTo>
                    <a:lnTo>
                      <a:pt x="154314" y="168354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6792070" y="4109864"/>
                <a:ext cx="13771" cy="379027"/>
              </a:xfrm>
              <a:custGeom>
                <a:avLst/>
                <a:gdLst/>
                <a:ahLst/>
                <a:cxnLst/>
                <a:rect l="0" t="0" r="0" b="0"/>
                <a:pathLst>
                  <a:path w="13771" h="379027">
                    <a:moveTo>
                      <a:pt x="9476" y="0"/>
                    </a:moveTo>
                    <a:lnTo>
                      <a:pt x="6609" y="11869"/>
                    </a:lnTo>
                    <a:lnTo>
                      <a:pt x="4467" y="24279"/>
                    </a:lnTo>
                    <a:lnTo>
                      <a:pt x="2864" y="38461"/>
                    </a:lnTo>
                    <a:lnTo>
                      <a:pt x="1684" y="53996"/>
                    </a:lnTo>
                    <a:lnTo>
                      <a:pt x="835" y="69992"/>
                    </a:lnTo>
                    <a:lnTo>
                      <a:pt x="242" y="85875"/>
                    </a:lnTo>
                    <a:lnTo>
                      <a:pt x="0" y="101423"/>
                    </a:lnTo>
                    <a:lnTo>
                      <a:pt x="365" y="116609"/>
                    </a:lnTo>
                    <a:lnTo>
                      <a:pt x="1420" y="131493"/>
                    </a:lnTo>
                    <a:lnTo>
                      <a:pt x="2941" y="146468"/>
                    </a:lnTo>
                    <a:lnTo>
                      <a:pt x="4502" y="162215"/>
                    </a:lnTo>
                    <a:lnTo>
                      <a:pt x="5845" y="179043"/>
                    </a:lnTo>
                    <a:lnTo>
                      <a:pt x="6899" y="196925"/>
                    </a:lnTo>
                    <a:lnTo>
                      <a:pt x="7680" y="215686"/>
                    </a:lnTo>
                    <a:lnTo>
                      <a:pt x="8245" y="235115"/>
                    </a:lnTo>
                    <a:lnTo>
                      <a:pt x="8811" y="254703"/>
                    </a:lnTo>
                    <a:lnTo>
                      <a:pt x="9730" y="273694"/>
                    </a:lnTo>
                    <a:lnTo>
                      <a:pt x="11160" y="291710"/>
                    </a:lnTo>
                    <a:lnTo>
                      <a:pt x="12746" y="308529"/>
                    </a:lnTo>
                    <a:lnTo>
                      <a:pt x="13770" y="325750"/>
                    </a:lnTo>
                    <a:lnTo>
                      <a:pt x="13207" y="347117"/>
                    </a:lnTo>
                    <a:lnTo>
                      <a:pt x="9476" y="379026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6696261" y="3998466"/>
                <a:ext cx="473783" cy="573242"/>
              </a:xfrm>
              <a:custGeom>
                <a:avLst/>
                <a:gdLst/>
                <a:ahLst/>
                <a:cxnLst/>
                <a:rect l="0" t="0" r="0" b="0"/>
                <a:pathLst>
                  <a:path w="473783" h="573242">
                    <a:moveTo>
                      <a:pt x="0" y="111398"/>
                    </a:moveTo>
                    <a:lnTo>
                      <a:pt x="2934" y="102597"/>
                    </a:lnTo>
                    <a:lnTo>
                      <a:pt x="5717" y="94250"/>
                    </a:lnTo>
                    <a:lnTo>
                      <a:pt x="8621" y="85556"/>
                    </a:lnTo>
                    <a:lnTo>
                      <a:pt x="11834" y="76608"/>
                    </a:lnTo>
                    <a:lnTo>
                      <a:pt x="15647" y="67761"/>
                    </a:lnTo>
                    <a:lnTo>
                      <a:pt x="20164" y="59223"/>
                    </a:lnTo>
                    <a:lnTo>
                      <a:pt x="25327" y="51034"/>
                    </a:lnTo>
                    <a:lnTo>
                      <a:pt x="31015" y="43157"/>
                    </a:lnTo>
                    <a:lnTo>
                      <a:pt x="37105" y="35531"/>
                    </a:lnTo>
                    <a:lnTo>
                      <a:pt x="43651" y="28258"/>
                    </a:lnTo>
                    <a:lnTo>
                      <a:pt x="50875" y="21594"/>
                    </a:lnTo>
                    <a:lnTo>
                      <a:pt x="58853" y="15631"/>
                    </a:lnTo>
                    <a:lnTo>
                      <a:pt x="67667" y="10474"/>
                    </a:lnTo>
                    <a:lnTo>
                      <a:pt x="77494" y="6308"/>
                    </a:lnTo>
                    <a:lnTo>
                      <a:pt x="88326" y="3141"/>
                    </a:lnTo>
                    <a:lnTo>
                      <a:pt x="99854" y="997"/>
                    </a:lnTo>
                    <a:lnTo>
                      <a:pt x="111585" y="0"/>
                    </a:lnTo>
                    <a:lnTo>
                      <a:pt x="123213" y="110"/>
                    </a:lnTo>
                    <a:lnTo>
                      <a:pt x="134630" y="1319"/>
                    </a:lnTo>
                    <a:lnTo>
                      <a:pt x="145829" y="3725"/>
                    </a:lnTo>
                    <a:lnTo>
                      <a:pt x="156838" y="7273"/>
                    </a:lnTo>
                    <a:lnTo>
                      <a:pt x="167537" y="11944"/>
                    </a:lnTo>
                    <a:lnTo>
                      <a:pt x="177655" y="17827"/>
                    </a:lnTo>
                    <a:lnTo>
                      <a:pt x="187094" y="24859"/>
                    </a:lnTo>
                    <a:lnTo>
                      <a:pt x="195908" y="32852"/>
                    </a:lnTo>
                    <a:lnTo>
                      <a:pt x="204215" y="41587"/>
                    </a:lnTo>
                    <a:lnTo>
                      <a:pt x="212134" y="50874"/>
                    </a:lnTo>
                    <a:lnTo>
                      <a:pt x="219606" y="60719"/>
                    </a:lnTo>
                    <a:lnTo>
                      <a:pt x="226404" y="71312"/>
                    </a:lnTo>
                    <a:lnTo>
                      <a:pt x="232456" y="82699"/>
                    </a:lnTo>
                    <a:lnTo>
                      <a:pt x="237673" y="94787"/>
                    </a:lnTo>
                    <a:lnTo>
                      <a:pt x="241879" y="107433"/>
                    </a:lnTo>
                    <a:lnTo>
                      <a:pt x="245074" y="120493"/>
                    </a:lnTo>
                    <a:lnTo>
                      <a:pt x="247235" y="133687"/>
                    </a:lnTo>
                    <a:lnTo>
                      <a:pt x="248245" y="146618"/>
                    </a:lnTo>
                    <a:lnTo>
                      <a:pt x="248143" y="159091"/>
                    </a:lnTo>
                    <a:lnTo>
                      <a:pt x="246940" y="171094"/>
                    </a:lnTo>
                    <a:lnTo>
                      <a:pt x="244537" y="182693"/>
                    </a:lnTo>
                    <a:lnTo>
                      <a:pt x="240996" y="193976"/>
                    </a:lnTo>
                    <a:lnTo>
                      <a:pt x="236500" y="204859"/>
                    </a:lnTo>
                    <a:lnTo>
                      <a:pt x="231266" y="215102"/>
                    </a:lnTo>
                    <a:lnTo>
                      <a:pt x="225483" y="224619"/>
                    </a:lnTo>
                    <a:lnTo>
                      <a:pt x="219144" y="233316"/>
                    </a:lnTo>
                    <a:lnTo>
                      <a:pt x="212056" y="241013"/>
                    </a:lnTo>
                    <a:lnTo>
                      <a:pt x="204178" y="247699"/>
                    </a:lnTo>
                    <a:lnTo>
                      <a:pt x="195598" y="253189"/>
                    </a:lnTo>
                    <a:lnTo>
                      <a:pt x="186461" y="257054"/>
                    </a:lnTo>
                    <a:lnTo>
                      <a:pt x="176925" y="259186"/>
                    </a:lnTo>
                    <a:lnTo>
                      <a:pt x="167868" y="259046"/>
                    </a:lnTo>
                    <a:lnTo>
                      <a:pt x="161749" y="256437"/>
                    </a:lnTo>
                    <a:lnTo>
                      <a:pt x="160747" y="254520"/>
                    </a:lnTo>
                    <a:lnTo>
                      <a:pt x="163918" y="256239"/>
                    </a:lnTo>
                    <a:lnTo>
                      <a:pt x="168882" y="260797"/>
                    </a:lnTo>
                    <a:lnTo>
                      <a:pt x="174618" y="267266"/>
                    </a:lnTo>
                    <a:lnTo>
                      <a:pt x="180780" y="275205"/>
                    </a:lnTo>
                    <a:lnTo>
                      <a:pt x="187217" y="284511"/>
                    </a:lnTo>
                    <a:lnTo>
                      <a:pt x="193840" y="295031"/>
                    </a:lnTo>
                    <a:lnTo>
                      <a:pt x="200590" y="306536"/>
                    </a:lnTo>
                    <a:lnTo>
                      <a:pt x="207429" y="318792"/>
                    </a:lnTo>
                    <a:lnTo>
                      <a:pt x="214326" y="331585"/>
                    </a:lnTo>
                    <a:lnTo>
                      <a:pt x="221264" y="344430"/>
                    </a:lnTo>
                    <a:lnTo>
                      <a:pt x="228227" y="356596"/>
                    </a:lnTo>
                    <a:lnTo>
                      <a:pt x="235205" y="367743"/>
                    </a:lnTo>
                    <a:lnTo>
                      <a:pt x="242027" y="378040"/>
                    </a:lnTo>
                    <a:lnTo>
                      <a:pt x="248382" y="387958"/>
                    </a:lnTo>
                    <a:lnTo>
                      <a:pt x="254146" y="397827"/>
                    </a:lnTo>
                    <a:lnTo>
                      <a:pt x="259678" y="408121"/>
                    </a:lnTo>
                    <a:lnTo>
                      <a:pt x="265692" y="419490"/>
                    </a:lnTo>
                    <a:lnTo>
                      <a:pt x="272554" y="432182"/>
                    </a:lnTo>
                    <a:lnTo>
                      <a:pt x="280130" y="445947"/>
                    </a:lnTo>
                    <a:lnTo>
                      <a:pt x="287988" y="460250"/>
                    </a:lnTo>
                    <a:lnTo>
                      <a:pt x="295840" y="474711"/>
                    </a:lnTo>
                    <a:lnTo>
                      <a:pt x="303892" y="488825"/>
                    </a:lnTo>
                    <a:lnTo>
                      <a:pt x="312735" y="501915"/>
                    </a:lnTo>
                    <a:lnTo>
                      <a:pt x="322643" y="513712"/>
                    </a:lnTo>
                    <a:lnTo>
                      <a:pt x="333415" y="524293"/>
                    </a:lnTo>
                    <a:lnTo>
                      <a:pt x="344570" y="533875"/>
                    </a:lnTo>
                    <a:lnTo>
                      <a:pt x="355780" y="542692"/>
                    </a:lnTo>
                    <a:lnTo>
                      <a:pt x="366900" y="550787"/>
                    </a:lnTo>
                    <a:lnTo>
                      <a:pt x="377894" y="558012"/>
                    </a:lnTo>
                    <a:lnTo>
                      <a:pt x="388766" y="564346"/>
                    </a:lnTo>
                    <a:lnTo>
                      <a:pt x="399541" y="569414"/>
                    </a:lnTo>
                    <a:lnTo>
                      <a:pt x="410243" y="572455"/>
                    </a:lnTo>
                    <a:lnTo>
                      <a:pt x="420880" y="573241"/>
                    </a:lnTo>
                    <a:lnTo>
                      <a:pt x="431210" y="572116"/>
                    </a:lnTo>
                    <a:lnTo>
                      <a:pt x="441851" y="569522"/>
                    </a:lnTo>
                    <a:lnTo>
                      <a:pt x="454855" y="564112"/>
                    </a:lnTo>
                    <a:lnTo>
                      <a:pt x="473782" y="553595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7021210" y="4254889"/>
                <a:ext cx="180419" cy="214549"/>
              </a:xfrm>
              <a:custGeom>
                <a:avLst/>
                <a:gdLst/>
                <a:ahLst/>
                <a:cxnLst/>
                <a:rect l="0" t="0" r="0" b="0"/>
                <a:pathLst>
                  <a:path w="180419" h="214549">
                    <a:moveTo>
                      <a:pt x="1434" y="76074"/>
                    </a:moveTo>
                    <a:lnTo>
                      <a:pt x="7436" y="81807"/>
                    </a:lnTo>
                    <a:lnTo>
                      <a:pt x="14280" y="86091"/>
                    </a:lnTo>
                    <a:lnTo>
                      <a:pt x="22672" y="89288"/>
                    </a:lnTo>
                    <a:lnTo>
                      <a:pt x="32472" y="91303"/>
                    </a:lnTo>
                    <a:lnTo>
                      <a:pt x="43436" y="91704"/>
                    </a:lnTo>
                    <a:lnTo>
                      <a:pt x="55288" y="90393"/>
                    </a:lnTo>
                    <a:lnTo>
                      <a:pt x="67465" y="87570"/>
                    </a:lnTo>
                    <a:lnTo>
                      <a:pt x="79165" y="83546"/>
                    </a:lnTo>
                    <a:lnTo>
                      <a:pt x="89979" y="78611"/>
                    </a:lnTo>
                    <a:lnTo>
                      <a:pt x="99539" y="72691"/>
                    </a:lnTo>
                    <a:lnTo>
                      <a:pt x="107364" y="65362"/>
                    </a:lnTo>
                    <a:lnTo>
                      <a:pt x="113356" y="56515"/>
                    </a:lnTo>
                    <a:lnTo>
                      <a:pt x="117413" y="46643"/>
                    </a:lnTo>
                    <a:lnTo>
                      <a:pt x="119255" y="36631"/>
                    </a:lnTo>
                    <a:lnTo>
                      <a:pt x="118932" y="27020"/>
                    </a:lnTo>
                    <a:lnTo>
                      <a:pt x="116446" y="18298"/>
                    </a:lnTo>
                    <a:lnTo>
                      <a:pt x="111587" y="11051"/>
                    </a:lnTo>
                    <a:lnTo>
                      <a:pt x="104479" y="5453"/>
                    </a:lnTo>
                    <a:lnTo>
                      <a:pt x="95809" y="1661"/>
                    </a:lnTo>
                    <a:lnTo>
                      <a:pt x="86622" y="0"/>
                    </a:lnTo>
                    <a:lnTo>
                      <a:pt x="77561" y="435"/>
                    </a:lnTo>
                    <a:lnTo>
                      <a:pt x="68871" y="2657"/>
                    </a:lnTo>
                    <a:lnTo>
                      <a:pt x="60583" y="6272"/>
                    </a:lnTo>
                    <a:lnTo>
                      <a:pt x="52641" y="10926"/>
                    </a:lnTo>
                    <a:lnTo>
                      <a:pt x="44967" y="16487"/>
                    </a:lnTo>
                    <a:lnTo>
                      <a:pt x="37493" y="23043"/>
                    </a:lnTo>
                    <a:lnTo>
                      <a:pt x="30167" y="30562"/>
                    </a:lnTo>
                    <a:lnTo>
                      <a:pt x="23108" y="38898"/>
                    </a:lnTo>
                    <a:lnTo>
                      <a:pt x="16593" y="47872"/>
                    </a:lnTo>
                    <a:lnTo>
                      <a:pt x="10739" y="57322"/>
                    </a:lnTo>
                    <a:lnTo>
                      <a:pt x="5826" y="67278"/>
                    </a:lnTo>
                    <a:lnTo>
                      <a:pt x="2356" y="77948"/>
                    </a:lnTo>
                    <a:lnTo>
                      <a:pt x="470" y="89381"/>
                    </a:lnTo>
                    <a:lnTo>
                      <a:pt x="0" y="101330"/>
                    </a:lnTo>
                    <a:lnTo>
                      <a:pt x="666" y="113351"/>
                    </a:lnTo>
                    <a:lnTo>
                      <a:pt x="2189" y="125173"/>
                    </a:lnTo>
                    <a:lnTo>
                      <a:pt x="4498" y="136551"/>
                    </a:lnTo>
                    <a:lnTo>
                      <a:pt x="7716" y="147192"/>
                    </a:lnTo>
                    <a:lnTo>
                      <a:pt x="11842" y="157014"/>
                    </a:lnTo>
                    <a:lnTo>
                      <a:pt x="16745" y="166101"/>
                    </a:lnTo>
                    <a:lnTo>
                      <a:pt x="22261" y="174599"/>
                    </a:lnTo>
                    <a:lnTo>
                      <a:pt x="28245" y="182648"/>
                    </a:lnTo>
                    <a:lnTo>
                      <a:pt x="35061" y="190209"/>
                    </a:lnTo>
                    <a:lnTo>
                      <a:pt x="43533" y="197068"/>
                    </a:lnTo>
                    <a:lnTo>
                      <a:pt x="53973" y="203157"/>
                    </a:lnTo>
                    <a:lnTo>
                      <a:pt x="66071" y="208228"/>
                    </a:lnTo>
                    <a:lnTo>
                      <a:pt x="79179" y="211805"/>
                    </a:lnTo>
                    <a:lnTo>
                      <a:pt x="92806" y="213768"/>
                    </a:lnTo>
                    <a:lnTo>
                      <a:pt x="106651" y="214454"/>
                    </a:lnTo>
                    <a:lnTo>
                      <a:pt x="122189" y="214548"/>
                    </a:lnTo>
                    <a:lnTo>
                      <a:pt x="144134" y="214059"/>
                    </a:lnTo>
                    <a:lnTo>
                      <a:pt x="180418" y="212944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7106872" y="4298432"/>
                <a:ext cx="261901" cy="485257"/>
              </a:xfrm>
              <a:custGeom>
                <a:avLst/>
                <a:gdLst/>
                <a:ahLst/>
                <a:cxnLst/>
                <a:rect l="0" t="0" r="0" b="0"/>
                <a:pathLst>
                  <a:path w="261901" h="485257">
                    <a:moveTo>
                      <a:pt x="168456" y="127287"/>
                    </a:moveTo>
                    <a:lnTo>
                      <a:pt x="177257" y="121420"/>
                    </a:lnTo>
                    <a:lnTo>
                      <a:pt x="185604" y="115855"/>
                    </a:lnTo>
                    <a:lnTo>
                      <a:pt x="194299" y="110057"/>
                    </a:lnTo>
                    <a:lnTo>
                      <a:pt x="203247" y="103976"/>
                    </a:lnTo>
                    <a:lnTo>
                      <a:pt x="212094" y="97646"/>
                    </a:lnTo>
                    <a:lnTo>
                      <a:pt x="220622" y="91108"/>
                    </a:lnTo>
                    <a:lnTo>
                      <a:pt x="228465" y="84087"/>
                    </a:lnTo>
                    <a:lnTo>
                      <a:pt x="235046" y="76007"/>
                    </a:lnTo>
                    <a:lnTo>
                      <a:pt x="240160" y="66653"/>
                    </a:lnTo>
                    <a:lnTo>
                      <a:pt x="243610" y="56438"/>
                    </a:lnTo>
                    <a:lnTo>
                      <a:pt x="245033" y="46196"/>
                    </a:lnTo>
                    <a:lnTo>
                      <a:pt x="244429" y="36426"/>
                    </a:lnTo>
                    <a:lnTo>
                      <a:pt x="241925" y="27427"/>
                    </a:lnTo>
                    <a:lnTo>
                      <a:pt x="237586" y="19464"/>
                    </a:lnTo>
                    <a:lnTo>
                      <a:pt x="231628" y="12566"/>
                    </a:lnTo>
                    <a:lnTo>
                      <a:pt x="224207" y="6918"/>
                    </a:lnTo>
                    <a:lnTo>
                      <a:pt x="215332" y="2940"/>
                    </a:lnTo>
                    <a:lnTo>
                      <a:pt x="205146" y="705"/>
                    </a:lnTo>
                    <a:lnTo>
                      <a:pt x="194054" y="0"/>
                    </a:lnTo>
                    <a:lnTo>
                      <a:pt x="182617" y="504"/>
                    </a:lnTo>
                    <a:lnTo>
                      <a:pt x="171191" y="1924"/>
                    </a:lnTo>
                    <a:lnTo>
                      <a:pt x="160079" y="4333"/>
                    </a:lnTo>
                    <a:lnTo>
                      <a:pt x="149618" y="8151"/>
                    </a:lnTo>
                    <a:lnTo>
                      <a:pt x="139921" y="13497"/>
                    </a:lnTo>
                    <a:lnTo>
                      <a:pt x="131087" y="20205"/>
                    </a:lnTo>
                    <a:lnTo>
                      <a:pt x="123292" y="28003"/>
                    </a:lnTo>
                    <a:lnTo>
                      <a:pt x="116526" y="36620"/>
                    </a:lnTo>
                    <a:lnTo>
                      <a:pt x="110642" y="45829"/>
                    </a:lnTo>
                    <a:lnTo>
                      <a:pt x="105447" y="55456"/>
                    </a:lnTo>
                    <a:lnTo>
                      <a:pt x="100773" y="65372"/>
                    </a:lnTo>
                    <a:lnTo>
                      <a:pt x="96801" y="75487"/>
                    </a:lnTo>
                    <a:lnTo>
                      <a:pt x="94037" y="85738"/>
                    </a:lnTo>
                    <a:lnTo>
                      <a:pt x="92666" y="96074"/>
                    </a:lnTo>
                    <a:lnTo>
                      <a:pt x="92728" y="106305"/>
                    </a:lnTo>
                    <a:lnTo>
                      <a:pt x="94289" y="116101"/>
                    </a:lnTo>
                    <a:lnTo>
                      <a:pt x="97236" y="125316"/>
                    </a:lnTo>
                    <a:lnTo>
                      <a:pt x="101485" y="133809"/>
                    </a:lnTo>
                    <a:lnTo>
                      <a:pt x="107079" y="141368"/>
                    </a:lnTo>
                    <a:lnTo>
                      <a:pt x="113912" y="147961"/>
                    </a:lnTo>
                    <a:lnTo>
                      <a:pt x="121770" y="153389"/>
                    </a:lnTo>
                    <a:lnTo>
                      <a:pt x="130414" y="157213"/>
                    </a:lnTo>
                    <a:lnTo>
                      <a:pt x="139631" y="159335"/>
                    </a:lnTo>
                    <a:lnTo>
                      <a:pt x="149089" y="159795"/>
                    </a:lnTo>
                    <a:lnTo>
                      <a:pt x="158359" y="158592"/>
                    </a:lnTo>
                    <a:lnTo>
                      <a:pt x="167221" y="155889"/>
                    </a:lnTo>
                    <a:lnTo>
                      <a:pt x="175645" y="151805"/>
                    </a:lnTo>
                    <a:lnTo>
                      <a:pt x="183690" y="146323"/>
                    </a:lnTo>
                    <a:lnTo>
                      <a:pt x="191433" y="139565"/>
                    </a:lnTo>
                    <a:lnTo>
                      <a:pt x="198786" y="131757"/>
                    </a:lnTo>
                    <a:lnTo>
                      <a:pt x="205507" y="123146"/>
                    </a:lnTo>
                    <a:lnTo>
                      <a:pt x="211509" y="113948"/>
                    </a:lnTo>
                    <a:lnTo>
                      <a:pt x="216863" y="104332"/>
                    </a:lnTo>
                    <a:lnTo>
                      <a:pt x="221696" y="94424"/>
                    </a:lnTo>
                    <a:lnTo>
                      <a:pt x="226138" y="84409"/>
                    </a:lnTo>
                    <a:lnTo>
                      <a:pt x="230518" y="77597"/>
                    </a:lnTo>
                    <a:lnTo>
                      <a:pt x="234736" y="77564"/>
                    </a:lnTo>
                    <a:lnTo>
                      <a:pt x="238253" y="82240"/>
                    </a:lnTo>
                    <a:lnTo>
                      <a:pt x="241308" y="89552"/>
                    </a:lnTo>
                    <a:lnTo>
                      <a:pt x="244063" y="98623"/>
                    </a:lnTo>
                    <a:lnTo>
                      <a:pt x="246383" y="109422"/>
                    </a:lnTo>
                    <a:lnTo>
                      <a:pt x="248206" y="121850"/>
                    </a:lnTo>
                    <a:lnTo>
                      <a:pt x="249733" y="135328"/>
                    </a:lnTo>
                    <a:lnTo>
                      <a:pt x="251354" y="148937"/>
                    </a:lnTo>
                    <a:lnTo>
                      <a:pt x="253286" y="162151"/>
                    </a:lnTo>
                    <a:lnTo>
                      <a:pt x="255412" y="175300"/>
                    </a:lnTo>
                    <a:lnTo>
                      <a:pt x="257385" y="189336"/>
                    </a:lnTo>
                    <a:lnTo>
                      <a:pt x="259008" y="204741"/>
                    </a:lnTo>
                    <a:lnTo>
                      <a:pt x="260251" y="221361"/>
                    </a:lnTo>
                    <a:lnTo>
                      <a:pt x="261158" y="238675"/>
                    </a:lnTo>
                    <a:lnTo>
                      <a:pt x="261796" y="256282"/>
                    </a:lnTo>
                    <a:lnTo>
                      <a:pt x="261900" y="273647"/>
                    </a:lnTo>
                    <a:lnTo>
                      <a:pt x="260914" y="290068"/>
                    </a:lnTo>
                    <a:lnTo>
                      <a:pt x="258617" y="305246"/>
                    </a:lnTo>
                    <a:lnTo>
                      <a:pt x="255109" y="319080"/>
                    </a:lnTo>
                    <a:lnTo>
                      <a:pt x="250613" y="331467"/>
                    </a:lnTo>
                    <a:lnTo>
                      <a:pt x="245362" y="342501"/>
                    </a:lnTo>
                    <a:lnTo>
                      <a:pt x="239396" y="352254"/>
                    </a:lnTo>
                    <a:lnTo>
                      <a:pt x="232568" y="360675"/>
                    </a:lnTo>
                    <a:lnTo>
                      <a:pt x="224861" y="367864"/>
                    </a:lnTo>
                    <a:lnTo>
                      <a:pt x="216230" y="374034"/>
                    </a:lnTo>
                    <a:lnTo>
                      <a:pt x="206525" y="379421"/>
                    </a:lnTo>
                    <a:lnTo>
                      <a:pt x="195771" y="384234"/>
                    </a:lnTo>
                    <a:lnTo>
                      <a:pt x="184126" y="388638"/>
                    </a:lnTo>
                    <a:lnTo>
                      <a:pt x="171784" y="392756"/>
                    </a:lnTo>
                    <a:lnTo>
                      <a:pt x="158927" y="396678"/>
                    </a:lnTo>
                    <a:lnTo>
                      <a:pt x="145702" y="400464"/>
                    </a:lnTo>
                    <a:lnTo>
                      <a:pt x="132218" y="404161"/>
                    </a:lnTo>
                    <a:lnTo>
                      <a:pt x="118559" y="407800"/>
                    </a:lnTo>
                    <a:lnTo>
                      <a:pt x="104948" y="411566"/>
                    </a:lnTo>
                    <a:lnTo>
                      <a:pt x="91728" y="415779"/>
                    </a:lnTo>
                    <a:lnTo>
                      <a:pt x="79063" y="420579"/>
                    </a:lnTo>
                    <a:lnTo>
                      <a:pt x="67099" y="425940"/>
                    </a:lnTo>
                    <a:lnTo>
                      <a:pt x="56057" y="431762"/>
                    </a:lnTo>
                    <a:lnTo>
                      <a:pt x="45966" y="437940"/>
                    </a:lnTo>
                    <a:lnTo>
                      <a:pt x="36810" y="444456"/>
                    </a:lnTo>
                    <a:lnTo>
                      <a:pt x="27608" y="452244"/>
                    </a:lnTo>
                    <a:lnTo>
                      <a:pt x="16434" y="464223"/>
                    </a:lnTo>
                    <a:lnTo>
                      <a:pt x="0" y="485256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7446498" y="4288849"/>
                <a:ext cx="7816" cy="178985"/>
              </a:xfrm>
              <a:custGeom>
                <a:avLst/>
                <a:gdLst/>
                <a:ahLst/>
                <a:cxnLst/>
                <a:rect l="0" t="0" r="0" b="0"/>
                <a:pathLst>
                  <a:path w="7816" h="178985">
                    <a:moveTo>
                      <a:pt x="7815" y="0"/>
                    </a:moveTo>
                    <a:lnTo>
                      <a:pt x="4948" y="8935"/>
                    </a:lnTo>
                    <a:lnTo>
                      <a:pt x="2806" y="18562"/>
                    </a:lnTo>
                    <a:lnTo>
                      <a:pt x="1207" y="29854"/>
                    </a:lnTo>
                    <a:lnTo>
                      <a:pt x="200" y="42695"/>
                    </a:lnTo>
                    <a:lnTo>
                      <a:pt x="0" y="56822"/>
                    </a:lnTo>
                    <a:lnTo>
                      <a:pt x="651" y="71943"/>
                    </a:lnTo>
                    <a:lnTo>
                      <a:pt x="1889" y="87631"/>
                    </a:lnTo>
                    <a:lnTo>
                      <a:pt x="3253" y="103372"/>
                    </a:lnTo>
                    <a:lnTo>
                      <a:pt x="4462" y="118857"/>
                    </a:lnTo>
                    <a:lnTo>
                      <a:pt x="5426" y="133403"/>
                    </a:lnTo>
                    <a:lnTo>
                      <a:pt x="6252" y="147280"/>
                    </a:lnTo>
                    <a:lnTo>
                      <a:pt x="7007" y="161704"/>
                    </a:lnTo>
                    <a:lnTo>
                      <a:pt x="7815" y="178984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7454313" y="4162507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0"/>
                    </a:move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7551094" y="4267792"/>
                <a:ext cx="130793" cy="228677"/>
              </a:xfrm>
              <a:custGeom>
                <a:avLst/>
                <a:gdLst/>
                <a:ahLst/>
                <a:cxnLst/>
                <a:rect l="0" t="0" r="0" b="0"/>
                <a:pathLst>
                  <a:path w="130793" h="228677">
                    <a:moveTo>
                      <a:pt x="113789" y="31585"/>
                    </a:moveTo>
                    <a:lnTo>
                      <a:pt x="107788" y="25919"/>
                    </a:lnTo>
                    <a:lnTo>
                      <a:pt x="100942" y="22275"/>
                    </a:lnTo>
                    <a:lnTo>
                      <a:pt x="92559" y="20370"/>
                    </a:lnTo>
                    <a:lnTo>
                      <a:pt x="83105" y="20041"/>
                    </a:lnTo>
                    <a:lnTo>
                      <a:pt x="73439" y="21309"/>
                    </a:lnTo>
                    <a:lnTo>
                      <a:pt x="64084" y="24038"/>
                    </a:lnTo>
                    <a:lnTo>
                      <a:pt x="55211" y="28131"/>
                    </a:lnTo>
                    <a:lnTo>
                      <a:pt x="46807" y="33615"/>
                    </a:lnTo>
                    <a:lnTo>
                      <a:pt x="38795" y="40373"/>
                    </a:lnTo>
                    <a:lnTo>
                      <a:pt x="31247" y="48179"/>
                    </a:lnTo>
                    <a:lnTo>
                      <a:pt x="24392" y="56788"/>
                    </a:lnTo>
                    <a:lnTo>
                      <a:pt x="18298" y="65989"/>
                    </a:lnTo>
                    <a:lnTo>
                      <a:pt x="13051" y="75778"/>
                    </a:lnTo>
                    <a:lnTo>
                      <a:pt x="8824" y="86333"/>
                    </a:lnTo>
                    <a:lnTo>
                      <a:pt x="5611" y="97695"/>
                    </a:lnTo>
                    <a:lnTo>
                      <a:pt x="3268" y="109765"/>
                    </a:lnTo>
                    <a:lnTo>
                      <a:pt x="1604" y="122399"/>
                    </a:lnTo>
                    <a:lnTo>
                      <a:pt x="452" y="135451"/>
                    </a:lnTo>
                    <a:lnTo>
                      <a:pt x="0" y="148640"/>
                    </a:lnTo>
                    <a:lnTo>
                      <a:pt x="752" y="161567"/>
                    </a:lnTo>
                    <a:lnTo>
                      <a:pt x="2889" y="174034"/>
                    </a:lnTo>
                    <a:lnTo>
                      <a:pt x="6291" y="185862"/>
                    </a:lnTo>
                    <a:lnTo>
                      <a:pt x="10717" y="196813"/>
                    </a:lnTo>
                    <a:lnTo>
                      <a:pt x="15926" y="206833"/>
                    </a:lnTo>
                    <a:lnTo>
                      <a:pt x="22033" y="215544"/>
                    </a:lnTo>
                    <a:lnTo>
                      <a:pt x="29488" y="222192"/>
                    </a:lnTo>
                    <a:lnTo>
                      <a:pt x="38425" y="226548"/>
                    </a:lnTo>
                    <a:lnTo>
                      <a:pt x="48526" y="228676"/>
                    </a:lnTo>
                    <a:lnTo>
                      <a:pt x="59224" y="228674"/>
                    </a:lnTo>
                    <a:lnTo>
                      <a:pt x="70114" y="226818"/>
                    </a:lnTo>
                    <a:lnTo>
                      <a:pt x="80678" y="223321"/>
                    </a:lnTo>
                    <a:lnTo>
                      <a:pt x="90234" y="218241"/>
                    </a:lnTo>
                    <a:lnTo>
                      <a:pt x="98505" y="211757"/>
                    </a:lnTo>
                    <a:lnTo>
                      <a:pt x="105565" y="204133"/>
                    </a:lnTo>
                    <a:lnTo>
                      <a:pt x="111631" y="195647"/>
                    </a:lnTo>
                    <a:lnTo>
                      <a:pt x="116934" y="186523"/>
                    </a:lnTo>
                    <a:lnTo>
                      <a:pt x="121515" y="176618"/>
                    </a:lnTo>
                    <a:lnTo>
                      <a:pt x="125230" y="165451"/>
                    </a:lnTo>
                    <a:lnTo>
                      <a:pt x="128061" y="152866"/>
                    </a:lnTo>
                    <a:lnTo>
                      <a:pt x="129964" y="139159"/>
                    </a:lnTo>
                    <a:lnTo>
                      <a:pt x="130792" y="124887"/>
                    </a:lnTo>
                    <a:lnTo>
                      <a:pt x="130570" y="110439"/>
                    </a:lnTo>
                    <a:lnTo>
                      <a:pt x="129455" y="96163"/>
                    </a:lnTo>
                    <a:lnTo>
                      <a:pt x="127642" y="82430"/>
                    </a:lnTo>
                    <a:lnTo>
                      <a:pt x="125311" y="69388"/>
                    </a:lnTo>
                    <a:lnTo>
                      <a:pt x="122442" y="57157"/>
                    </a:lnTo>
                    <a:lnTo>
                      <a:pt x="118837" y="45927"/>
                    </a:lnTo>
                    <a:lnTo>
                      <a:pt x="114459" y="35713"/>
                    </a:lnTo>
                    <a:lnTo>
                      <a:pt x="109703" y="26670"/>
                    </a:lnTo>
                    <a:lnTo>
                      <a:pt x="104850" y="18300"/>
                    </a:lnTo>
                    <a:lnTo>
                      <a:pt x="99473" y="9867"/>
                    </a:lnTo>
                    <a:lnTo>
                      <a:pt x="92732" y="0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7710591" y="4254098"/>
                <a:ext cx="312261" cy="403250"/>
              </a:xfrm>
              <a:custGeom>
                <a:avLst/>
                <a:gdLst/>
                <a:ahLst/>
                <a:cxnLst/>
                <a:rect l="0" t="0" r="0" b="0"/>
                <a:pathLst>
                  <a:path w="312261" h="403250">
                    <a:moveTo>
                      <a:pt x="27990" y="97922"/>
                    </a:moveTo>
                    <a:lnTo>
                      <a:pt x="30924" y="112457"/>
                    </a:lnTo>
                    <a:lnTo>
                      <a:pt x="33706" y="125087"/>
                    </a:lnTo>
                    <a:lnTo>
                      <a:pt x="36605" y="136997"/>
                    </a:lnTo>
                    <a:lnTo>
                      <a:pt x="39646" y="148652"/>
                    </a:lnTo>
                    <a:lnTo>
                      <a:pt x="42812" y="160492"/>
                    </a:lnTo>
                    <a:lnTo>
                      <a:pt x="46071" y="172732"/>
                    </a:lnTo>
                    <a:lnTo>
                      <a:pt x="49235" y="185401"/>
                    </a:lnTo>
                    <a:lnTo>
                      <a:pt x="51980" y="198439"/>
                    </a:lnTo>
                    <a:lnTo>
                      <a:pt x="54140" y="211746"/>
                    </a:lnTo>
                    <a:lnTo>
                      <a:pt x="55252" y="224426"/>
                    </a:lnTo>
                    <a:lnTo>
                      <a:pt x="54482" y="234883"/>
                    </a:lnTo>
                    <a:lnTo>
                      <a:pt x="51560" y="242414"/>
                    </a:lnTo>
                    <a:lnTo>
                      <a:pt x="47004" y="246823"/>
                    </a:lnTo>
                    <a:lnTo>
                      <a:pt x="41805" y="247975"/>
                    </a:lnTo>
                    <a:lnTo>
                      <a:pt x="36612" y="246155"/>
                    </a:lnTo>
                    <a:lnTo>
                      <a:pt x="31689" y="241903"/>
                    </a:lnTo>
                    <a:lnTo>
                      <a:pt x="27090" y="235794"/>
                    </a:lnTo>
                    <a:lnTo>
                      <a:pt x="22781" y="228323"/>
                    </a:lnTo>
                    <a:lnTo>
                      <a:pt x="18704" y="219720"/>
                    </a:lnTo>
                    <a:lnTo>
                      <a:pt x="14798" y="209971"/>
                    </a:lnTo>
                    <a:lnTo>
                      <a:pt x="11020" y="199156"/>
                    </a:lnTo>
                    <a:lnTo>
                      <a:pt x="7497" y="187452"/>
                    </a:lnTo>
                    <a:lnTo>
                      <a:pt x="4508" y="175065"/>
                    </a:lnTo>
                    <a:lnTo>
                      <a:pt x="2171" y="162173"/>
                    </a:lnTo>
                    <a:lnTo>
                      <a:pt x="603" y="148922"/>
                    </a:lnTo>
                    <a:lnTo>
                      <a:pt x="0" y="135421"/>
                    </a:lnTo>
                    <a:lnTo>
                      <a:pt x="374" y="121751"/>
                    </a:lnTo>
                    <a:lnTo>
                      <a:pt x="1591" y="108130"/>
                    </a:lnTo>
                    <a:lnTo>
                      <a:pt x="3471" y="94905"/>
                    </a:lnTo>
                    <a:lnTo>
                      <a:pt x="5848" y="82235"/>
                    </a:lnTo>
                    <a:lnTo>
                      <a:pt x="8748" y="70270"/>
                    </a:lnTo>
                    <a:lnTo>
                      <a:pt x="12373" y="59226"/>
                    </a:lnTo>
                    <a:lnTo>
                      <a:pt x="16774" y="49130"/>
                    </a:lnTo>
                    <a:lnTo>
                      <a:pt x="21864" y="39858"/>
                    </a:lnTo>
                    <a:lnTo>
                      <a:pt x="27506" y="31236"/>
                    </a:lnTo>
                    <a:lnTo>
                      <a:pt x="33575" y="23107"/>
                    </a:lnTo>
                    <a:lnTo>
                      <a:pt x="40446" y="15663"/>
                    </a:lnTo>
                    <a:lnTo>
                      <a:pt x="48957" y="9415"/>
                    </a:lnTo>
                    <a:lnTo>
                      <a:pt x="59417" y="4554"/>
                    </a:lnTo>
                    <a:lnTo>
                      <a:pt x="71359" y="1291"/>
                    </a:lnTo>
                    <a:lnTo>
                      <a:pt x="83831" y="0"/>
                    </a:lnTo>
                    <a:lnTo>
                      <a:pt x="96213" y="691"/>
                    </a:lnTo>
                    <a:lnTo>
                      <a:pt x="108099" y="3086"/>
                    </a:lnTo>
                    <a:lnTo>
                      <a:pt x="119148" y="6821"/>
                    </a:lnTo>
                    <a:lnTo>
                      <a:pt x="129282" y="11554"/>
                    </a:lnTo>
                    <a:lnTo>
                      <a:pt x="138762" y="17169"/>
                    </a:lnTo>
                    <a:lnTo>
                      <a:pt x="148063" y="23761"/>
                    </a:lnTo>
                    <a:lnTo>
                      <a:pt x="157474" y="31304"/>
                    </a:lnTo>
                    <a:lnTo>
                      <a:pt x="166934" y="39657"/>
                    </a:lnTo>
                    <a:lnTo>
                      <a:pt x="176140" y="48642"/>
                    </a:lnTo>
                    <a:lnTo>
                      <a:pt x="184927" y="58104"/>
                    </a:lnTo>
                    <a:lnTo>
                      <a:pt x="193287" y="68238"/>
                    </a:lnTo>
                    <a:lnTo>
                      <a:pt x="201279" y="79558"/>
                    </a:lnTo>
                    <a:lnTo>
                      <a:pt x="208983" y="92242"/>
                    </a:lnTo>
                    <a:lnTo>
                      <a:pt x="216309" y="105845"/>
                    </a:lnTo>
                    <a:lnTo>
                      <a:pt x="223009" y="119515"/>
                    </a:lnTo>
                    <a:lnTo>
                      <a:pt x="229000" y="132745"/>
                    </a:lnTo>
                    <a:lnTo>
                      <a:pt x="234345" y="145389"/>
                    </a:lnTo>
                    <a:lnTo>
                      <a:pt x="239170" y="157487"/>
                    </a:lnTo>
                    <a:lnTo>
                      <a:pt x="243607" y="169150"/>
                    </a:lnTo>
                    <a:lnTo>
                      <a:pt x="247927" y="180813"/>
                    </a:lnTo>
                    <a:lnTo>
                      <a:pt x="252521" y="193183"/>
                    </a:lnTo>
                    <a:lnTo>
                      <a:pt x="257574" y="206592"/>
                    </a:lnTo>
                    <a:lnTo>
                      <a:pt x="262937" y="221024"/>
                    </a:lnTo>
                    <a:lnTo>
                      <a:pt x="268229" y="236317"/>
                    </a:lnTo>
                    <a:lnTo>
                      <a:pt x="273231" y="252263"/>
                    </a:lnTo>
                    <a:lnTo>
                      <a:pt x="277895" y="268361"/>
                    </a:lnTo>
                    <a:lnTo>
                      <a:pt x="282252" y="283853"/>
                    </a:lnTo>
                    <a:lnTo>
                      <a:pt x="286368" y="298383"/>
                    </a:lnTo>
                    <a:lnTo>
                      <a:pt x="290300" y="312103"/>
                    </a:lnTo>
                    <a:lnTo>
                      <a:pt x="294101" y="325470"/>
                    </a:lnTo>
                    <a:lnTo>
                      <a:pt x="297806" y="338787"/>
                    </a:lnTo>
                    <a:lnTo>
                      <a:pt x="301289" y="351774"/>
                    </a:lnTo>
                    <a:lnTo>
                      <a:pt x="304620" y="365035"/>
                    </a:lnTo>
                    <a:lnTo>
                      <a:pt x="308092" y="380857"/>
                    </a:lnTo>
                    <a:lnTo>
                      <a:pt x="312260" y="403249"/>
                    </a:lnTo>
                  </a:path>
                </a:pathLst>
              </a:custGeom>
              <a:ln w="38100" cap="flat" cmpd="sng" algn="ctr">
                <a:solidFill>
                  <a:srgbClr val="00FF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8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417599" y="93504"/>
            <a:ext cx="3279090" cy="486708"/>
            <a:chOff x="417599" y="93504"/>
            <a:chExt cx="3279090" cy="486708"/>
          </a:xfrm>
        </p:grpSpPr>
        <p:sp>
          <p:nvSpPr>
            <p:cNvPr id="2" name="Freeform 1"/>
            <p:cNvSpPr/>
            <p:nvPr/>
          </p:nvSpPr>
          <p:spPr>
            <a:xfrm>
              <a:off x="417599" y="93504"/>
              <a:ext cx="245697" cy="486708"/>
            </a:xfrm>
            <a:custGeom>
              <a:avLst/>
              <a:gdLst/>
              <a:ahLst/>
              <a:cxnLst/>
              <a:rect l="0" t="0" r="0" b="0"/>
              <a:pathLst>
                <a:path w="245697" h="486708">
                  <a:moveTo>
                    <a:pt x="214110" y="53894"/>
                  </a:moveTo>
                  <a:lnTo>
                    <a:pt x="211043" y="45160"/>
                  </a:lnTo>
                  <a:lnTo>
                    <a:pt x="206980" y="37454"/>
                  </a:lnTo>
                  <a:lnTo>
                    <a:pt x="201487" y="30056"/>
                  </a:lnTo>
                  <a:lnTo>
                    <a:pt x="194727" y="22968"/>
                  </a:lnTo>
                  <a:lnTo>
                    <a:pt x="186930" y="16437"/>
                  </a:lnTo>
                  <a:lnTo>
                    <a:pt x="178333" y="10574"/>
                  </a:lnTo>
                  <a:lnTo>
                    <a:pt x="169147" y="5655"/>
                  </a:lnTo>
                  <a:lnTo>
                    <a:pt x="159542" y="2182"/>
                  </a:lnTo>
                  <a:lnTo>
                    <a:pt x="149638" y="298"/>
                  </a:lnTo>
                  <a:lnTo>
                    <a:pt x="139362" y="0"/>
                  </a:lnTo>
                  <a:lnTo>
                    <a:pt x="128473" y="1312"/>
                  </a:lnTo>
                  <a:lnTo>
                    <a:pt x="116893" y="4088"/>
                  </a:lnTo>
                  <a:lnTo>
                    <a:pt x="105014" y="8220"/>
                  </a:lnTo>
                  <a:lnTo>
                    <a:pt x="93573" y="13735"/>
                  </a:lnTo>
                  <a:lnTo>
                    <a:pt x="82953" y="20516"/>
                  </a:lnTo>
                  <a:lnTo>
                    <a:pt x="73196" y="28338"/>
                  </a:lnTo>
                  <a:lnTo>
                    <a:pt x="64182" y="36959"/>
                  </a:lnTo>
                  <a:lnTo>
                    <a:pt x="55748" y="46168"/>
                  </a:lnTo>
                  <a:lnTo>
                    <a:pt x="47745" y="55962"/>
                  </a:lnTo>
                  <a:lnTo>
                    <a:pt x="40049" y="66521"/>
                  </a:lnTo>
                  <a:lnTo>
                    <a:pt x="32578" y="77884"/>
                  </a:lnTo>
                  <a:lnTo>
                    <a:pt x="25592" y="89957"/>
                  </a:lnTo>
                  <a:lnTo>
                    <a:pt x="19659" y="102592"/>
                  </a:lnTo>
                  <a:lnTo>
                    <a:pt x="15000" y="115655"/>
                  </a:lnTo>
                  <a:lnTo>
                    <a:pt x="11364" y="129189"/>
                  </a:lnTo>
                  <a:lnTo>
                    <a:pt x="8226" y="143414"/>
                  </a:lnTo>
                  <a:lnTo>
                    <a:pt x="5232" y="158392"/>
                  </a:lnTo>
                  <a:lnTo>
                    <a:pt x="2542" y="174043"/>
                  </a:lnTo>
                  <a:lnTo>
                    <a:pt x="713" y="190236"/>
                  </a:lnTo>
                  <a:lnTo>
                    <a:pt x="0" y="206834"/>
                  </a:lnTo>
                  <a:lnTo>
                    <a:pt x="351" y="223726"/>
                  </a:lnTo>
                  <a:lnTo>
                    <a:pt x="1583" y="240826"/>
                  </a:lnTo>
                  <a:lnTo>
                    <a:pt x="3489" y="258065"/>
                  </a:lnTo>
                  <a:lnTo>
                    <a:pt x="5887" y="275234"/>
                  </a:lnTo>
                  <a:lnTo>
                    <a:pt x="8634" y="291995"/>
                  </a:lnTo>
                  <a:lnTo>
                    <a:pt x="11630" y="308196"/>
                  </a:lnTo>
                  <a:lnTo>
                    <a:pt x="14962" y="323856"/>
                  </a:lnTo>
                  <a:lnTo>
                    <a:pt x="18884" y="339066"/>
                  </a:lnTo>
                  <a:lnTo>
                    <a:pt x="23488" y="353925"/>
                  </a:lnTo>
                  <a:lnTo>
                    <a:pt x="28716" y="368362"/>
                  </a:lnTo>
                  <a:lnTo>
                    <a:pt x="34451" y="382145"/>
                  </a:lnTo>
                  <a:lnTo>
                    <a:pt x="40574" y="395192"/>
                  </a:lnTo>
                  <a:lnTo>
                    <a:pt x="47142" y="407412"/>
                  </a:lnTo>
                  <a:lnTo>
                    <a:pt x="54384" y="418627"/>
                  </a:lnTo>
                  <a:lnTo>
                    <a:pt x="62362" y="428838"/>
                  </a:lnTo>
                  <a:lnTo>
                    <a:pt x="70838" y="438187"/>
                  </a:lnTo>
                  <a:lnTo>
                    <a:pt x="79373" y="446861"/>
                  </a:lnTo>
                  <a:lnTo>
                    <a:pt x="87715" y="455028"/>
                  </a:lnTo>
                  <a:lnTo>
                    <a:pt x="96114" y="462668"/>
                  </a:lnTo>
                  <a:lnTo>
                    <a:pt x="105197" y="469581"/>
                  </a:lnTo>
                  <a:lnTo>
                    <a:pt x="115270" y="475704"/>
                  </a:lnTo>
                  <a:lnTo>
                    <a:pt x="126154" y="480800"/>
                  </a:lnTo>
                  <a:lnTo>
                    <a:pt x="137386" y="484392"/>
                  </a:lnTo>
                  <a:lnTo>
                    <a:pt x="148647" y="486356"/>
                  </a:lnTo>
                  <a:lnTo>
                    <a:pt x="159801" y="486707"/>
                  </a:lnTo>
                  <a:lnTo>
                    <a:pt x="170817" y="485431"/>
                  </a:lnTo>
                  <a:lnTo>
                    <a:pt x="181700" y="482684"/>
                  </a:lnTo>
                  <a:lnTo>
                    <a:pt x="192313" y="478740"/>
                  </a:lnTo>
                  <a:lnTo>
                    <a:pt x="202372" y="473884"/>
                  </a:lnTo>
                  <a:lnTo>
                    <a:pt x="211762" y="468373"/>
                  </a:lnTo>
                  <a:lnTo>
                    <a:pt x="220232" y="462704"/>
                  </a:lnTo>
                  <a:lnTo>
                    <a:pt x="228147" y="457065"/>
                  </a:lnTo>
                  <a:lnTo>
                    <a:pt x="236201" y="450967"/>
                  </a:lnTo>
                  <a:lnTo>
                    <a:pt x="245696" y="4434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11383" y="380967"/>
              <a:ext cx="162483" cy="150529"/>
            </a:xfrm>
            <a:custGeom>
              <a:avLst/>
              <a:gdLst/>
              <a:ahLst/>
              <a:cxnLst/>
              <a:rect l="0" t="0" r="0" b="0"/>
              <a:pathLst>
                <a:path w="162483" h="150529">
                  <a:moveTo>
                    <a:pt x="78254" y="113872"/>
                  </a:moveTo>
                  <a:lnTo>
                    <a:pt x="84054" y="107937"/>
                  </a:lnTo>
                  <a:lnTo>
                    <a:pt x="88979" y="101733"/>
                  </a:lnTo>
                  <a:lnTo>
                    <a:pt x="93472" y="94632"/>
                  </a:lnTo>
                  <a:lnTo>
                    <a:pt x="97347" y="86519"/>
                  </a:lnTo>
                  <a:lnTo>
                    <a:pt x="100064" y="77224"/>
                  </a:lnTo>
                  <a:lnTo>
                    <a:pt x="101415" y="66786"/>
                  </a:lnTo>
                  <a:lnTo>
                    <a:pt x="101343" y="55706"/>
                  </a:lnTo>
                  <a:lnTo>
                    <a:pt x="99777" y="44817"/>
                  </a:lnTo>
                  <a:lnTo>
                    <a:pt x="96825" y="34579"/>
                  </a:lnTo>
                  <a:lnTo>
                    <a:pt x="92403" y="25251"/>
                  </a:lnTo>
                  <a:lnTo>
                    <a:pt x="86161" y="17058"/>
                  </a:lnTo>
                  <a:lnTo>
                    <a:pt x="78084" y="10009"/>
                  </a:lnTo>
                  <a:lnTo>
                    <a:pt x="68746" y="4427"/>
                  </a:lnTo>
                  <a:lnTo>
                    <a:pt x="59102" y="1025"/>
                  </a:lnTo>
                  <a:lnTo>
                    <a:pt x="49732" y="0"/>
                  </a:lnTo>
                  <a:lnTo>
                    <a:pt x="40833" y="1260"/>
                  </a:lnTo>
                  <a:lnTo>
                    <a:pt x="32404" y="4688"/>
                  </a:lnTo>
                  <a:lnTo>
                    <a:pt x="24376" y="9998"/>
                  </a:lnTo>
                  <a:lnTo>
                    <a:pt x="16985" y="16967"/>
                  </a:lnTo>
                  <a:lnTo>
                    <a:pt x="10765" y="25532"/>
                  </a:lnTo>
                  <a:lnTo>
                    <a:pt x="5916" y="35510"/>
                  </a:lnTo>
                  <a:lnTo>
                    <a:pt x="2489" y="46631"/>
                  </a:lnTo>
                  <a:lnTo>
                    <a:pt x="555" y="58619"/>
                  </a:lnTo>
                  <a:lnTo>
                    <a:pt x="0" y="71234"/>
                  </a:lnTo>
                  <a:lnTo>
                    <a:pt x="745" y="84127"/>
                  </a:lnTo>
                  <a:lnTo>
                    <a:pt x="2832" y="96857"/>
                  </a:lnTo>
                  <a:lnTo>
                    <a:pt x="6163" y="109186"/>
                  </a:lnTo>
                  <a:lnTo>
                    <a:pt x="10686" y="120752"/>
                  </a:lnTo>
                  <a:lnTo>
                    <a:pt x="16470" y="130994"/>
                  </a:lnTo>
                  <a:lnTo>
                    <a:pt x="23431" y="139716"/>
                  </a:lnTo>
                  <a:lnTo>
                    <a:pt x="31206" y="146403"/>
                  </a:lnTo>
                  <a:lnTo>
                    <a:pt x="39263" y="150089"/>
                  </a:lnTo>
                  <a:lnTo>
                    <a:pt x="47267" y="150528"/>
                  </a:lnTo>
                  <a:lnTo>
                    <a:pt x="54928" y="148077"/>
                  </a:lnTo>
                  <a:lnTo>
                    <a:pt x="61919" y="143318"/>
                  </a:lnTo>
                  <a:lnTo>
                    <a:pt x="68137" y="136826"/>
                  </a:lnTo>
                  <a:lnTo>
                    <a:pt x="73652" y="129083"/>
                  </a:lnTo>
                  <a:lnTo>
                    <a:pt x="78598" y="120458"/>
                  </a:lnTo>
                  <a:lnTo>
                    <a:pt x="83110" y="111217"/>
                  </a:lnTo>
                  <a:lnTo>
                    <a:pt x="87142" y="101388"/>
                  </a:lnTo>
                  <a:lnTo>
                    <a:pt x="90479" y="90799"/>
                  </a:lnTo>
                  <a:lnTo>
                    <a:pt x="93067" y="79509"/>
                  </a:lnTo>
                  <a:lnTo>
                    <a:pt x="95293" y="71043"/>
                  </a:lnTo>
                  <a:lnTo>
                    <a:pt x="97584" y="69382"/>
                  </a:lnTo>
                  <a:lnTo>
                    <a:pt x="99913" y="72656"/>
                  </a:lnTo>
                  <a:lnTo>
                    <a:pt x="102539" y="78682"/>
                  </a:lnTo>
                  <a:lnTo>
                    <a:pt x="105840" y="85936"/>
                  </a:lnTo>
                  <a:lnTo>
                    <a:pt x="109956" y="93574"/>
                  </a:lnTo>
                  <a:lnTo>
                    <a:pt x="114989" y="100570"/>
                  </a:lnTo>
                  <a:lnTo>
                    <a:pt x="121107" y="105564"/>
                  </a:lnTo>
                  <a:lnTo>
                    <a:pt x="128326" y="108005"/>
                  </a:lnTo>
                  <a:lnTo>
                    <a:pt x="136667" y="108673"/>
                  </a:lnTo>
                  <a:lnTo>
                    <a:pt x="147371" y="107259"/>
                  </a:lnTo>
                  <a:lnTo>
                    <a:pt x="162482" y="1033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90899" y="402863"/>
              <a:ext cx="106246" cy="108203"/>
            </a:xfrm>
            <a:custGeom>
              <a:avLst/>
              <a:gdLst/>
              <a:ahLst/>
              <a:cxnLst/>
              <a:rect l="0" t="0" r="0" b="0"/>
              <a:pathLst>
                <a:path w="106246" h="108203">
                  <a:moveTo>
                    <a:pt x="4023" y="28805"/>
                  </a:moveTo>
                  <a:lnTo>
                    <a:pt x="6890" y="37673"/>
                  </a:lnTo>
                  <a:lnTo>
                    <a:pt x="9032" y="46660"/>
                  </a:lnTo>
                  <a:lnTo>
                    <a:pt x="10639" y="56651"/>
                  </a:lnTo>
                  <a:lnTo>
                    <a:pt x="11993" y="67459"/>
                  </a:lnTo>
                  <a:lnTo>
                    <a:pt x="13489" y="78622"/>
                  </a:lnTo>
                  <a:lnTo>
                    <a:pt x="15316" y="89808"/>
                  </a:lnTo>
                  <a:lnTo>
                    <a:pt x="16639" y="100162"/>
                  </a:lnTo>
                  <a:lnTo>
                    <a:pt x="15850" y="106987"/>
                  </a:lnTo>
                  <a:lnTo>
                    <a:pt x="13310" y="108202"/>
                  </a:lnTo>
                  <a:lnTo>
                    <a:pt x="10735" y="104771"/>
                  </a:lnTo>
                  <a:lnTo>
                    <a:pt x="8538" y="98165"/>
                  </a:lnTo>
                  <a:lnTo>
                    <a:pt x="6421" y="89705"/>
                  </a:lnTo>
                  <a:lnTo>
                    <a:pt x="4147" y="80250"/>
                  </a:lnTo>
                  <a:lnTo>
                    <a:pt x="1957" y="70279"/>
                  </a:lnTo>
                  <a:lnTo>
                    <a:pt x="473" y="60042"/>
                  </a:lnTo>
                  <a:lnTo>
                    <a:pt x="0" y="49673"/>
                  </a:lnTo>
                  <a:lnTo>
                    <a:pt x="684" y="39401"/>
                  </a:lnTo>
                  <a:lnTo>
                    <a:pt x="2672" y="29567"/>
                  </a:lnTo>
                  <a:lnTo>
                    <a:pt x="5913" y="20331"/>
                  </a:lnTo>
                  <a:lnTo>
                    <a:pt x="10530" y="12161"/>
                  </a:lnTo>
                  <a:lnTo>
                    <a:pt x="16904" y="5883"/>
                  </a:lnTo>
                  <a:lnTo>
                    <a:pt x="25070" y="1785"/>
                  </a:lnTo>
                  <a:lnTo>
                    <a:pt x="34467" y="0"/>
                  </a:lnTo>
                  <a:lnTo>
                    <a:pt x="44151" y="764"/>
                  </a:lnTo>
                  <a:lnTo>
                    <a:pt x="53548" y="3946"/>
                  </a:lnTo>
                  <a:lnTo>
                    <a:pt x="62464" y="9147"/>
                  </a:lnTo>
                  <a:lnTo>
                    <a:pt x="70906" y="15910"/>
                  </a:lnTo>
                  <a:lnTo>
                    <a:pt x="78946" y="23826"/>
                  </a:lnTo>
                  <a:lnTo>
                    <a:pt x="86515" y="32730"/>
                  </a:lnTo>
                  <a:lnTo>
                    <a:pt x="93387" y="42683"/>
                  </a:lnTo>
                  <a:lnTo>
                    <a:pt x="99478" y="53617"/>
                  </a:lnTo>
                  <a:lnTo>
                    <a:pt x="104143" y="64765"/>
                  </a:lnTo>
                  <a:lnTo>
                    <a:pt x="106245" y="75830"/>
                  </a:lnTo>
                  <a:lnTo>
                    <a:pt x="102614" y="87780"/>
                  </a:lnTo>
                  <a:lnTo>
                    <a:pt x="88251" y="1025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35408" y="200041"/>
              <a:ext cx="143377" cy="295729"/>
            </a:xfrm>
            <a:custGeom>
              <a:avLst/>
              <a:gdLst/>
              <a:ahLst/>
              <a:cxnLst/>
              <a:rect l="0" t="0" r="0" b="0"/>
              <a:pathLst>
                <a:path w="143377" h="295729">
                  <a:moveTo>
                    <a:pt x="6954" y="0"/>
                  </a:moveTo>
                  <a:lnTo>
                    <a:pt x="6954" y="11735"/>
                  </a:lnTo>
                  <a:lnTo>
                    <a:pt x="6954" y="22864"/>
                  </a:lnTo>
                  <a:lnTo>
                    <a:pt x="6959" y="34462"/>
                  </a:lnTo>
                  <a:lnTo>
                    <a:pt x="7132" y="46623"/>
                  </a:lnTo>
                  <a:lnTo>
                    <a:pt x="7780" y="59283"/>
                  </a:lnTo>
                  <a:lnTo>
                    <a:pt x="9029" y="72340"/>
                  </a:lnTo>
                  <a:lnTo>
                    <a:pt x="10681" y="85691"/>
                  </a:lnTo>
                  <a:lnTo>
                    <a:pt x="12330" y="99257"/>
                  </a:lnTo>
                  <a:lnTo>
                    <a:pt x="13732" y="112972"/>
                  </a:lnTo>
                  <a:lnTo>
                    <a:pt x="14825" y="126791"/>
                  </a:lnTo>
                  <a:lnTo>
                    <a:pt x="15633" y="140681"/>
                  </a:lnTo>
                  <a:lnTo>
                    <a:pt x="16211" y="154624"/>
                  </a:lnTo>
                  <a:lnTo>
                    <a:pt x="16616" y="168768"/>
                  </a:lnTo>
                  <a:lnTo>
                    <a:pt x="16896" y="183410"/>
                  </a:lnTo>
                  <a:lnTo>
                    <a:pt x="17082" y="198662"/>
                  </a:lnTo>
                  <a:lnTo>
                    <a:pt x="17039" y="214160"/>
                  </a:lnTo>
                  <a:lnTo>
                    <a:pt x="16478" y="229184"/>
                  </a:lnTo>
                  <a:lnTo>
                    <a:pt x="15272" y="243334"/>
                  </a:lnTo>
                  <a:lnTo>
                    <a:pt x="13048" y="255496"/>
                  </a:lnTo>
                  <a:lnTo>
                    <a:pt x="9518" y="262345"/>
                  </a:lnTo>
                  <a:lnTo>
                    <a:pt x="5682" y="261931"/>
                  </a:lnTo>
                  <a:lnTo>
                    <a:pt x="2672" y="256107"/>
                  </a:lnTo>
                  <a:lnTo>
                    <a:pt x="752" y="246904"/>
                  </a:lnTo>
                  <a:lnTo>
                    <a:pt x="0" y="236094"/>
                  </a:lnTo>
                  <a:lnTo>
                    <a:pt x="331" y="224741"/>
                  </a:lnTo>
                  <a:lnTo>
                    <a:pt x="1716" y="213502"/>
                  </a:lnTo>
                  <a:lnTo>
                    <a:pt x="4255" y="202867"/>
                  </a:lnTo>
                  <a:lnTo>
                    <a:pt x="7900" y="193010"/>
                  </a:lnTo>
                  <a:lnTo>
                    <a:pt x="12638" y="184048"/>
                  </a:lnTo>
                  <a:lnTo>
                    <a:pt x="18569" y="176157"/>
                  </a:lnTo>
                  <a:lnTo>
                    <a:pt x="25637" y="169332"/>
                  </a:lnTo>
                  <a:lnTo>
                    <a:pt x="33825" y="163744"/>
                  </a:lnTo>
                  <a:lnTo>
                    <a:pt x="43223" y="159812"/>
                  </a:lnTo>
                  <a:lnTo>
                    <a:pt x="53764" y="157616"/>
                  </a:lnTo>
                  <a:lnTo>
                    <a:pt x="65096" y="157107"/>
                  </a:lnTo>
                  <a:lnTo>
                    <a:pt x="76694" y="158277"/>
                  </a:lnTo>
                  <a:lnTo>
                    <a:pt x="88224" y="160957"/>
                  </a:lnTo>
                  <a:lnTo>
                    <a:pt x="99236" y="165025"/>
                  </a:lnTo>
                  <a:lnTo>
                    <a:pt x="109098" y="170497"/>
                  </a:lnTo>
                  <a:lnTo>
                    <a:pt x="117579" y="177249"/>
                  </a:lnTo>
                  <a:lnTo>
                    <a:pt x="124781" y="185052"/>
                  </a:lnTo>
                  <a:lnTo>
                    <a:pt x="130943" y="193660"/>
                  </a:lnTo>
                  <a:lnTo>
                    <a:pt x="136301" y="202856"/>
                  </a:lnTo>
                  <a:lnTo>
                    <a:pt x="140580" y="212471"/>
                  </a:lnTo>
                  <a:lnTo>
                    <a:pt x="143027" y="222378"/>
                  </a:lnTo>
                  <a:lnTo>
                    <a:pt x="143376" y="232481"/>
                  </a:lnTo>
                  <a:lnTo>
                    <a:pt x="141813" y="242554"/>
                  </a:lnTo>
                  <a:lnTo>
                    <a:pt x="138706" y="252243"/>
                  </a:lnTo>
                  <a:lnTo>
                    <a:pt x="134426" y="261386"/>
                  </a:lnTo>
                  <a:lnTo>
                    <a:pt x="129131" y="269831"/>
                  </a:lnTo>
                  <a:lnTo>
                    <a:pt x="122761" y="277358"/>
                  </a:lnTo>
                  <a:lnTo>
                    <a:pt x="115365" y="283930"/>
                  </a:lnTo>
                  <a:lnTo>
                    <a:pt x="106943" y="289343"/>
                  </a:lnTo>
                  <a:lnTo>
                    <a:pt x="97380" y="293157"/>
                  </a:lnTo>
                  <a:lnTo>
                    <a:pt x="86730" y="295273"/>
                  </a:lnTo>
                  <a:lnTo>
                    <a:pt x="75493" y="295728"/>
                  </a:lnTo>
                  <a:lnTo>
                    <a:pt x="64491" y="294522"/>
                  </a:lnTo>
                  <a:lnTo>
                    <a:pt x="54178" y="291831"/>
                  </a:lnTo>
                  <a:lnTo>
                    <a:pt x="44938" y="288247"/>
                  </a:lnTo>
                  <a:lnTo>
                    <a:pt x="36350" y="284324"/>
                  </a:lnTo>
                  <a:lnTo>
                    <a:pt x="27666" y="279722"/>
                  </a:lnTo>
                  <a:lnTo>
                    <a:pt x="17483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79233" y="342585"/>
              <a:ext cx="168457" cy="156715"/>
            </a:xfrm>
            <a:custGeom>
              <a:avLst/>
              <a:gdLst/>
              <a:ahLst/>
              <a:cxnLst/>
              <a:rect l="0" t="0" r="0" b="0"/>
              <a:pathLst>
                <a:path w="168457" h="156715">
                  <a:moveTo>
                    <a:pt x="0" y="68026"/>
                  </a:moveTo>
                  <a:lnTo>
                    <a:pt x="11735" y="68026"/>
                  </a:lnTo>
                  <a:lnTo>
                    <a:pt x="22864" y="68026"/>
                  </a:lnTo>
                  <a:lnTo>
                    <a:pt x="34458" y="68021"/>
                  </a:lnTo>
                  <a:lnTo>
                    <a:pt x="46446" y="67849"/>
                  </a:lnTo>
                  <a:lnTo>
                    <a:pt x="58458" y="67200"/>
                  </a:lnTo>
                  <a:lnTo>
                    <a:pt x="70260" y="65942"/>
                  </a:lnTo>
                  <a:lnTo>
                    <a:pt x="81787" y="63944"/>
                  </a:lnTo>
                  <a:lnTo>
                    <a:pt x="93056" y="60999"/>
                  </a:lnTo>
                  <a:lnTo>
                    <a:pt x="104096" y="57085"/>
                  </a:lnTo>
                  <a:lnTo>
                    <a:pt x="114306" y="52169"/>
                  </a:lnTo>
                  <a:lnTo>
                    <a:pt x="122498" y="46119"/>
                  </a:lnTo>
                  <a:lnTo>
                    <a:pt x="128180" y="38985"/>
                  </a:lnTo>
                  <a:lnTo>
                    <a:pt x="131181" y="31264"/>
                  </a:lnTo>
                  <a:lnTo>
                    <a:pt x="131307" y="23775"/>
                  </a:lnTo>
                  <a:lnTo>
                    <a:pt x="128755" y="16971"/>
                  </a:lnTo>
                  <a:lnTo>
                    <a:pt x="123823" y="11100"/>
                  </a:lnTo>
                  <a:lnTo>
                    <a:pt x="116716" y="6382"/>
                  </a:lnTo>
                  <a:lnTo>
                    <a:pt x="107764" y="2812"/>
                  </a:lnTo>
                  <a:lnTo>
                    <a:pt x="97521" y="551"/>
                  </a:lnTo>
                  <a:lnTo>
                    <a:pt x="86664" y="0"/>
                  </a:lnTo>
                  <a:lnTo>
                    <a:pt x="75634" y="1223"/>
                  </a:lnTo>
                  <a:lnTo>
                    <a:pt x="64960" y="4162"/>
                  </a:lnTo>
                  <a:lnTo>
                    <a:pt x="55325" y="8800"/>
                  </a:lnTo>
                  <a:lnTo>
                    <a:pt x="47005" y="14961"/>
                  </a:lnTo>
                  <a:lnTo>
                    <a:pt x="40250" y="22520"/>
                  </a:lnTo>
                  <a:lnTo>
                    <a:pt x="35453" y="31488"/>
                  </a:lnTo>
                  <a:lnTo>
                    <a:pt x="32633" y="41737"/>
                  </a:lnTo>
                  <a:lnTo>
                    <a:pt x="31517" y="52871"/>
                  </a:lnTo>
                  <a:lnTo>
                    <a:pt x="31739" y="64336"/>
                  </a:lnTo>
                  <a:lnTo>
                    <a:pt x="32961" y="75786"/>
                  </a:lnTo>
                  <a:lnTo>
                    <a:pt x="35064" y="87083"/>
                  </a:lnTo>
                  <a:lnTo>
                    <a:pt x="38145" y="98202"/>
                  </a:lnTo>
                  <a:lnTo>
                    <a:pt x="42183" y="109153"/>
                  </a:lnTo>
                  <a:lnTo>
                    <a:pt x="47198" y="119644"/>
                  </a:lnTo>
                  <a:lnTo>
                    <a:pt x="53321" y="129090"/>
                  </a:lnTo>
                  <a:lnTo>
                    <a:pt x="60522" y="137254"/>
                  </a:lnTo>
                  <a:lnTo>
                    <a:pt x="68799" y="144060"/>
                  </a:lnTo>
                  <a:lnTo>
                    <a:pt x="78258" y="149415"/>
                  </a:lnTo>
                  <a:lnTo>
                    <a:pt x="88835" y="153415"/>
                  </a:lnTo>
                  <a:lnTo>
                    <a:pt x="100022" y="155967"/>
                  </a:lnTo>
                  <a:lnTo>
                    <a:pt x="110990" y="156714"/>
                  </a:lnTo>
                  <a:lnTo>
                    <a:pt x="121284" y="155635"/>
                  </a:lnTo>
                  <a:lnTo>
                    <a:pt x="130710" y="153287"/>
                  </a:lnTo>
                  <a:lnTo>
                    <a:pt x="140187" y="150403"/>
                  </a:lnTo>
                  <a:lnTo>
                    <a:pt x="151660" y="146730"/>
                  </a:lnTo>
                  <a:lnTo>
                    <a:pt x="168456" y="141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64227" y="161681"/>
              <a:ext cx="151960" cy="345188"/>
            </a:xfrm>
            <a:custGeom>
              <a:avLst/>
              <a:gdLst/>
              <a:ahLst/>
              <a:cxnLst/>
              <a:rect l="0" t="0" r="0" b="0"/>
              <a:pathLst>
                <a:path w="151960" h="345188">
                  <a:moveTo>
                    <a:pt x="99317" y="238401"/>
                  </a:moveTo>
                  <a:lnTo>
                    <a:pt x="93315" y="232668"/>
                  </a:lnTo>
                  <a:lnTo>
                    <a:pt x="86470" y="228384"/>
                  </a:lnTo>
                  <a:lnTo>
                    <a:pt x="78087" y="225187"/>
                  </a:lnTo>
                  <a:lnTo>
                    <a:pt x="68633" y="223172"/>
                  </a:lnTo>
                  <a:lnTo>
                    <a:pt x="58966" y="222771"/>
                  </a:lnTo>
                  <a:lnTo>
                    <a:pt x="49612" y="224087"/>
                  </a:lnTo>
                  <a:lnTo>
                    <a:pt x="40739" y="227082"/>
                  </a:lnTo>
                  <a:lnTo>
                    <a:pt x="32336" y="231755"/>
                  </a:lnTo>
                  <a:lnTo>
                    <a:pt x="24329" y="237938"/>
                  </a:lnTo>
                  <a:lnTo>
                    <a:pt x="16954" y="245512"/>
                  </a:lnTo>
                  <a:lnTo>
                    <a:pt x="10745" y="254489"/>
                  </a:lnTo>
                  <a:lnTo>
                    <a:pt x="5905" y="264743"/>
                  </a:lnTo>
                  <a:lnTo>
                    <a:pt x="2483" y="275881"/>
                  </a:lnTo>
                  <a:lnTo>
                    <a:pt x="553" y="287349"/>
                  </a:lnTo>
                  <a:lnTo>
                    <a:pt x="0" y="298796"/>
                  </a:lnTo>
                  <a:lnTo>
                    <a:pt x="747" y="309922"/>
                  </a:lnTo>
                  <a:lnTo>
                    <a:pt x="2835" y="320393"/>
                  </a:lnTo>
                  <a:lnTo>
                    <a:pt x="6167" y="330078"/>
                  </a:lnTo>
                  <a:lnTo>
                    <a:pt x="10691" y="338224"/>
                  </a:lnTo>
                  <a:lnTo>
                    <a:pt x="16475" y="343429"/>
                  </a:lnTo>
                  <a:lnTo>
                    <a:pt x="23436" y="345187"/>
                  </a:lnTo>
                  <a:lnTo>
                    <a:pt x="31211" y="343944"/>
                  </a:lnTo>
                  <a:lnTo>
                    <a:pt x="39268" y="340602"/>
                  </a:lnTo>
                  <a:lnTo>
                    <a:pt x="47273" y="335911"/>
                  </a:lnTo>
                  <a:lnTo>
                    <a:pt x="54933" y="330208"/>
                  </a:lnTo>
                  <a:lnTo>
                    <a:pt x="61925" y="323499"/>
                  </a:lnTo>
                  <a:lnTo>
                    <a:pt x="68143" y="315844"/>
                  </a:lnTo>
                  <a:lnTo>
                    <a:pt x="73657" y="307232"/>
                  </a:lnTo>
                  <a:lnTo>
                    <a:pt x="78603" y="297535"/>
                  </a:lnTo>
                  <a:lnTo>
                    <a:pt x="83120" y="286782"/>
                  </a:lnTo>
                  <a:lnTo>
                    <a:pt x="87325" y="275135"/>
                  </a:lnTo>
                  <a:lnTo>
                    <a:pt x="91311" y="262792"/>
                  </a:lnTo>
                  <a:lnTo>
                    <a:pt x="95139" y="249929"/>
                  </a:lnTo>
                  <a:lnTo>
                    <a:pt x="98694" y="236530"/>
                  </a:lnTo>
                  <a:lnTo>
                    <a:pt x="101702" y="222396"/>
                  </a:lnTo>
                  <a:lnTo>
                    <a:pt x="104057" y="207480"/>
                  </a:lnTo>
                  <a:lnTo>
                    <a:pt x="105807" y="191869"/>
                  </a:lnTo>
                  <a:lnTo>
                    <a:pt x="107065" y="175704"/>
                  </a:lnTo>
                  <a:lnTo>
                    <a:pt x="107943" y="159124"/>
                  </a:lnTo>
                  <a:lnTo>
                    <a:pt x="108381" y="142244"/>
                  </a:lnTo>
                  <a:lnTo>
                    <a:pt x="108151" y="125153"/>
                  </a:lnTo>
                  <a:lnTo>
                    <a:pt x="107187" y="107920"/>
                  </a:lnTo>
                  <a:lnTo>
                    <a:pt x="105726" y="90754"/>
                  </a:lnTo>
                  <a:lnTo>
                    <a:pt x="104207" y="73995"/>
                  </a:lnTo>
                  <a:lnTo>
                    <a:pt x="102887" y="57800"/>
                  </a:lnTo>
                  <a:lnTo>
                    <a:pt x="101680" y="42314"/>
                  </a:lnTo>
                  <a:lnTo>
                    <a:pt x="100262" y="27754"/>
                  </a:lnTo>
                  <a:lnTo>
                    <a:pt x="98432" y="14211"/>
                  </a:lnTo>
                  <a:lnTo>
                    <a:pt x="95318" y="3916"/>
                  </a:lnTo>
                  <a:lnTo>
                    <a:pt x="90908" y="0"/>
                  </a:lnTo>
                  <a:lnTo>
                    <a:pt x="87058" y="1911"/>
                  </a:lnTo>
                  <a:lnTo>
                    <a:pt x="84237" y="7985"/>
                  </a:lnTo>
                  <a:lnTo>
                    <a:pt x="82284" y="16988"/>
                  </a:lnTo>
                  <a:lnTo>
                    <a:pt x="80958" y="28263"/>
                  </a:lnTo>
                  <a:lnTo>
                    <a:pt x="80066" y="41313"/>
                  </a:lnTo>
                  <a:lnTo>
                    <a:pt x="79467" y="55699"/>
                  </a:lnTo>
                  <a:lnTo>
                    <a:pt x="79066" y="71057"/>
                  </a:lnTo>
                  <a:lnTo>
                    <a:pt x="78802" y="87104"/>
                  </a:lnTo>
                  <a:lnTo>
                    <a:pt x="78796" y="103631"/>
                  </a:lnTo>
                  <a:lnTo>
                    <a:pt x="79325" y="120488"/>
                  </a:lnTo>
                  <a:lnTo>
                    <a:pt x="80498" y="137566"/>
                  </a:lnTo>
                  <a:lnTo>
                    <a:pt x="82271" y="154628"/>
                  </a:lnTo>
                  <a:lnTo>
                    <a:pt x="84532" y="171318"/>
                  </a:lnTo>
                  <a:lnTo>
                    <a:pt x="87164" y="187472"/>
                  </a:lnTo>
                  <a:lnTo>
                    <a:pt x="90066" y="203100"/>
                  </a:lnTo>
                  <a:lnTo>
                    <a:pt x="93160" y="218288"/>
                  </a:lnTo>
                  <a:lnTo>
                    <a:pt x="96392" y="233129"/>
                  </a:lnTo>
                  <a:lnTo>
                    <a:pt x="99884" y="247384"/>
                  </a:lnTo>
                  <a:lnTo>
                    <a:pt x="103913" y="260512"/>
                  </a:lnTo>
                  <a:lnTo>
                    <a:pt x="108589" y="272302"/>
                  </a:lnTo>
                  <a:lnTo>
                    <a:pt x="113945" y="282755"/>
                  </a:lnTo>
                  <a:lnTo>
                    <a:pt x="120755" y="293042"/>
                  </a:lnTo>
                  <a:lnTo>
                    <a:pt x="131853" y="305183"/>
                  </a:lnTo>
                  <a:lnTo>
                    <a:pt x="151959" y="3226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58300" y="379025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22"/>
                  </a:lnTo>
                  <a:lnTo>
                    <a:pt x="0" y="85030"/>
                  </a:lnTo>
                  <a:lnTo>
                    <a:pt x="0" y="97381"/>
                  </a:lnTo>
                  <a:lnTo>
                    <a:pt x="0" y="11045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68829" y="27374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10943" y="347440"/>
              <a:ext cx="126343" cy="138681"/>
            </a:xfrm>
            <a:custGeom>
              <a:avLst/>
              <a:gdLst/>
              <a:ahLst/>
              <a:cxnLst/>
              <a:rect l="0" t="0" r="0" b="0"/>
              <a:pathLst>
                <a:path w="126343" h="138681">
                  <a:moveTo>
                    <a:pt x="0" y="0"/>
                  </a:moveTo>
                  <a:lnTo>
                    <a:pt x="5800" y="11668"/>
                  </a:lnTo>
                  <a:lnTo>
                    <a:pt x="10725" y="22157"/>
                  </a:lnTo>
                  <a:lnTo>
                    <a:pt x="15227" y="32459"/>
                  </a:lnTo>
                  <a:lnTo>
                    <a:pt x="19448" y="42760"/>
                  </a:lnTo>
                  <a:lnTo>
                    <a:pt x="23461" y="53104"/>
                  </a:lnTo>
                  <a:lnTo>
                    <a:pt x="27323" y="63493"/>
                  </a:lnTo>
                  <a:lnTo>
                    <a:pt x="31075" y="73921"/>
                  </a:lnTo>
                  <a:lnTo>
                    <a:pt x="34751" y="84379"/>
                  </a:lnTo>
                  <a:lnTo>
                    <a:pt x="38378" y="94855"/>
                  </a:lnTo>
                  <a:lnTo>
                    <a:pt x="42136" y="105177"/>
                  </a:lnTo>
                  <a:lnTo>
                    <a:pt x="46345" y="115034"/>
                  </a:lnTo>
                  <a:lnTo>
                    <a:pt x="51147" y="124271"/>
                  </a:lnTo>
                  <a:lnTo>
                    <a:pt x="56678" y="132100"/>
                  </a:lnTo>
                  <a:lnTo>
                    <a:pt x="63147" y="137083"/>
                  </a:lnTo>
                  <a:lnTo>
                    <a:pt x="70563" y="138680"/>
                  </a:lnTo>
                  <a:lnTo>
                    <a:pt x="78304" y="136987"/>
                  </a:lnTo>
                  <a:lnTo>
                    <a:pt x="85274" y="132278"/>
                  </a:lnTo>
                  <a:lnTo>
                    <a:pt x="90922" y="125042"/>
                  </a:lnTo>
                  <a:lnTo>
                    <a:pt x="95371" y="116002"/>
                  </a:lnTo>
                  <a:lnTo>
                    <a:pt x="99129" y="105976"/>
                  </a:lnTo>
                  <a:lnTo>
                    <a:pt x="102580" y="95501"/>
                  </a:lnTo>
                  <a:lnTo>
                    <a:pt x="105764" y="84694"/>
                  </a:lnTo>
                  <a:lnTo>
                    <a:pt x="108464" y="73374"/>
                  </a:lnTo>
                  <a:lnTo>
                    <a:pt x="110589" y="61475"/>
                  </a:lnTo>
                  <a:lnTo>
                    <a:pt x="112372" y="49459"/>
                  </a:lnTo>
                  <a:lnTo>
                    <a:pt x="114583" y="36965"/>
                  </a:lnTo>
                  <a:lnTo>
                    <a:pt x="118531" y="2177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00455" y="357968"/>
              <a:ext cx="31587" cy="157929"/>
            </a:xfrm>
            <a:custGeom>
              <a:avLst/>
              <a:gdLst/>
              <a:ahLst/>
              <a:cxnLst/>
              <a:rect l="0" t="0" r="0" b="0"/>
              <a:pathLst>
                <a:path w="31587" h="157929">
                  <a:moveTo>
                    <a:pt x="0" y="0"/>
                  </a:moveTo>
                  <a:lnTo>
                    <a:pt x="2934" y="8936"/>
                  </a:lnTo>
                  <a:lnTo>
                    <a:pt x="5717" y="18563"/>
                  </a:lnTo>
                  <a:lnTo>
                    <a:pt x="8612" y="29850"/>
                  </a:lnTo>
                  <a:lnTo>
                    <a:pt x="11479" y="42518"/>
                  </a:lnTo>
                  <a:lnTo>
                    <a:pt x="13996" y="55997"/>
                  </a:lnTo>
                  <a:lnTo>
                    <a:pt x="16011" y="69864"/>
                  </a:lnTo>
                  <a:lnTo>
                    <a:pt x="17696" y="83727"/>
                  </a:lnTo>
                  <a:lnTo>
                    <a:pt x="19439" y="97171"/>
                  </a:lnTo>
                  <a:lnTo>
                    <a:pt x="21461" y="110005"/>
                  </a:lnTo>
                  <a:lnTo>
                    <a:pt x="23659" y="121795"/>
                  </a:lnTo>
                  <a:lnTo>
                    <a:pt x="25913" y="132918"/>
                  </a:lnTo>
                  <a:lnTo>
                    <a:pt x="28424" y="144348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21512" y="242155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42114"/>
                  </a:moveTo>
                  <a:lnTo>
                    <a:pt x="0" y="30613"/>
                  </a:lnTo>
                  <a:lnTo>
                    <a:pt x="0" y="20743"/>
                  </a:lnTo>
                  <a:lnTo>
                    <a:pt x="0" y="112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22238" y="153045"/>
              <a:ext cx="309887" cy="350599"/>
            </a:xfrm>
            <a:custGeom>
              <a:avLst/>
              <a:gdLst/>
              <a:ahLst/>
              <a:cxnLst/>
              <a:rect l="0" t="0" r="0" b="0"/>
              <a:pathLst>
                <a:path w="309887" h="350599">
                  <a:moveTo>
                    <a:pt x="99316" y="236509"/>
                  </a:moveTo>
                  <a:lnTo>
                    <a:pt x="93314" y="227909"/>
                  </a:lnTo>
                  <a:lnTo>
                    <a:pt x="86469" y="221483"/>
                  </a:lnTo>
                  <a:lnTo>
                    <a:pt x="78086" y="216683"/>
                  </a:lnTo>
                  <a:lnTo>
                    <a:pt x="68632" y="213487"/>
                  </a:lnTo>
                  <a:lnTo>
                    <a:pt x="58966" y="212238"/>
                  </a:lnTo>
                  <a:lnTo>
                    <a:pt x="49611" y="212956"/>
                  </a:lnTo>
                  <a:lnTo>
                    <a:pt x="40739" y="215537"/>
                  </a:lnTo>
                  <a:lnTo>
                    <a:pt x="32335" y="219926"/>
                  </a:lnTo>
                  <a:lnTo>
                    <a:pt x="24328" y="225915"/>
                  </a:lnTo>
                  <a:lnTo>
                    <a:pt x="16953" y="233358"/>
                  </a:lnTo>
                  <a:lnTo>
                    <a:pt x="10745" y="242247"/>
                  </a:lnTo>
                  <a:lnTo>
                    <a:pt x="5904" y="252442"/>
                  </a:lnTo>
                  <a:lnTo>
                    <a:pt x="2483" y="263541"/>
                  </a:lnTo>
                  <a:lnTo>
                    <a:pt x="552" y="274982"/>
                  </a:lnTo>
                  <a:lnTo>
                    <a:pt x="0" y="286411"/>
                  </a:lnTo>
                  <a:lnTo>
                    <a:pt x="747" y="297525"/>
                  </a:lnTo>
                  <a:lnTo>
                    <a:pt x="2835" y="307988"/>
                  </a:lnTo>
                  <a:lnTo>
                    <a:pt x="6167" y="317686"/>
                  </a:lnTo>
                  <a:lnTo>
                    <a:pt x="10690" y="326520"/>
                  </a:lnTo>
                  <a:lnTo>
                    <a:pt x="16475" y="334316"/>
                  </a:lnTo>
                  <a:lnTo>
                    <a:pt x="23436" y="341067"/>
                  </a:lnTo>
                  <a:lnTo>
                    <a:pt x="31211" y="346433"/>
                  </a:lnTo>
                  <a:lnTo>
                    <a:pt x="39268" y="349683"/>
                  </a:lnTo>
                  <a:lnTo>
                    <a:pt x="47272" y="350598"/>
                  </a:lnTo>
                  <a:lnTo>
                    <a:pt x="54933" y="349094"/>
                  </a:lnTo>
                  <a:lnTo>
                    <a:pt x="61924" y="344968"/>
                  </a:lnTo>
                  <a:lnTo>
                    <a:pt x="68143" y="338376"/>
                  </a:lnTo>
                  <a:lnTo>
                    <a:pt x="73657" y="329732"/>
                  </a:lnTo>
                  <a:lnTo>
                    <a:pt x="78603" y="319504"/>
                  </a:lnTo>
                  <a:lnTo>
                    <a:pt x="83119" y="308113"/>
                  </a:lnTo>
                  <a:lnTo>
                    <a:pt x="87325" y="295892"/>
                  </a:lnTo>
                  <a:lnTo>
                    <a:pt x="91310" y="283092"/>
                  </a:lnTo>
                  <a:lnTo>
                    <a:pt x="95138" y="269887"/>
                  </a:lnTo>
                  <a:lnTo>
                    <a:pt x="98693" y="256241"/>
                  </a:lnTo>
                  <a:lnTo>
                    <a:pt x="101701" y="241934"/>
                  </a:lnTo>
                  <a:lnTo>
                    <a:pt x="104056" y="226902"/>
                  </a:lnTo>
                  <a:lnTo>
                    <a:pt x="105806" y="211382"/>
                  </a:lnTo>
                  <a:lnTo>
                    <a:pt x="107064" y="195810"/>
                  </a:lnTo>
                  <a:lnTo>
                    <a:pt x="107947" y="180440"/>
                  </a:lnTo>
                  <a:lnTo>
                    <a:pt x="108558" y="165188"/>
                  </a:lnTo>
                  <a:lnTo>
                    <a:pt x="108976" y="149727"/>
                  </a:lnTo>
                  <a:lnTo>
                    <a:pt x="109256" y="133890"/>
                  </a:lnTo>
                  <a:lnTo>
                    <a:pt x="109275" y="117982"/>
                  </a:lnTo>
                  <a:lnTo>
                    <a:pt x="108756" y="102675"/>
                  </a:lnTo>
                  <a:lnTo>
                    <a:pt x="107594" y="88298"/>
                  </a:lnTo>
                  <a:lnTo>
                    <a:pt x="106000" y="74695"/>
                  </a:lnTo>
                  <a:lnTo>
                    <a:pt x="104391" y="61413"/>
                  </a:lnTo>
                  <a:lnTo>
                    <a:pt x="103010" y="48147"/>
                  </a:lnTo>
                  <a:lnTo>
                    <a:pt x="101762" y="34931"/>
                  </a:lnTo>
                  <a:lnTo>
                    <a:pt x="100317" y="22044"/>
                  </a:lnTo>
                  <a:lnTo>
                    <a:pt x="98490" y="9719"/>
                  </a:lnTo>
                  <a:lnTo>
                    <a:pt x="96159" y="1107"/>
                  </a:lnTo>
                  <a:lnTo>
                    <a:pt x="93712" y="0"/>
                  </a:lnTo>
                  <a:lnTo>
                    <a:pt x="91901" y="5035"/>
                  </a:lnTo>
                  <a:lnTo>
                    <a:pt x="90740" y="14266"/>
                  </a:lnTo>
                  <a:lnTo>
                    <a:pt x="90191" y="25960"/>
                  </a:lnTo>
                  <a:lnTo>
                    <a:pt x="90393" y="38557"/>
                  </a:lnTo>
                  <a:lnTo>
                    <a:pt x="91362" y="51181"/>
                  </a:lnTo>
                  <a:lnTo>
                    <a:pt x="92838" y="63810"/>
                  </a:lnTo>
                  <a:lnTo>
                    <a:pt x="94374" y="76988"/>
                  </a:lnTo>
                  <a:lnTo>
                    <a:pt x="95708" y="91021"/>
                  </a:lnTo>
                  <a:lnTo>
                    <a:pt x="96927" y="106080"/>
                  </a:lnTo>
                  <a:lnTo>
                    <a:pt x="98352" y="122344"/>
                  </a:lnTo>
                  <a:lnTo>
                    <a:pt x="100163" y="139768"/>
                  </a:lnTo>
                  <a:lnTo>
                    <a:pt x="102380" y="157845"/>
                  </a:lnTo>
                  <a:lnTo>
                    <a:pt x="104947" y="175739"/>
                  </a:lnTo>
                  <a:lnTo>
                    <a:pt x="107789" y="192992"/>
                  </a:lnTo>
                  <a:lnTo>
                    <a:pt x="110833" y="209506"/>
                  </a:lnTo>
                  <a:lnTo>
                    <a:pt x="114022" y="225361"/>
                  </a:lnTo>
                  <a:lnTo>
                    <a:pt x="117314" y="240690"/>
                  </a:lnTo>
                  <a:lnTo>
                    <a:pt x="120675" y="255460"/>
                  </a:lnTo>
                  <a:lnTo>
                    <a:pt x="124085" y="269473"/>
                  </a:lnTo>
                  <a:lnTo>
                    <a:pt x="127533" y="282660"/>
                  </a:lnTo>
                  <a:lnTo>
                    <a:pt x="131193" y="294291"/>
                  </a:lnTo>
                  <a:lnTo>
                    <a:pt x="136165" y="302767"/>
                  </a:lnTo>
                  <a:lnTo>
                    <a:pt x="142813" y="307118"/>
                  </a:lnTo>
                  <a:lnTo>
                    <a:pt x="149747" y="307436"/>
                  </a:lnTo>
                  <a:lnTo>
                    <a:pt x="156591" y="304533"/>
                  </a:lnTo>
                  <a:lnTo>
                    <a:pt x="163551" y="299599"/>
                  </a:lnTo>
                  <a:lnTo>
                    <a:pt x="170996" y="293947"/>
                  </a:lnTo>
                  <a:lnTo>
                    <a:pt x="179083" y="288350"/>
                  </a:lnTo>
                  <a:lnTo>
                    <a:pt x="187786" y="283107"/>
                  </a:lnTo>
                  <a:lnTo>
                    <a:pt x="196998" y="278271"/>
                  </a:lnTo>
                  <a:lnTo>
                    <a:pt x="206595" y="273788"/>
                  </a:lnTo>
                  <a:lnTo>
                    <a:pt x="216308" y="269417"/>
                  </a:lnTo>
                  <a:lnTo>
                    <a:pt x="225748" y="264779"/>
                  </a:lnTo>
                  <a:lnTo>
                    <a:pt x="234724" y="259686"/>
                  </a:lnTo>
                  <a:lnTo>
                    <a:pt x="243224" y="254126"/>
                  </a:lnTo>
                  <a:lnTo>
                    <a:pt x="251320" y="248168"/>
                  </a:lnTo>
                  <a:lnTo>
                    <a:pt x="259087" y="241890"/>
                  </a:lnTo>
                  <a:lnTo>
                    <a:pt x="266117" y="235047"/>
                  </a:lnTo>
                  <a:lnTo>
                    <a:pt x="271555" y="227090"/>
                  </a:lnTo>
                  <a:lnTo>
                    <a:pt x="275057" y="217818"/>
                  </a:lnTo>
                  <a:lnTo>
                    <a:pt x="276595" y="207659"/>
                  </a:lnTo>
                  <a:lnTo>
                    <a:pt x="276189" y="197456"/>
                  </a:lnTo>
                  <a:lnTo>
                    <a:pt x="274054" y="187715"/>
                  </a:lnTo>
                  <a:lnTo>
                    <a:pt x="270197" y="178907"/>
                  </a:lnTo>
                  <a:lnTo>
                    <a:pt x="264344" y="171602"/>
                  </a:lnTo>
                  <a:lnTo>
                    <a:pt x="256526" y="165965"/>
                  </a:lnTo>
                  <a:lnTo>
                    <a:pt x="247194" y="162148"/>
                  </a:lnTo>
                  <a:lnTo>
                    <a:pt x="237022" y="160469"/>
                  </a:lnTo>
                  <a:lnTo>
                    <a:pt x="226488" y="160903"/>
                  </a:lnTo>
                  <a:lnTo>
                    <a:pt x="216164" y="163462"/>
                  </a:lnTo>
                  <a:lnTo>
                    <a:pt x="206771" y="168369"/>
                  </a:lnTo>
                  <a:lnTo>
                    <a:pt x="198618" y="175521"/>
                  </a:lnTo>
                  <a:lnTo>
                    <a:pt x="191976" y="184558"/>
                  </a:lnTo>
                  <a:lnTo>
                    <a:pt x="187255" y="195057"/>
                  </a:lnTo>
                  <a:lnTo>
                    <a:pt x="184487" y="206634"/>
                  </a:lnTo>
                  <a:lnTo>
                    <a:pt x="183405" y="218981"/>
                  </a:lnTo>
                  <a:lnTo>
                    <a:pt x="183651" y="231866"/>
                  </a:lnTo>
                  <a:lnTo>
                    <a:pt x="184883" y="245120"/>
                  </a:lnTo>
                  <a:lnTo>
                    <a:pt x="186825" y="258459"/>
                  </a:lnTo>
                  <a:lnTo>
                    <a:pt x="189265" y="271494"/>
                  </a:lnTo>
                  <a:lnTo>
                    <a:pt x="192058" y="284033"/>
                  </a:lnTo>
                  <a:lnTo>
                    <a:pt x="195424" y="295741"/>
                  </a:lnTo>
                  <a:lnTo>
                    <a:pt x="199901" y="306079"/>
                  </a:lnTo>
                  <a:lnTo>
                    <a:pt x="205700" y="314879"/>
                  </a:lnTo>
                  <a:lnTo>
                    <a:pt x="212886" y="322127"/>
                  </a:lnTo>
                  <a:lnTo>
                    <a:pt x="221537" y="327788"/>
                  </a:lnTo>
                  <a:lnTo>
                    <a:pt x="231541" y="332001"/>
                  </a:lnTo>
                  <a:lnTo>
                    <a:pt x="242496" y="334866"/>
                  </a:lnTo>
                  <a:lnTo>
                    <a:pt x="253833" y="336357"/>
                  </a:lnTo>
                  <a:lnTo>
                    <a:pt x="265180" y="336591"/>
                  </a:lnTo>
                  <a:lnTo>
                    <a:pt x="275936" y="335947"/>
                  </a:lnTo>
                  <a:lnTo>
                    <a:pt x="286236" y="334923"/>
                  </a:lnTo>
                  <a:lnTo>
                    <a:pt x="296981" y="333432"/>
                  </a:lnTo>
                  <a:lnTo>
                    <a:pt x="309886" y="3312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83493" y="105109"/>
              <a:ext cx="148673" cy="383613"/>
            </a:xfrm>
            <a:custGeom>
              <a:avLst/>
              <a:gdLst/>
              <a:ahLst/>
              <a:cxnLst/>
              <a:rect l="0" t="0" r="0" b="0"/>
              <a:pathLst>
                <a:path w="148673" h="383613">
                  <a:moveTo>
                    <a:pt x="64444" y="294973"/>
                  </a:moveTo>
                  <a:lnTo>
                    <a:pt x="70111" y="289039"/>
                  </a:lnTo>
                  <a:lnTo>
                    <a:pt x="73755" y="282834"/>
                  </a:lnTo>
                  <a:lnTo>
                    <a:pt x="75655" y="275748"/>
                  </a:lnTo>
                  <a:lnTo>
                    <a:pt x="75811" y="268153"/>
                  </a:lnTo>
                  <a:lnTo>
                    <a:pt x="73895" y="260803"/>
                  </a:lnTo>
                  <a:lnTo>
                    <a:pt x="69921" y="254129"/>
                  </a:lnTo>
                  <a:lnTo>
                    <a:pt x="64348" y="248699"/>
                  </a:lnTo>
                  <a:lnTo>
                    <a:pt x="57865" y="245347"/>
                  </a:lnTo>
                  <a:lnTo>
                    <a:pt x="50957" y="244330"/>
                  </a:lnTo>
                  <a:lnTo>
                    <a:pt x="43884" y="245583"/>
                  </a:lnTo>
                  <a:lnTo>
                    <a:pt x="36764" y="249000"/>
                  </a:lnTo>
                  <a:lnTo>
                    <a:pt x="29649" y="254300"/>
                  </a:lnTo>
                  <a:lnTo>
                    <a:pt x="22720" y="261261"/>
                  </a:lnTo>
                  <a:lnTo>
                    <a:pt x="16286" y="269819"/>
                  </a:lnTo>
                  <a:lnTo>
                    <a:pt x="10484" y="279793"/>
                  </a:lnTo>
                  <a:lnTo>
                    <a:pt x="5603" y="290911"/>
                  </a:lnTo>
                  <a:lnTo>
                    <a:pt x="2155" y="302897"/>
                  </a:lnTo>
                  <a:lnTo>
                    <a:pt x="287" y="315510"/>
                  </a:lnTo>
                  <a:lnTo>
                    <a:pt x="0" y="328402"/>
                  </a:lnTo>
                  <a:lnTo>
                    <a:pt x="1320" y="341131"/>
                  </a:lnTo>
                  <a:lnTo>
                    <a:pt x="4109" y="353450"/>
                  </a:lnTo>
                  <a:lnTo>
                    <a:pt x="8590" y="364670"/>
                  </a:lnTo>
                  <a:lnTo>
                    <a:pt x="15404" y="373616"/>
                  </a:lnTo>
                  <a:lnTo>
                    <a:pt x="24679" y="379840"/>
                  </a:lnTo>
                  <a:lnTo>
                    <a:pt x="35635" y="383222"/>
                  </a:lnTo>
                  <a:lnTo>
                    <a:pt x="46904" y="383612"/>
                  </a:lnTo>
                  <a:lnTo>
                    <a:pt x="57657" y="381240"/>
                  </a:lnTo>
                  <a:lnTo>
                    <a:pt x="67465" y="376430"/>
                  </a:lnTo>
                  <a:lnTo>
                    <a:pt x="76047" y="369407"/>
                  </a:lnTo>
                  <a:lnTo>
                    <a:pt x="83404" y="360501"/>
                  </a:lnTo>
                  <a:lnTo>
                    <a:pt x="89717" y="349950"/>
                  </a:lnTo>
                  <a:lnTo>
                    <a:pt x="95215" y="337821"/>
                  </a:lnTo>
                  <a:lnTo>
                    <a:pt x="100108" y="324293"/>
                  </a:lnTo>
                  <a:lnTo>
                    <a:pt x="104570" y="309634"/>
                  </a:lnTo>
                  <a:lnTo>
                    <a:pt x="108729" y="294116"/>
                  </a:lnTo>
                  <a:lnTo>
                    <a:pt x="112673" y="277969"/>
                  </a:lnTo>
                  <a:lnTo>
                    <a:pt x="116306" y="261211"/>
                  </a:lnTo>
                  <a:lnTo>
                    <a:pt x="119367" y="243670"/>
                  </a:lnTo>
                  <a:lnTo>
                    <a:pt x="121757" y="225316"/>
                  </a:lnTo>
                  <a:lnTo>
                    <a:pt x="123530" y="206414"/>
                  </a:lnTo>
                  <a:lnTo>
                    <a:pt x="124803" y="187418"/>
                  </a:lnTo>
                  <a:lnTo>
                    <a:pt x="125692" y="168602"/>
                  </a:lnTo>
                  <a:lnTo>
                    <a:pt x="126137" y="150051"/>
                  </a:lnTo>
                  <a:lnTo>
                    <a:pt x="125912" y="131756"/>
                  </a:lnTo>
                  <a:lnTo>
                    <a:pt x="124951" y="113675"/>
                  </a:lnTo>
                  <a:lnTo>
                    <a:pt x="123492" y="95922"/>
                  </a:lnTo>
                  <a:lnTo>
                    <a:pt x="121975" y="78761"/>
                  </a:lnTo>
                  <a:lnTo>
                    <a:pt x="120655" y="62293"/>
                  </a:lnTo>
                  <a:lnTo>
                    <a:pt x="119449" y="46622"/>
                  </a:lnTo>
                  <a:lnTo>
                    <a:pt x="118032" y="31937"/>
                  </a:lnTo>
                  <a:lnTo>
                    <a:pt x="116214" y="18273"/>
                  </a:lnTo>
                  <a:lnTo>
                    <a:pt x="113549" y="6589"/>
                  </a:lnTo>
                  <a:lnTo>
                    <a:pt x="109692" y="0"/>
                  </a:lnTo>
                  <a:lnTo>
                    <a:pt x="105631" y="90"/>
                  </a:lnTo>
                  <a:lnTo>
                    <a:pt x="102474" y="4879"/>
                  </a:lnTo>
                  <a:lnTo>
                    <a:pt x="100126" y="12730"/>
                  </a:lnTo>
                  <a:lnTo>
                    <a:pt x="98030" y="22618"/>
                  </a:lnTo>
                  <a:lnTo>
                    <a:pt x="95825" y="33877"/>
                  </a:lnTo>
                  <a:lnTo>
                    <a:pt x="93541" y="46223"/>
                  </a:lnTo>
                  <a:lnTo>
                    <a:pt x="91476" y="59662"/>
                  </a:lnTo>
                  <a:lnTo>
                    <a:pt x="89802" y="74110"/>
                  </a:lnTo>
                  <a:lnTo>
                    <a:pt x="88699" y="89071"/>
                  </a:lnTo>
                  <a:lnTo>
                    <a:pt x="88418" y="103737"/>
                  </a:lnTo>
                  <a:lnTo>
                    <a:pt x="89013" y="117685"/>
                  </a:lnTo>
                  <a:lnTo>
                    <a:pt x="90380" y="131170"/>
                  </a:lnTo>
                  <a:lnTo>
                    <a:pt x="92361" y="144906"/>
                  </a:lnTo>
                  <a:lnTo>
                    <a:pt x="94802" y="159294"/>
                  </a:lnTo>
                  <a:lnTo>
                    <a:pt x="97575" y="174248"/>
                  </a:lnTo>
                  <a:lnTo>
                    <a:pt x="100581" y="189373"/>
                  </a:lnTo>
                  <a:lnTo>
                    <a:pt x="103749" y="204405"/>
                  </a:lnTo>
                  <a:lnTo>
                    <a:pt x="107028" y="219246"/>
                  </a:lnTo>
                  <a:lnTo>
                    <a:pt x="110382" y="233890"/>
                  </a:lnTo>
                  <a:lnTo>
                    <a:pt x="113792" y="248359"/>
                  </a:lnTo>
                  <a:lnTo>
                    <a:pt x="117405" y="262361"/>
                  </a:lnTo>
                  <a:lnTo>
                    <a:pt x="121516" y="275318"/>
                  </a:lnTo>
                  <a:lnTo>
                    <a:pt x="126238" y="286989"/>
                  </a:lnTo>
                  <a:lnTo>
                    <a:pt x="131227" y="297162"/>
                  </a:lnTo>
                  <a:lnTo>
                    <a:pt x="136263" y="306488"/>
                  </a:lnTo>
                  <a:lnTo>
                    <a:pt x="141789" y="315782"/>
                  </a:lnTo>
                  <a:lnTo>
                    <a:pt x="148672" y="3265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95377" y="347440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3"/>
                  </a:lnTo>
                  <a:lnTo>
                    <a:pt x="207" y="46371"/>
                  </a:lnTo>
                  <a:lnTo>
                    <a:pt x="1108" y="59489"/>
                  </a:lnTo>
                  <a:lnTo>
                    <a:pt x="3907" y="77201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95378" y="24215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79606" y="327427"/>
              <a:ext cx="126343" cy="125299"/>
            </a:xfrm>
            <a:custGeom>
              <a:avLst/>
              <a:gdLst/>
              <a:ahLst/>
              <a:cxnLst/>
              <a:rect l="0" t="0" r="0" b="0"/>
              <a:pathLst>
                <a:path w="126343" h="125299">
                  <a:moveTo>
                    <a:pt x="0" y="41070"/>
                  </a:moveTo>
                  <a:lnTo>
                    <a:pt x="2866" y="52805"/>
                  </a:lnTo>
                  <a:lnTo>
                    <a:pt x="5009" y="63934"/>
                  </a:lnTo>
                  <a:lnTo>
                    <a:pt x="6614" y="75442"/>
                  </a:lnTo>
                  <a:lnTo>
                    <a:pt x="7870" y="84237"/>
                  </a:lnTo>
                  <a:lnTo>
                    <a:pt x="8861" y="86068"/>
                  </a:lnTo>
                  <a:lnTo>
                    <a:pt x="9519" y="81694"/>
                  </a:lnTo>
                  <a:lnTo>
                    <a:pt x="9927" y="72929"/>
                  </a:lnTo>
                  <a:lnTo>
                    <a:pt x="10510" y="61540"/>
                  </a:lnTo>
                  <a:lnTo>
                    <a:pt x="11948" y="49140"/>
                  </a:lnTo>
                  <a:lnTo>
                    <a:pt x="14550" y="36666"/>
                  </a:lnTo>
                  <a:lnTo>
                    <a:pt x="18599" y="24984"/>
                  </a:lnTo>
                  <a:lnTo>
                    <a:pt x="24522" y="15101"/>
                  </a:lnTo>
                  <a:lnTo>
                    <a:pt x="32352" y="7389"/>
                  </a:lnTo>
                  <a:lnTo>
                    <a:pt x="41508" y="2172"/>
                  </a:lnTo>
                  <a:lnTo>
                    <a:pt x="51022" y="0"/>
                  </a:lnTo>
                  <a:lnTo>
                    <a:pt x="60297" y="869"/>
                  </a:lnTo>
                  <a:lnTo>
                    <a:pt x="68960" y="4347"/>
                  </a:lnTo>
                  <a:lnTo>
                    <a:pt x="76697" y="9869"/>
                  </a:lnTo>
                  <a:lnTo>
                    <a:pt x="83453" y="16908"/>
                  </a:lnTo>
                  <a:lnTo>
                    <a:pt x="89344" y="25035"/>
                  </a:lnTo>
                  <a:lnTo>
                    <a:pt x="94551" y="33925"/>
                  </a:lnTo>
                  <a:lnTo>
                    <a:pt x="99246" y="43343"/>
                  </a:lnTo>
                  <a:lnTo>
                    <a:pt x="103573" y="53123"/>
                  </a:lnTo>
                  <a:lnTo>
                    <a:pt x="107641" y="63147"/>
                  </a:lnTo>
                  <a:lnTo>
                    <a:pt x="111524" y="73329"/>
                  </a:lnTo>
                  <a:lnTo>
                    <a:pt x="115128" y="83350"/>
                  </a:lnTo>
                  <a:lnTo>
                    <a:pt x="118553" y="93750"/>
                  </a:lnTo>
                  <a:lnTo>
                    <a:pt x="122100" y="106558"/>
                  </a:lnTo>
                  <a:lnTo>
                    <a:pt x="126342" y="1252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01107" y="105284"/>
              <a:ext cx="20655" cy="336913"/>
            </a:xfrm>
            <a:custGeom>
              <a:avLst/>
              <a:gdLst/>
              <a:ahLst/>
              <a:cxnLst/>
              <a:rect l="0" t="0" r="0" b="0"/>
              <a:pathLst>
                <a:path w="20655" h="336913">
                  <a:moveTo>
                    <a:pt x="10126" y="0"/>
                  </a:moveTo>
                  <a:lnTo>
                    <a:pt x="7259" y="8869"/>
                  </a:lnTo>
                  <a:lnTo>
                    <a:pt x="5117" y="17856"/>
                  </a:lnTo>
                  <a:lnTo>
                    <a:pt x="3514" y="27856"/>
                  </a:lnTo>
                  <a:lnTo>
                    <a:pt x="2333" y="39009"/>
                  </a:lnTo>
                  <a:lnTo>
                    <a:pt x="1484" y="51469"/>
                  </a:lnTo>
                  <a:lnTo>
                    <a:pt x="888" y="65185"/>
                  </a:lnTo>
                  <a:lnTo>
                    <a:pt x="473" y="80121"/>
                  </a:lnTo>
                  <a:lnTo>
                    <a:pt x="189" y="96347"/>
                  </a:lnTo>
                  <a:lnTo>
                    <a:pt x="0" y="113764"/>
                  </a:lnTo>
                  <a:lnTo>
                    <a:pt x="42" y="131678"/>
                  </a:lnTo>
                  <a:lnTo>
                    <a:pt x="602" y="148936"/>
                  </a:lnTo>
                  <a:lnTo>
                    <a:pt x="1791" y="164955"/>
                  </a:lnTo>
                  <a:lnTo>
                    <a:pt x="3404" y="179997"/>
                  </a:lnTo>
                  <a:lnTo>
                    <a:pt x="5026" y="194859"/>
                  </a:lnTo>
                  <a:lnTo>
                    <a:pt x="6411" y="210047"/>
                  </a:lnTo>
                  <a:lnTo>
                    <a:pt x="7492" y="225725"/>
                  </a:lnTo>
                  <a:lnTo>
                    <a:pt x="8293" y="241877"/>
                  </a:lnTo>
                  <a:lnTo>
                    <a:pt x="8870" y="258402"/>
                  </a:lnTo>
                  <a:lnTo>
                    <a:pt x="9473" y="274640"/>
                  </a:lnTo>
                  <a:lnTo>
                    <a:pt x="10696" y="291099"/>
                  </a:lnTo>
                  <a:lnTo>
                    <a:pt x="13765" y="310342"/>
                  </a:lnTo>
                  <a:lnTo>
                    <a:pt x="2065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05948" y="231751"/>
              <a:ext cx="210571" cy="10405"/>
            </a:xfrm>
            <a:custGeom>
              <a:avLst/>
              <a:gdLst/>
              <a:ahLst/>
              <a:cxnLst/>
              <a:rect l="0" t="0" r="0" b="0"/>
              <a:pathLst>
                <a:path w="210571" h="10405">
                  <a:moveTo>
                    <a:pt x="210570" y="10404"/>
                  </a:moveTo>
                  <a:lnTo>
                    <a:pt x="201701" y="7537"/>
                  </a:lnTo>
                  <a:lnTo>
                    <a:pt x="192715" y="5395"/>
                  </a:lnTo>
                  <a:lnTo>
                    <a:pt x="182719" y="3792"/>
                  </a:lnTo>
                  <a:lnTo>
                    <a:pt x="171739" y="2612"/>
                  </a:lnTo>
                  <a:lnTo>
                    <a:pt x="159927" y="1763"/>
                  </a:lnTo>
                  <a:lnTo>
                    <a:pt x="147469" y="1166"/>
                  </a:lnTo>
                  <a:lnTo>
                    <a:pt x="134531" y="751"/>
                  </a:lnTo>
                  <a:lnTo>
                    <a:pt x="121250" y="467"/>
                  </a:lnTo>
                  <a:lnTo>
                    <a:pt x="107729" y="274"/>
                  </a:lnTo>
                  <a:lnTo>
                    <a:pt x="94040" y="143"/>
                  </a:lnTo>
                  <a:lnTo>
                    <a:pt x="80238" y="55"/>
                  </a:lnTo>
                  <a:lnTo>
                    <a:pt x="66373" y="0"/>
                  </a:lnTo>
                  <a:lnTo>
                    <a:pt x="52882" y="162"/>
                  </a:lnTo>
                  <a:lnTo>
                    <a:pt x="39164" y="1032"/>
                  </a:lnTo>
                  <a:lnTo>
                    <a:pt x="22896" y="3806"/>
                  </a:lnTo>
                  <a:lnTo>
                    <a:pt x="0" y="104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36639" y="284269"/>
              <a:ext cx="160050" cy="177648"/>
            </a:xfrm>
            <a:custGeom>
              <a:avLst/>
              <a:gdLst/>
              <a:ahLst/>
              <a:cxnLst/>
              <a:rect l="0" t="0" r="0" b="0"/>
              <a:pathLst>
                <a:path w="160050" h="177648">
                  <a:moveTo>
                    <a:pt x="95693" y="31585"/>
                  </a:moveTo>
                  <a:lnTo>
                    <a:pt x="84024" y="31720"/>
                  </a:lnTo>
                  <a:lnTo>
                    <a:pt x="73536" y="33000"/>
                  </a:lnTo>
                  <a:lnTo>
                    <a:pt x="63239" y="35593"/>
                  </a:lnTo>
                  <a:lnTo>
                    <a:pt x="53110" y="39313"/>
                  </a:lnTo>
                  <a:lnTo>
                    <a:pt x="43415" y="43945"/>
                  </a:lnTo>
                  <a:lnTo>
                    <a:pt x="34283" y="49287"/>
                  </a:lnTo>
                  <a:lnTo>
                    <a:pt x="25854" y="55480"/>
                  </a:lnTo>
                  <a:lnTo>
                    <a:pt x="18340" y="62991"/>
                  </a:lnTo>
                  <a:lnTo>
                    <a:pt x="11779" y="71964"/>
                  </a:lnTo>
                  <a:lnTo>
                    <a:pt x="6373" y="82090"/>
                  </a:lnTo>
                  <a:lnTo>
                    <a:pt x="2565" y="92804"/>
                  </a:lnTo>
                  <a:lnTo>
                    <a:pt x="453" y="103708"/>
                  </a:lnTo>
                  <a:lnTo>
                    <a:pt x="0" y="114453"/>
                  </a:lnTo>
                  <a:lnTo>
                    <a:pt x="1209" y="124660"/>
                  </a:lnTo>
                  <a:lnTo>
                    <a:pt x="3914" y="134188"/>
                  </a:lnTo>
                  <a:lnTo>
                    <a:pt x="8000" y="143076"/>
                  </a:lnTo>
                  <a:lnTo>
                    <a:pt x="13483" y="151439"/>
                  </a:lnTo>
                  <a:lnTo>
                    <a:pt x="20243" y="159390"/>
                  </a:lnTo>
                  <a:lnTo>
                    <a:pt x="28051" y="166545"/>
                  </a:lnTo>
                  <a:lnTo>
                    <a:pt x="36662" y="172067"/>
                  </a:lnTo>
                  <a:lnTo>
                    <a:pt x="45860" y="175631"/>
                  </a:lnTo>
                  <a:lnTo>
                    <a:pt x="55477" y="177379"/>
                  </a:lnTo>
                  <a:lnTo>
                    <a:pt x="65384" y="177647"/>
                  </a:lnTo>
                  <a:lnTo>
                    <a:pt x="75488" y="176787"/>
                  </a:lnTo>
                  <a:lnTo>
                    <a:pt x="85561" y="174941"/>
                  </a:lnTo>
                  <a:lnTo>
                    <a:pt x="95251" y="172040"/>
                  </a:lnTo>
                  <a:lnTo>
                    <a:pt x="104399" y="168131"/>
                  </a:lnTo>
                  <a:lnTo>
                    <a:pt x="113017" y="163373"/>
                  </a:lnTo>
                  <a:lnTo>
                    <a:pt x="121192" y="157956"/>
                  </a:lnTo>
                  <a:lnTo>
                    <a:pt x="129022" y="152047"/>
                  </a:lnTo>
                  <a:lnTo>
                    <a:pt x="136433" y="145622"/>
                  </a:lnTo>
                  <a:lnTo>
                    <a:pt x="143192" y="138477"/>
                  </a:lnTo>
                  <a:lnTo>
                    <a:pt x="149213" y="130558"/>
                  </a:lnTo>
                  <a:lnTo>
                    <a:pt x="154239" y="121952"/>
                  </a:lnTo>
                  <a:lnTo>
                    <a:pt x="157785" y="112797"/>
                  </a:lnTo>
                  <a:lnTo>
                    <a:pt x="159718" y="103230"/>
                  </a:lnTo>
                  <a:lnTo>
                    <a:pt x="160049" y="93364"/>
                  </a:lnTo>
                  <a:lnTo>
                    <a:pt x="158759" y="83289"/>
                  </a:lnTo>
                  <a:lnTo>
                    <a:pt x="155998" y="73068"/>
                  </a:lnTo>
                  <a:lnTo>
                    <a:pt x="151875" y="62748"/>
                  </a:lnTo>
                  <a:lnTo>
                    <a:pt x="146367" y="52359"/>
                  </a:lnTo>
                  <a:lnTo>
                    <a:pt x="139591" y="41938"/>
                  </a:lnTo>
                  <a:lnTo>
                    <a:pt x="131653" y="31954"/>
                  </a:lnTo>
                  <a:lnTo>
                    <a:pt x="121482" y="22329"/>
                  </a:lnTo>
                  <a:lnTo>
                    <a:pt x="104833" y="12216"/>
                  </a:lnTo>
                  <a:lnTo>
                    <a:pt x="746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127171" y="52642"/>
            <a:ext cx="3574971" cy="736996"/>
            <a:chOff x="4127171" y="52642"/>
            <a:chExt cx="3574971" cy="736996"/>
          </a:xfrm>
        </p:grpSpPr>
        <p:sp>
          <p:nvSpPr>
            <p:cNvPr id="22" name="Freeform 21"/>
            <p:cNvSpPr/>
            <p:nvPr/>
          </p:nvSpPr>
          <p:spPr>
            <a:xfrm>
              <a:off x="4127171" y="52642"/>
              <a:ext cx="269931" cy="412911"/>
            </a:xfrm>
            <a:custGeom>
              <a:avLst/>
              <a:gdLst/>
              <a:ahLst/>
              <a:cxnLst/>
              <a:rect l="0" t="0" r="0" b="0"/>
              <a:pathLst>
                <a:path w="269931" h="412911">
                  <a:moveTo>
                    <a:pt x="105284" y="0"/>
                  </a:moveTo>
                  <a:lnTo>
                    <a:pt x="99417" y="5935"/>
                  </a:lnTo>
                  <a:lnTo>
                    <a:pt x="93853" y="12139"/>
                  </a:lnTo>
                  <a:lnTo>
                    <a:pt x="88053" y="19230"/>
                  </a:lnTo>
                  <a:lnTo>
                    <a:pt x="81973" y="26998"/>
                  </a:lnTo>
                  <a:lnTo>
                    <a:pt x="75643" y="34996"/>
                  </a:lnTo>
                  <a:lnTo>
                    <a:pt x="69115" y="42937"/>
                  </a:lnTo>
                  <a:lnTo>
                    <a:pt x="62439" y="50711"/>
                  </a:lnTo>
                  <a:lnTo>
                    <a:pt x="55656" y="58305"/>
                  </a:lnTo>
                  <a:lnTo>
                    <a:pt x="48794" y="65737"/>
                  </a:lnTo>
                  <a:lnTo>
                    <a:pt x="41712" y="72879"/>
                  </a:lnTo>
                  <a:lnTo>
                    <a:pt x="34119" y="79456"/>
                  </a:lnTo>
                  <a:lnTo>
                    <a:pt x="25905" y="85330"/>
                  </a:lnTo>
                  <a:lnTo>
                    <a:pt x="17482" y="89353"/>
                  </a:lnTo>
                  <a:lnTo>
                    <a:pt x="10667" y="88974"/>
                  </a:lnTo>
                  <a:lnTo>
                    <a:pt x="7309" y="84036"/>
                  </a:lnTo>
                  <a:lnTo>
                    <a:pt x="7190" y="76899"/>
                  </a:lnTo>
                  <a:lnTo>
                    <a:pt x="9604" y="68829"/>
                  </a:lnTo>
                  <a:lnTo>
                    <a:pt x="14102" y="60537"/>
                  </a:lnTo>
                  <a:lnTo>
                    <a:pt x="20268" y="52365"/>
                  </a:lnTo>
                  <a:lnTo>
                    <a:pt x="27547" y="44422"/>
                  </a:lnTo>
                  <a:lnTo>
                    <a:pt x="35289" y="36709"/>
                  </a:lnTo>
                  <a:lnTo>
                    <a:pt x="43110" y="29199"/>
                  </a:lnTo>
                  <a:lnTo>
                    <a:pt x="51332" y="22173"/>
                  </a:lnTo>
                  <a:lnTo>
                    <a:pt x="60832" y="16206"/>
                  </a:lnTo>
                  <a:lnTo>
                    <a:pt x="72002" y="11530"/>
                  </a:lnTo>
                  <a:lnTo>
                    <a:pt x="84609" y="8221"/>
                  </a:lnTo>
                  <a:lnTo>
                    <a:pt x="98069" y="6366"/>
                  </a:lnTo>
                  <a:lnTo>
                    <a:pt x="111926" y="5874"/>
                  </a:lnTo>
                  <a:lnTo>
                    <a:pt x="125451" y="7001"/>
                  </a:lnTo>
                  <a:lnTo>
                    <a:pt x="137605" y="10409"/>
                  </a:lnTo>
                  <a:lnTo>
                    <a:pt x="147945" y="16258"/>
                  </a:lnTo>
                  <a:lnTo>
                    <a:pt x="156222" y="24270"/>
                  </a:lnTo>
                  <a:lnTo>
                    <a:pt x="162122" y="34006"/>
                  </a:lnTo>
                  <a:lnTo>
                    <a:pt x="165721" y="45031"/>
                  </a:lnTo>
                  <a:lnTo>
                    <a:pt x="167378" y="56820"/>
                  </a:lnTo>
                  <a:lnTo>
                    <a:pt x="167528" y="68791"/>
                  </a:lnTo>
                  <a:lnTo>
                    <a:pt x="166559" y="80609"/>
                  </a:lnTo>
                  <a:lnTo>
                    <a:pt x="164626" y="91999"/>
                  </a:lnTo>
                  <a:lnTo>
                    <a:pt x="161661" y="102654"/>
                  </a:lnTo>
                  <a:lnTo>
                    <a:pt x="157705" y="112490"/>
                  </a:lnTo>
                  <a:lnTo>
                    <a:pt x="152915" y="121587"/>
                  </a:lnTo>
                  <a:lnTo>
                    <a:pt x="147475" y="130092"/>
                  </a:lnTo>
                  <a:lnTo>
                    <a:pt x="141568" y="138077"/>
                  </a:lnTo>
                  <a:lnTo>
                    <a:pt x="135776" y="143057"/>
                  </a:lnTo>
                  <a:lnTo>
                    <a:pt x="131942" y="142990"/>
                  </a:lnTo>
                  <a:lnTo>
                    <a:pt x="131874" y="140911"/>
                  </a:lnTo>
                  <a:lnTo>
                    <a:pt x="135550" y="138974"/>
                  </a:lnTo>
                  <a:lnTo>
                    <a:pt x="142242" y="138144"/>
                  </a:lnTo>
                  <a:lnTo>
                    <a:pt x="151176" y="138855"/>
                  </a:lnTo>
                  <a:lnTo>
                    <a:pt x="161702" y="141107"/>
                  </a:lnTo>
                  <a:lnTo>
                    <a:pt x="173011" y="144832"/>
                  </a:lnTo>
                  <a:lnTo>
                    <a:pt x="184139" y="150044"/>
                  </a:lnTo>
                  <a:lnTo>
                    <a:pt x="194583" y="156609"/>
                  </a:lnTo>
                  <a:lnTo>
                    <a:pt x="204239" y="164280"/>
                  </a:lnTo>
                  <a:lnTo>
                    <a:pt x="213194" y="172796"/>
                  </a:lnTo>
                  <a:lnTo>
                    <a:pt x="221587" y="181930"/>
                  </a:lnTo>
                  <a:lnTo>
                    <a:pt x="229396" y="191502"/>
                  </a:lnTo>
                  <a:lnTo>
                    <a:pt x="236431" y="201380"/>
                  </a:lnTo>
                  <a:lnTo>
                    <a:pt x="242649" y="211469"/>
                  </a:lnTo>
                  <a:lnTo>
                    <a:pt x="248150" y="221701"/>
                  </a:lnTo>
                  <a:lnTo>
                    <a:pt x="253079" y="232030"/>
                  </a:lnTo>
                  <a:lnTo>
                    <a:pt x="257578" y="242429"/>
                  </a:lnTo>
                  <a:lnTo>
                    <a:pt x="261599" y="253041"/>
                  </a:lnTo>
                  <a:lnTo>
                    <a:pt x="264928" y="264158"/>
                  </a:lnTo>
                  <a:lnTo>
                    <a:pt x="267496" y="275895"/>
                  </a:lnTo>
                  <a:lnTo>
                    <a:pt x="269222" y="288050"/>
                  </a:lnTo>
                  <a:lnTo>
                    <a:pt x="269930" y="300209"/>
                  </a:lnTo>
                  <a:lnTo>
                    <a:pt x="269623" y="312124"/>
                  </a:lnTo>
                  <a:lnTo>
                    <a:pt x="268281" y="323564"/>
                  </a:lnTo>
                  <a:lnTo>
                    <a:pt x="265785" y="334247"/>
                  </a:lnTo>
                  <a:lnTo>
                    <a:pt x="262180" y="344097"/>
                  </a:lnTo>
                  <a:lnTo>
                    <a:pt x="257641" y="353202"/>
                  </a:lnTo>
                  <a:lnTo>
                    <a:pt x="252379" y="361712"/>
                  </a:lnTo>
                  <a:lnTo>
                    <a:pt x="246572" y="369770"/>
                  </a:lnTo>
                  <a:lnTo>
                    <a:pt x="240048" y="377337"/>
                  </a:lnTo>
                  <a:lnTo>
                    <a:pt x="232304" y="384200"/>
                  </a:lnTo>
                  <a:lnTo>
                    <a:pt x="223166" y="390300"/>
                  </a:lnTo>
                  <a:lnTo>
                    <a:pt x="212757" y="395719"/>
                  </a:lnTo>
                  <a:lnTo>
                    <a:pt x="201321" y="400593"/>
                  </a:lnTo>
                  <a:lnTo>
                    <a:pt x="189108" y="405049"/>
                  </a:lnTo>
                  <a:lnTo>
                    <a:pt x="176331" y="408872"/>
                  </a:lnTo>
                  <a:lnTo>
                    <a:pt x="163157" y="411536"/>
                  </a:lnTo>
                  <a:lnTo>
                    <a:pt x="149704" y="412845"/>
                  </a:lnTo>
                  <a:lnTo>
                    <a:pt x="136062" y="412910"/>
                  </a:lnTo>
                  <a:lnTo>
                    <a:pt x="122292" y="411965"/>
                  </a:lnTo>
                  <a:lnTo>
                    <a:pt x="108437" y="410256"/>
                  </a:lnTo>
                  <a:lnTo>
                    <a:pt x="94691" y="407992"/>
                  </a:lnTo>
                  <a:lnTo>
                    <a:pt x="81382" y="405334"/>
                  </a:lnTo>
                  <a:lnTo>
                    <a:pt x="68656" y="402408"/>
                  </a:lnTo>
                  <a:lnTo>
                    <a:pt x="56554" y="399451"/>
                  </a:lnTo>
                  <a:lnTo>
                    <a:pt x="43706" y="396533"/>
                  </a:lnTo>
                  <a:lnTo>
                    <a:pt x="26749" y="393399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63320" y="259105"/>
              <a:ext cx="184427" cy="530533"/>
            </a:xfrm>
            <a:custGeom>
              <a:avLst/>
              <a:gdLst/>
              <a:ahLst/>
              <a:cxnLst/>
              <a:rect l="0" t="0" r="0" b="0"/>
              <a:pathLst>
                <a:path w="184427" h="530533">
                  <a:moveTo>
                    <a:pt x="127146" y="98863"/>
                  </a:moveTo>
                  <a:lnTo>
                    <a:pt x="132880" y="92862"/>
                  </a:lnTo>
                  <a:lnTo>
                    <a:pt x="137164" y="86017"/>
                  </a:lnTo>
                  <a:lnTo>
                    <a:pt x="140365" y="77629"/>
                  </a:lnTo>
                  <a:lnTo>
                    <a:pt x="142554" y="68002"/>
                  </a:lnTo>
                  <a:lnTo>
                    <a:pt x="143602" y="57687"/>
                  </a:lnTo>
                  <a:lnTo>
                    <a:pt x="143535" y="47084"/>
                  </a:lnTo>
                  <a:lnTo>
                    <a:pt x="142192" y="36559"/>
                  </a:lnTo>
                  <a:lnTo>
                    <a:pt x="139167" y="26507"/>
                  </a:lnTo>
                  <a:lnTo>
                    <a:pt x="134391" y="17106"/>
                  </a:lnTo>
                  <a:lnTo>
                    <a:pt x="128084" y="8984"/>
                  </a:lnTo>
                  <a:lnTo>
                    <a:pt x="120563" y="3265"/>
                  </a:lnTo>
                  <a:lnTo>
                    <a:pt x="112140" y="348"/>
                  </a:lnTo>
                  <a:lnTo>
                    <a:pt x="103232" y="0"/>
                  </a:lnTo>
                  <a:lnTo>
                    <a:pt x="94341" y="1734"/>
                  </a:lnTo>
                  <a:lnTo>
                    <a:pt x="85737" y="5050"/>
                  </a:lnTo>
                  <a:lnTo>
                    <a:pt x="77486" y="9678"/>
                  </a:lnTo>
                  <a:lnTo>
                    <a:pt x="69558" y="15591"/>
                  </a:lnTo>
                  <a:lnTo>
                    <a:pt x="61900" y="22681"/>
                  </a:lnTo>
                  <a:lnTo>
                    <a:pt x="54772" y="31066"/>
                  </a:lnTo>
                  <a:lnTo>
                    <a:pt x="48736" y="41136"/>
                  </a:lnTo>
                  <a:lnTo>
                    <a:pt x="44015" y="52944"/>
                  </a:lnTo>
                  <a:lnTo>
                    <a:pt x="40674" y="65942"/>
                  </a:lnTo>
                  <a:lnTo>
                    <a:pt x="38798" y="79199"/>
                  </a:lnTo>
                  <a:lnTo>
                    <a:pt x="38283" y="92144"/>
                  </a:lnTo>
                  <a:lnTo>
                    <a:pt x="39054" y="104426"/>
                  </a:lnTo>
                  <a:lnTo>
                    <a:pt x="41160" y="115748"/>
                  </a:lnTo>
                  <a:lnTo>
                    <a:pt x="44508" y="126053"/>
                  </a:lnTo>
                  <a:lnTo>
                    <a:pt x="49211" y="135142"/>
                  </a:lnTo>
                  <a:lnTo>
                    <a:pt x="55649" y="142584"/>
                  </a:lnTo>
                  <a:lnTo>
                    <a:pt x="63866" y="148289"/>
                  </a:lnTo>
                  <a:lnTo>
                    <a:pt x="73469" y="152138"/>
                  </a:lnTo>
                  <a:lnTo>
                    <a:pt x="83824" y="153832"/>
                  </a:lnTo>
                  <a:lnTo>
                    <a:pt x="94486" y="153416"/>
                  </a:lnTo>
                  <a:lnTo>
                    <a:pt x="105065" y="151205"/>
                  </a:lnTo>
                  <a:lnTo>
                    <a:pt x="115161" y="147596"/>
                  </a:lnTo>
                  <a:lnTo>
                    <a:pt x="124610" y="142943"/>
                  </a:lnTo>
                  <a:lnTo>
                    <a:pt x="133275" y="137211"/>
                  </a:lnTo>
                  <a:lnTo>
                    <a:pt x="140956" y="130009"/>
                  </a:lnTo>
                  <a:lnTo>
                    <a:pt x="147661" y="121272"/>
                  </a:lnTo>
                  <a:lnTo>
                    <a:pt x="154085" y="112453"/>
                  </a:lnTo>
                  <a:lnTo>
                    <a:pt x="160857" y="107441"/>
                  </a:lnTo>
                  <a:lnTo>
                    <a:pt x="166962" y="108374"/>
                  </a:lnTo>
                  <a:lnTo>
                    <a:pt x="171395" y="113606"/>
                  </a:lnTo>
                  <a:lnTo>
                    <a:pt x="174335" y="121687"/>
                  </a:lnTo>
                  <a:lnTo>
                    <a:pt x="176238" y="131694"/>
                  </a:lnTo>
                  <a:lnTo>
                    <a:pt x="177467" y="143016"/>
                  </a:lnTo>
                  <a:lnTo>
                    <a:pt x="178263" y="155397"/>
                  </a:lnTo>
                  <a:lnTo>
                    <a:pt x="178783" y="168854"/>
                  </a:lnTo>
                  <a:lnTo>
                    <a:pt x="179128" y="183321"/>
                  </a:lnTo>
                  <a:lnTo>
                    <a:pt x="179526" y="198633"/>
                  </a:lnTo>
                  <a:lnTo>
                    <a:pt x="180322" y="214599"/>
                  </a:lnTo>
                  <a:lnTo>
                    <a:pt x="181664" y="231042"/>
                  </a:lnTo>
                  <a:lnTo>
                    <a:pt x="183209" y="247661"/>
                  </a:lnTo>
                  <a:lnTo>
                    <a:pt x="184252" y="264046"/>
                  </a:lnTo>
                  <a:lnTo>
                    <a:pt x="184426" y="279987"/>
                  </a:lnTo>
                  <a:lnTo>
                    <a:pt x="183539" y="295301"/>
                  </a:lnTo>
                  <a:lnTo>
                    <a:pt x="181416" y="309746"/>
                  </a:lnTo>
                  <a:lnTo>
                    <a:pt x="178088" y="323273"/>
                  </a:lnTo>
                  <a:lnTo>
                    <a:pt x="173582" y="335833"/>
                  </a:lnTo>
                  <a:lnTo>
                    <a:pt x="167816" y="347284"/>
                  </a:lnTo>
                  <a:lnTo>
                    <a:pt x="160866" y="357656"/>
                  </a:lnTo>
                  <a:lnTo>
                    <a:pt x="152930" y="367115"/>
                  </a:lnTo>
                  <a:lnTo>
                    <a:pt x="144234" y="375864"/>
                  </a:lnTo>
                  <a:lnTo>
                    <a:pt x="134974" y="384082"/>
                  </a:lnTo>
                  <a:lnTo>
                    <a:pt x="125147" y="391756"/>
                  </a:lnTo>
                  <a:lnTo>
                    <a:pt x="114565" y="398690"/>
                  </a:lnTo>
                  <a:lnTo>
                    <a:pt x="103191" y="404848"/>
                  </a:lnTo>
                  <a:lnTo>
                    <a:pt x="91282" y="410644"/>
                  </a:lnTo>
                  <a:lnTo>
                    <a:pt x="79287" y="416837"/>
                  </a:lnTo>
                  <a:lnTo>
                    <a:pt x="67483" y="423823"/>
                  </a:lnTo>
                  <a:lnTo>
                    <a:pt x="56116" y="431652"/>
                  </a:lnTo>
                  <a:lnTo>
                    <a:pt x="45483" y="440212"/>
                  </a:lnTo>
                  <a:lnTo>
                    <a:pt x="35671" y="449348"/>
                  </a:lnTo>
                  <a:lnTo>
                    <a:pt x="26760" y="459077"/>
                  </a:lnTo>
                  <a:lnTo>
                    <a:pt x="18913" y="469584"/>
                  </a:lnTo>
                  <a:lnTo>
                    <a:pt x="12123" y="480892"/>
                  </a:lnTo>
                  <a:lnTo>
                    <a:pt x="6574" y="492290"/>
                  </a:lnTo>
                  <a:lnTo>
                    <a:pt x="2286" y="503549"/>
                  </a:lnTo>
                  <a:lnTo>
                    <a:pt x="0" y="515657"/>
                  </a:lnTo>
                  <a:lnTo>
                    <a:pt x="804" y="5305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85223" y="261987"/>
              <a:ext cx="115814" cy="180882"/>
            </a:xfrm>
            <a:custGeom>
              <a:avLst/>
              <a:gdLst/>
              <a:ahLst/>
              <a:cxnLst/>
              <a:rect l="0" t="0" r="0" b="0"/>
              <a:pathLst>
                <a:path w="115814" h="180882">
                  <a:moveTo>
                    <a:pt x="0" y="64396"/>
                  </a:moveTo>
                  <a:lnTo>
                    <a:pt x="11735" y="67263"/>
                  </a:lnTo>
                  <a:lnTo>
                    <a:pt x="22864" y="69405"/>
                  </a:lnTo>
                  <a:lnTo>
                    <a:pt x="34457" y="70999"/>
                  </a:lnTo>
                  <a:lnTo>
                    <a:pt x="46445" y="71834"/>
                  </a:lnTo>
                  <a:lnTo>
                    <a:pt x="58457" y="71385"/>
                  </a:lnTo>
                  <a:lnTo>
                    <a:pt x="70251" y="69472"/>
                  </a:lnTo>
                  <a:lnTo>
                    <a:pt x="81432" y="66062"/>
                  </a:lnTo>
                  <a:lnTo>
                    <a:pt x="91405" y="61105"/>
                  </a:lnTo>
                  <a:lnTo>
                    <a:pt x="99943" y="54733"/>
                  </a:lnTo>
                  <a:lnTo>
                    <a:pt x="106675" y="47202"/>
                  </a:lnTo>
                  <a:lnTo>
                    <a:pt x="110922" y="38785"/>
                  </a:lnTo>
                  <a:lnTo>
                    <a:pt x="112545" y="29733"/>
                  </a:lnTo>
                  <a:lnTo>
                    <a:pt x="111534" y="20727"/>
                  </a:lnTo>
                  <a:lnTo>
                    <a:pt x="107748" y="12826"/>
                  </a:lnTo>
                  <a:lnTo>
                    <a:pt x="101397" y="6528"/>
                  </a:lnTo>
                  <a:lnTo>
                    <a:pt x="93256" y="2133"/>
                  </a:lnTo>
                  <a:lnTo>
                    <a:pt x="84431" y="0"/>
                  </a:lnTo>
                  <a:lnTo>
                    <a:pt x="75617" y="86"/>
                  </a:lnTo>
                  <a:lnTo>
                    <a:pt x="67095" y="2057"/>
                  </a:lnTo>
                  <a:lnTo>
                    <a:pt x="58920" y="5498"/>
                  </a:lnTo>
                  <a:lnTo>
                    <a:pt x="51053" y="10026"/>
                  </a:lnTo>
                  <a:lnTo>
                    <a:pt x="43431" y="15332"/>
                  </a:lnTo>
                  <a:lnTo>
                    <a:pt x="35990" y="21183"/>
                  </a:lnTo>
                  <a:lnTo>
                    <a:pt x="28691" y="27424"/>
                  </a:lnTo>
                  <a:lnTo>
                    <a:pt x="21820" y="34428"/>
                  </a:lnTo>
                  <a:lnTo>
                    <a:pt x="15964" y="43033"/>
                  </a:lnTo>
                  <a:lnTo>
                    <a:pt x="11365" y="53567"/>
                  </a:lnTo>
                  <a:lnTo>
                    <a:pt x="8109" y="65728"/>
                  </a:lnTo>
                  <a:lnTo>
                    <a:pt x="6291" y="78881"/>
                  </a:lnTo>
                  <a:lnTo>
                    <a:pt x="5814" y="92538"/>
                  </a:lnTo>
                  <a:lnTo>
                    <a:pt x="6612" y="106265"/>
                  </a:lnTo>
                  <a:lnTo>
                    <a:pt x="8735" y="119621"/>
                  </a:lnTo>
                  <a:lnTo>
                    <a:pt x="12090" y="132402"/>
                  </a:lnTo>
                  <a:lnTo>
                    <a:pt x="16628" y="144287"/>
                  </a:lnTo>
                  <a:lnTo>
                    <a:pt x="22423" y="154751"/>
                  </a:lnTo>
                  <a:lnTo>
                    <a:pt x="29400" y="163634"/>
                  </a:lnTo>
                  <a:lnTo>
                    <a:pt x="37525" y="170769"/>
                  </a:lnTo>
                  <a:lnTo>
                    <a:pt x="46882" y="175822"/>
                  </a:lnTo>
                  <a:lnTo>
                    <a:pt x="57385" y="178818"/>
                  </a:lnTo>
                  <a:lnTo>
                    <a:pt x="68425" y="180220"/>
                  </a:lnTo>
                  <a:lnTo>
                    <a:pt x="80141" y="180881"/>
                  </a:lnTo>
                  <a:lnTo>
                    <a:pt x="94679" y="180863"/>
                  </a:lnTo>
                  <a:lnTo>
                    <a:pt x="115813" y="1802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37559" y="284269"/>
              <a:ext cx="105649" cy="144578"/>
            </a:xfrm>
            <a:custGeom>
              <a:avLst/>
              <a:gdLst/>
              <a:ahLst/>
              <a:cxnLst/>
              <a:rect l="0" t="0" r="0" b="0"/>
              <a:pathLst>
                <a:path w="105649" h="144578">
                  <a:moveTo>
                    <a:pt x="79291" y="31585"/>
                  </a:moveTo>
                  <a:lnTo>
                    <a:pt x="76223" y="23052"/>
                  </a:lnTo>
                  <a:lnTo>
                    <a:pt x="72160" y="17266"/>
                  </a:lnTo>
                  <a:lnTo>
                    <a:pt x="66667" y="13758"/>
                  </a:lnTo>
                  <a:lnTo>
                    <a:pt x="59908" y="12249"/>
                  </a:lnTo>
                  <a:lnTo>
                    <a:pt x="52110" y="12668"/>
                  </a:lnTo>
                  <a:lnTo>
                    <a:pt x="43522" y="14800"/>
                  </a:lnTo>
                  <a:lnTo>
                    <a:pt x="34682" y="18479"/>
                  </a:lnTo>
                  <a:lnTo>
                    <a:pt x="26373" y="23679"/>
                  </a:lnTo>
                  <a:lnTo>
                    <a:pt x="18985" y="30248"/>
                  </a:lnTo>
                  <a:lnTo>
                    <a:pt x="12706" y="38096"/>
                  </a:lnTo>
                  <a:lnTo>
                    <a:pt x="7706" y="47265"/>
                  </a:lnTo>
                  <a:lnTo>
                    <a:pt x="3941" y="57651"/>
                  </a:lnTo>
                  <a:lnTo>
                    <a:pt x="1376" y="68879"/>
                  </a:lnTo>
                  <a:lnTo>
                    <a:pt x="88" y="80408"/>
                  </a:lnTo>
                  <a:lnTo>
                    <a:pt x="0" y="91896"/>
                  </a:lnTo>
                  <a:lnTo>
                    <a:pt x="1074" y="103049"/>
                  </a:lnTo>
                  <a:lnTo>
                    <a:pt x="3388" y="113539"/>
                  </a:lnTo>
                  <a:lnTo>
                    <a:pt x="6875" y="123246"/>
                  </a:lnTo>
                  <a:lnTo>
                    <a:pt x="11505" y="131746"/>
                  </a:lnTo>
                  <a:lnTo>
                    <a:pt x="17361" y="138253"/>
                  </a:lnTo>
                  <a:lnTo>
                    <a:pt x="24370" y="142513"/>
                  </a:lnTo>
                  <a:lnTo>
                    <a:pt x="32177" y="144577"/>
                  </a:lnTo>
                  <a:lnTo>
                    <a:pt x="40256" y="144533"/>
                  </a:lnTo>
                  <a:lnTo>
                    <a:pt x="48280" y="142649"/>
                  </a:lnTo>
                  <a:lnTo>
                    <a:pt x="56122" y="139132"/>
                  </a:lnTo>
                  <a:lnTo>
                    <a:pt x="63768" y="134040"/>
                  </a:lnTo>
                  <a:lnTo>
                    <a:pt x="71240" y="127546"/>
                  </a:lnTo>
                  <a:lnTo>
                    <a:pt x="78410" y="119917"/>
                  </a:lnTo>
                  <a:lnTo>
                    <a:pt x="85006" y="111427"/>
                  </a:lnTo>
                  <a:lnTo>
                    <a:pt x="90922" y="102305"/>
                  </a:lnTo>
                  <a:lnTo>
                    <a:pt x="96048" y="92571"/>
                  </a:lnTo>
                  <a:lnTo>
                    <a:pt x="100194" y="82051"/>
                  </a:lnTo>
                  <a:lnTo>
                    <a:pt x="103342" y="70723"/>
                  </a:lnTo>
                  <a:lnTo>
                    <a:pt x="105304" y="59014"/>
                  </a:lnTo>
                  <a:lnTo>
                    <a:pt x="105648" y="47686"/>
                  </a:lnTo>
                  <a:lnTo>
                    <a:pt x="104280" y="37152"/>
                  </a:lnTo>
                  <a:lnTo>
                    <a:pt x="101140" y="27762"/>
                  </a:lnTo>
                  <a:lnTo>
                    <a:pt x="95406" y="19056"/>
                  </a:lnTo>
                  <a:lnTo>
                    <a:pt x="83219" y="10276"/>
                  </a:lnTo>
                  <a:lnTo>
                    <a:pt x="5823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169336" y="287533"/>
              <a:ext cx="161264" cy="481048"/>
            </a:xfrm>
            <a:custGeom>
              <a:avLst/>
              <a:gdLst/>
              <a:ahLst/>
              <a:cxnLst/>
              <a:rect l="0" t="0" r="0" b="0"/>
              <a:pathLst>
                <a:path w="161264" h="481048">
                  <a:moveTo>
                    <a:pt x="126498" y="91492"/>
                  </a:moveTo>
                  <a:lnTo>
                    <a:pt x="126431" y="79757"/>
                  </a:lnTo>
                  <a:lnTo>
                    <a:pt x="125791" y="68628"/>
                  </a:lnTo>
                  <a:lnTo>
                    <a:pt x="124490" y="57039"/>
                  </a:lnTo>
                  <a:lnTo>
                    <a:pt x="122457" y="45224"/>
                  </a:lnTo>
                  <a:lnTo>
                    <a:pt x="119492" y="33860"/>
                  </a:lnTo>
                  <a:lnTo>
                    <a:pt x="115568" y="23325"/>
                  </a:lnTo>
                  <a:lnTo>
                    <a:pt x="110646" y="14142"/>
                  </a:lnTo>
                  <a:lnTo>
                    <a:pt x="104594" y="7115"/>
                  </a:lnTo>
                  <a:lnTo>
                    <a:pt x="97454" y="2476"/>
                  </a:lnTo>
                  <a:lnTo>
                    <a:pt x="89559" y="143"/>
                  </a:lnTo>
                  <a:lnTo>
                    <a:pt x="81422" y="0"/>
                  </a:lnTo>
                  <a:lnTo>
                    <a:pt x="73364" y="1760"/>
                  </a:lnTo>
                  <a:lnTo>
                    <a:pt x="65667" y="5361"/>
                  </a:lnTo>
                  <a:lnTo>
                    <a:pt x="58652" y="11043"/>
                  </a:lnTo>
                  <a:lnTo>
                    <a:pt x="52427" y="18750"/>
                  </a:lnTo>
                  <a:lnTo>
                    <a:pt x="47247" y="28177"/>
                  </a:lnTo>
                  <a:lnTo>
                    <a:pt x="43591" y="38945"/>
                  </a:lnTo>
                  <a:lnTo>
                    <a:pt x="41581" y="50697"/>
                  </a:lnTo>
                  <a:lnTo>
                    <a:pt x="41197" y="62824"/>
                  </a:lnTo>
                  <a:lnTo>
                    <a:pt x="42451" y="74497"/>
                  </a:lnTo>
                  <a:lnTo>
                    <a:pt x="45182" y="85306"/>
                  </a:lnTo>
                  <a:lnTo>
                    <a:pt x="49115" y="95205"/>
                  </a:lnTo>
                  <a:lnTo>
                    <a:pt x="53963" y="104321"/>
                  </a:lnTo>
                  <a:lnTo>
                    <a:pt x="59483" y="112809"/>
                  </a:lnTo>
                  <a:lnTo>
                    <a:pt x="65646" y="120172"/>
                  </a:lnTo>
                  <a:lnTo>
                    <a:pt x="72612" y="125309"/>
                  </a:lnTo>
                  <a:lnTo>
                    <a:pt x="80406" y="127795"/>
                  </a:lnTo>
                  <a:lnTo>
                    <a:pt x="88759" y="127668"/>
                  </a:lnTo>
                  <a:lnTo>
                    <a:pt x="97211" y="125074"/>
                  </a:lnTo>
                  <a:lnTo>
                    <a:pt x="105485" y="120360"/>
                  </a:lnTo>
                  <a:lnTo>
                    <a:pt x="113327" y="113807"/>
                  </a:lnTo>
                  <a:lnTo>
                    <a:pt x="120442" y="105530"/>
                  </a:lnTo>
                  <a:lnTo>
                    <a:pt x="126752" y="95840"/>
                  </a:lnTo>
                  <a:lnTo>
                    <a:pt x="132646" y="88264"/>
                  </a:lnTo>
                  <a:lnTo>
                    <a:pt x="138078" y="87120"/>
                  </a:lnTo>
                  <a:lnTo>
                    <a:pt x="142404" y="91382"/>
                  </a:lnTo>
                  <a:lnTo>
                    <a:pt x="145955" y="99220"/>
                  </a:lnTo>
                  <a:lnTo>
                    <a:pt x="149176" y="109313"/>
                  </a:lnTo>
                  <a:lnTo>
                    <a:pt x="152321" y="120820"/>
                  </a:lnTo>
                  <a:lnTo>
                    <a:pt x="155490" y="133225"/>
                  </a:lnTo>
                  <a:lnTo>
                    <a:pt x="158389" y="146370"/>
                  </a:lnTo>
                  <a:lnTo>
                    <a:pt x="160403" y="160358"/>
                  </a:lnTo>
                  <a:lnTo>
                    <a:pt x="161263" y="175181"/>
                  </a:lnTo>
                  <a:lnTo>
                    <a:pt x="161020" y="190396"/>
                  </a:lnTo>
                  <a:lnTo>
                    <a:pt x="159867" y="205233"/>
                  </a:lnTo>
                  <a:lnTo>
                    <a:pt x="158012" y="219283"/>
                  </a:lnTo>
                  <a:lnTo>
                    <a:pt x="155480" y="232328"/>
                  </a:lnTo>
                  <a:lnTo>
                    <a:pt x="152110" y="244170"/>
                  </a:lnTo>
                  <a:lnTo>
                    <a:pt x="147878" y="254838"/>
                  </a:lnTo>
                  <a:lnTo>
                    <a:pt x="142733" y="264511"/>
                  </a:lnTo>
                  <a:lnTo>
                    <a:pt x="136523" y="273410"/>
                  </a:lnTo>
                  <a:lnTo>
                    <a:pt x="129268" y="281738"/>
                  </a:lnTo>
                  <a:lnTo>
                    <a:pt x="121124" y="289656"/>
                  </a:lnTo>
                  <a:lnTo>
                    <a:pt x="112288" y="297288"/>
                  </a:lnTo>
                  <a:lnTo>
                    <a:pt x="102937" y="304722"/>
                  </a:lnTo>
                  <a:lnTo>
                    <a:pt x="93219" y="312021"/>
                  </a:lnTo>
                  <a:lnTo>
                    <a:pt x="83243" y="319229"/>
                  </a:lnTo>
                  <a:lnTo>
                    <a:pt x="73094" y="326379"/>
                  </a:lnTo>
                  <a:lnTo>
                    <a:pt x="62991" y="333655"/>
                  </a:lnTo>
                  <a:lnTo>
                    <a:pt x="53280" y="341379"/>
                  </a:lnTo>
                  <a:lnTo>
                    <a:pt x="44119" y="349689"/>
                  </a:lnTo>
                  <a:lnTo>
                    <a:pt x="35492" y="358559"/>
                  </a:lnTo>
                  <a:lnTo>
                    <a:pt x="27311" y="367891"/>
                  </a:lnTo>
                  <a:lnTo>
                    <a:pt x="19487" y="377586"/>
                  </a:lnTo>
                  <a:lnTo>
                    <a:pt x="12418" y="387877"/>
                  </a:lnTo>
                  <a:lnTo>
                    <a:pt x="6954" y="399302"/>
                  </a:lnTo>
                  <a:lnTo>
                    <a:pt x="3425" y="412047"/>
                  </a:lnTo>
                  <a:lnTo>
                    <a:pt x="1531" y="425433"/>
                  </a:lnTo>
                  <a:lnTo>
                    <a:pt x="422" y="439519"/>
                  </a:lnTo>
                  <a:lnTo>
                    <a:pt x="0" y="456661"/>
                  </a:lnTo>
                  <a:lnTo>
                    <a:pt x="156" y="4810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80062" y="263212"/>
              <a:ext cx="105286" cy="112979"/>
            </a:xfrm>
            <a:custGeom>
              <a:avLst/>
              <a:gdLst/>
              <a:ahLst/>
              <a:cxnLst/>
              <a:rect l="0" t="0" r="0" b="0"/>
              <a:pathLst>
                <a:path w="105286" h="112979">
                  <a:moveTo>
                    <a:pt x="0" y="63171"/>
                  </a:moveTo>
                  <a:lnTo>
                    <a:pt x="2934" y="77706"/>
                  </a:lnTo>
                  <a:lnTo>
                    <a:pt x="5716" y="90337"/>
                  </a:lnTo>
                  <a:lnTo>
                    <a:pt x="8590" y="102165"/>
                  </a:lnTo>
                  <a:lnTo>
                    <a:pt x="10679" y="110812"/>
                  </a:lnTo>
                  <a:lnTo>
                    <a:pt x="10931" y="112978"/>
                  </a:lnTo>
                  <a:lnTo>
                    <a:pt x="9802" y="109660"/>
                  </a:lnTo>
                  <a:lnTo>
                    <a:pt x="8138" y="102596"/>
                  </a:lnTo>
                  <a:lnTo>
                    <a:pt x="6883" y="93092"/>
                  </a:lnTo>
                  <a:lnTo>
                    <a:pt x="6501" y="82023"/>
                  </a:lnTo>
                  <a:lnTo>
                    <a:pt x="7216" y="70271"/>
                  </a:lnTo>
                  <a:lnTo>
                    <a:pt x="9210" y="58807"/>
                  </a:lnTo>
                  <a:lnTo>
                    <a:pt x="12442" y="48123"/>
                  </a:lnTo>
                  <a:lnTo>
                    <a:pt x="16881" y="38467"/>
                  </a:lnTo>
                  <a:lnTo>
                    <a:pt x="22600" y="30041"/>
                  </a:lnTo>
                  <a:lnTo>
                    <a:pt x="29522" y="22818"/>
                  </a:lnTo>
                  <a:lnTo>
                    <a:pt x="37609" y="16779"/>
                  </a:lnTo>
                  <a:lnTo>
                    <a:pt x="46938" y="12003"/>
                  </a:lnTo>
                  <a:lnTo>
                    <a:pt x="57420" y="8415"/>
                  </a:lnTo>
                  <a:lnTo>
                    <a:pt x="68245" y="5810"/>
                  </a:lnTo>
                  <a:lnTo>
                    <a:pt x="79050" y="3687"/>
                  </a:lnTo>
                  <a:lnTo>
                    <a:pt x="90781" y="185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26468" y="283988"/>
              <a:ext cx="179978" cy="106496"/>
            </a:xfrm>
            <a:custGeom>
              <a:avLst/>
              <a:gdLst/>
              <a:ahLst/>
              <a:cxnLst/>
              <a:rect l="0" t="0" r="0" b="0"/>
              <a:pathLst>
                <a:path w="179978" h="106496">
                  <a:moveTo>
                    <a:pt x="95749" y="42395"/>
                  </a:moveTo>
                  <a:lnTo>
                    <a:pt x="92682" y="30861"/>
                  </a:lnTo>
                  <a:lnTo>
                    <a:pt x="88619" y="21652"/>
                  </a:lnTo>
                  <a:lnTo>
                    <a:pt x="83126" y="13953"/>
                  </a:lnTo>
                  <a:lnTo>
                    <a:pt x="76366" y="7717"/>
                  </a:lnTo>
                  <a:lnTo>
                    <a:pt x="68568" y="3303"/>
                  </a:lnTo>
                  <a:lnTo>
                    <a:pt x="59975" y="757"/>
                  </a:lnTo>
                  <a:lnTo>
                    <a:pt x="50964" y="0"/>
                  </a:lnTo>
                  <a:lnTo>
                    <a:pt x="42006" y="998"/>
                  </a:lnTo>
                  <a:lnTo>
                    <a:pt x="33365" y="3559"/>
                  </a:lnTo>
                  <a:lnTo>
                    <a:pt x="25260" y="7546"/>
                  </a:lnTo>
                  <a:lnTo>
                    <a:pt x="17964" y="12963"/>
                  </a:lnTo>
                  <a:lnTo>
                    <a:pt x="11547" y="19678"/>
                  </a:lnTo>
                  <a:lnTo>
                    <a:pt x="6237" y="27456"/>
                  </a:lnTo>
                  <a:lnTo>
                    <a:pt x="2494" y="36047"/>
                  </a:lnTo>
                  <a:lnTo>
                    <a:pt x="424" y="45232"/>
                  </a:lnTo>
                  <a:lnTo>
                    <a:pt x="0" y="54840"/>
                  </a:lnTo>
                  <a:lnTo>
                    <a:pt x="1227" y="64742"/>
                  </a:lnTo>
                  <a:lnTo>
                    <a:pt x="3950" y="74833"/>
                  </a:lnTo>
                  <a:lnTo>
                    <a:pt x="8217" y="84557"/>
                  </a:lnTo>
                  <a:lnTo>
                    <a:pt x="14354" y="92948"/>
                  </a:lnTo>
                  <a:lnTo>
                    <a:pt x="22361" y="99579"/>
                  </a:lnTo>
                  <a:lnTo>
                    <a:pt x="31652" y="104200"/>
                  </a:lnTo>
                  <a:lnTo>
                    <a:pt x="41265" y="106484"/>
                  </a:lnTo>
                  <a:lnTo>
                    <a:pt x="50614" y="106495"/>
                  </a:lnTo>
                  <a:lnTo>
                    <a:pt x="59498" y="104419"/>
                  </a:lnTo>
                  <a:lnTo>
                    <a:pt x="67918" y="100376"/>
                  </a:lnTo>
                  <a:lnTo>
                    <a:pt x="75945" y="94621"/>
                  </a:lnTo>
                  <a:lnTo>
                    <a:pt x="83504" y="87337"/>
                  </a:lnTo>
                  <a:lnTo>
                    <a:pt x="90370" y="78554"/>
                  </a:lnTo>
                  <a:lnTo>
                    <a:pt x="96491" y="68472"/>
                  </a:lnTo>
                  <a:lnTo>
                    <a:pt x="102482" y="58968"/>
                  </a:lnTo>
                  <a:lnTo>
                    <a:pt x="108589" y="53363"/>
                  </a:lnTo>
                  <a:lnTo>
                    <a:pt x="114151" y="52705"/>
                  </a:lnTo>
                  <a:lnTo>
                    <a:pt x="119464" y="55919"/>
                  </a:lnTo>
                  <a:lnTo>
                    <a:pt x="124907" y="61722"/>
                  </a:lnTo>
                  <a:lnTo>
                    <a:pt x="130809" y="68861"/>
                  </a:lnTo>
                  <a:lnTo>
                    <a:pt x="137497" y="76117"/>
                  </a:lnTo>
                  <a:lnTo>
                    <a:pt x="145042" y="82844"/>
                  </a:lnTo>
                  <a:lnTo>
                    <a:pt x="152894" y="88721"/>
                  </a:lnTo>
                  <a:lnTo>
                    <a:pt x="160764" y="94092"/>
                  </a:lnTo>
                  <a:lnTo>
                    <a:pt x="169341" y="99419"/>
                  </a:lnTo>
                  <a:lnTo>
                    <a:pt x="179977" y="1055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18394" y="274619"/>
              <a:ext cx="116682" cy="308436"/>
            </a:xfrm>
            <a:custGeom>
              <a:avLst/>
              <a:gdLst/>
              <a:ahLst/>
              <a:cxnLst/>
              <a:rect l="0" t="0" r="0" b="0"/>
              <a:pathLst>
                <a:path w="116682" h="308436">
                  <a:moveTo>
                    <a:pt x="19637" y="93878"/>
                  </a:moveTo>
                  <a:lnTo>
                    <a:pt x="19704" y="108480"/>
                  </a:lnTo>
                  <a:lnTo>
                    <a:pt x="20344" y="121751"/>
                  </a:lnTo>
                  <a:lnTo>
                    <a:pt x="21636" y="134952"/>
                  </a:lnTo>
                  <a:lnTo>
                    <a:pt x="23323" y="148294"/>
                  </a:lnTo>
                  <a:lnTo>
                    <a:pt x="24991" y="161802"/>
                  </a:lnTo>
                  <a:lnTo>
                    <a:pt x="26409" y="175456"/>
                  </a:lnTo>
                  <a:lnTo>
                    <a:pt x="27680" y="189222"/>
                  </a:lnTo>
                  <a:lnTo>
                    <a:pt x="29139" y="203072"/>
                  </a:lnTo>
                  <a:lnTo>
                    <a:pt x="30971" y="216976"/>
                  </a:lnTo>
                  <a:lnTo>
                    <a:pt x="33202" y="230753"/>
                  </a:lnTo>
                  <a:lnTo>
                    <a:pt x="35779" y="244083"/>
                  </a:lnTo>
                  <a:lnTo>
                    <a:pt x="38622" y="256832"/>
                  </a:lnTo>
                  <a:lnTo>
                    <a:pt x="41497" y="269190"/>
                  </a:lnTo>
                  <a:lnTo>
                    <a:pt x="44041" y="281562"/>
                  </a:lnTo>
                  <a:lnTo>
                    <a:pt x="46052" y="294112"/>
                  </a:lnTo>
                  <a:lnTo>
                    <a:pt x="46517" y="304335"/>
                  </a:lnTo>
                  <a:lnTo>
                    <a:pt x="44816" y="308435"/>
                  </a:lnTo>
                  <a:lnTo>
                    <a:pt x="42223" y="306566"/>
                  </a:lnTo>
                  <a:lnTo>
                    <a:pt x="39306" y="300405"/>
                  </a:lnTo>
                  <a:lnTo>
                    <a:pt x="36215" y="291438"/>
                  </a:lnTo>
                  <a:lnTo>
                    <a:pt x="33005" y="280676"/>
                  </a:lnTo>
                  <a:lnTo>
                    <a:pt x="29706" y="268768"/>
                  </a:lnTo>
                  <a:lnTo>
                    <a:pt x="26344" y="256122"/>
                  </a:lnTo>
                  <a:lnTo>
                    <a:pt x="22935" y="242994"/>
                  </a:lnTo>
                  <a:lnTo>
                    <a:pt x="19494" y="229386"/>
                  </a:lnTo>
                  <a:lnTo>
                    <a:pt x="16031" y="215098"/>
                  </a:lnTo>
                  <a:lnTo>
                    <a:pt x="12558" y="200070"/>
                  </a:lnTo>
                  <a:lnTo>
                    <a:pt x="9243" y="184382"/>
                  </a:lnTo>
                  <a:lnTo>
                    <a:pt x="6396" y="168164"/>
                  </a:lnTo>
                  <a:lnTo>
                    <a:pt x="4150" y="151547"/>
                  </a:lnTo>
                  <a:lnTo>
                    <a:pt x="2472" y="134642"/>
                  </a:lnTo>
                  <a:lnTo>
                    <a:pt x="1263" y="117534"/>
                  </a:lnTo>
                  <a:lnTo>
                    <a:pt x="417" y="100294"/>
                  </a:lnTo>
                  <a:lnTo>
                    <a:pt x="0" y="83294"/>
                  </a:lnTo>
                  <a:lnTo>
                    <a:pt x="245" y="67178"/>
                  </a:lnTo>
                  <a:lnTo>
                    <a:pt x="1232" y="52238"/>
                  </a:lnTo>
                  <a:lnTo>
                    <a:pt x="3218" y="38748"/>
                  </a:lnTo>
                  <a:lnTo>
                    <a:pt x="6686" y="27131"/>
                  </a:lnTo>
                  <a:lnTo>
                    <a:pt x="11769" y="17438"/>
                  </a:lnTo>
                  <a:lnTo>
                    <a:pt x="18455" y="9742"/>
                  </a:lnTo>
                  <a:lnTo>
                    <a:pt x="26763" y="4306"/>
                  </a:lnTo>
                  <a:lnTo>
                    <a:pt x="36528" y="1062"/>
                  </a:lnTo>
                  <a:lnTo>
                    <a:pt x="47151" y="0"/>
                  </a:lnTo>
                  <a:lnTo>
                    <a:pt x="57733" y="1323"/>
                  </a:lnTo>
                  <a:lnTo>
                    <a:pt x="67768" y="4915"/>
                  </a:lnTo>
                  <a:lnTo>
                    <a:pt x="77130" y="10409"/>
                  </a:lnTo>
                  <a:lnTo>
                    <a:pt x="85878" y="17376"/>
                  </a:lnTo>
                  <a:lnTo>
                    <a:pt x="94124" y="25433"/>
                  </a:lnTo>
                  <a:lnTo>
                    <a:pt x="101662" y="34433"/>
                  </a:lnTo>
                  <a:lnTo>
                    <a:pt x="107981" y="44451"/>
                  </a:lnTo>
                  <a:lnTo>
                    <a:pt x="112887" y="55434"/>
                  </a:lnTo>
                  <a:lnTo>
                    <a:pt x="116013" y="66741"/>
                  </a:lnTo>
                  <a:lnTo>
                    <a:pt x="116681" y="77265"/>
                  </a:lnTo>
                  <a:lnTo>
                    <a:pt x="114749" y="86446"/>
                  </a:lnTo>
                  <a:lnTo>
                    <a:pt x="110367" y="94084"/>
                  </a:lnTo>
                  <a:lnTo>
                    <a:pt x="103695" y="100072"/>
                  </a:lnTo>
                  <a:lnTo>
                    <a:pt x="95072" y="104547"/>
                  </a:lnTo>
                  <a:lnTo>
                    <a:pt x="85136" y="107979"/>
                  </a:lnTo>
                  <a:lnTo>
                    <a:pt x="73554" y="111505"/>
                  </a:lnTo>
                  <a:lnTo>
                    <a:pt x="57079" y="116559"/>
                  </a:lnTo>
                  <a:lnTo>
                    <a:pt x="30165" y="1254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80822" y="115813"/>
              <a:ext cx="130951" cy="273742"/>
            </a:xfrm>
            <a:custGeom>
              <a:avLst/>
              <a:gdLst/>
              <a:ahLst/>
              <a:cxnLst/>
              <a:rect l="0" t="0" r="0" b="0"/>
              <a:pathLst>
                <a:path w="130951" h="273742">
                  <a:moveTo>
                    <a:pt x="4608" y="0"/>
                  </a:moveTo>
                  <a:lnTo>
                    <a:pt x="1808" y="8868"/>
                  </a:lnTo>
                  <a:lnTo>
                    <a:pt x="307" y="17855"/>
                  </a:lnTo>
                  <a:lnTo>
                    <a:pt x="0" y="27851"/>
                  </a:lnTo>
                  <a:lnTo>
                    <a:pt x="679" y="38831"/>
                  </a:lnTo>
                  <a:lnTo>
                    <a:pt x="2147" y="50643"/>
                  </a:lnTo>
                  <a:lnTo>
                    <a:pt x="4216" y="63106"/>
                  </a:lnTo>
                  <a:lnTo>
                    <a:pt x="6725" y="76216"/>
                  </a:lnTo>
                  <a:lnTo>
                    <a:pt x="9547" y="90145"/>
                  </a:lnTo>
                  <a:lnTo>
                    <a:pt x="12585" y="104916"/>
                  </a:lnTo>
                  <a:lnTo>
                    <a:pt x="15606" y="120257"/>
                  </a:lnTo>
                  <a:lnTo>
                    <a:pt x="18253" y="135707"/>
                  </a:lnTo>
                  <a:lnTo>
                    <a:pt x="20371" y="150989"/>
                  </a:lnTo>
                  <a:lnTo>
                    <a:pt x="22132" y="166013"/>
                  </a:lnTo>
                  <a:lnTo>
                    <a:pt x="23928" y="180788"/>
                  </a:lnTo>
                  <a:lnTo>
                    <a:pt x="25979" y="195329"/>
                  </a:lnTo>
                  <a:lnTo>
                    <a:pt x="27832" y="208700"/>
                  </a:lnTo>
                  <a:lnTo>
                    <a:pt x="27986" y="218956"/>
                  </a:lnTo>
                  <a:lnTo>
                    <a:pt x="25815" y="223626"/>
                  </a:lnTo>
                  <a:lnTo>
                    <a:pt x="22848" y="221702"/>
                  </a:lnTo>
                  <a:lnTo>
                    <a:pt x="20564" y="215719"/>
                  </a:lnTo>
                  <a:lnTo>
                    <a:pt x="19473" y="207598"/>
                  </a:lnTo>
                  <a:lnTo>
                    <a:pt x="19556" y="198368"/>
                  </a:lnTo>
                  <a:lnTo>
                    <a:pt x="20771" y="188721"/>
                  </a:lnTo>
                  <a:lnTo>
                    <a:pt x="23195" y="179237"/>
                  </a:lnTo>
                  <a:lnTo>
                    <a:pt x="26763" y="170203"/>
                  </a:lnTo>
                  <a:lnTo>
                    <a:pt x="31450" y="162151"/>
                  </a:lnTo>
                  <a:lnTo>
                    <a:pt x="37347" y="155944"/>
                  </a:lnTo>
                  <a:lnTo>
                    <a:pt x="44384" y="151889"/>
                  </a:lnTo>
                  <a:lnTo>
                    <a:pt x="52211" y="150131"/>
                  </a:lnTo>
                  <a:lnTo>
                    <a:pt x="60303" y="150913"/>
                  </a:lnTo>
                  <a:lnTo>
                    <a:pt x="68330" y="154110"/>
                  </a:lnTo>
                  <a:lnTo>
                    <a:pt x="76007" y="159491"/>
                  </a:lnTo>
                  <a:lnTo>
                    <a:pt x="83008" y="166906"/>
                  </a:lnTo>
                  <a:lnTo>
                    <a:pt x="89234" y="176074"/>
                  </a:lnTo>
                  <a:lnTo>
                    <a:pt x="94752" y="186633"/>
                  </a:lnTo>
                  <a:lnTo>
                    <a:pt x="99702" y="198235"/>
                  </a:lnTo>
                  <a:lnTo>
                    <a:pt x="104220" y="210578"/>
                  </a:lnTo>
                  <a:lnTo>
                    <a:pt x="108470" y="223024"/>
                  </a:lnTo>
                  <a:lnTo>
                    <a:pt x="113150" y="235918"/>
                  </a:lnTo>
                  <a:lnTo>
                    <a:pt x="119793" y="251506"/>
                  </a:lnTo>
                  <a:lnTo>
                    <a:pt x="13095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64414" y="273740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67" y="11669"/>
                  </a:lnTo>
                  <a:lnTo>
                    <a:pt x="707" y="22157"/>
                  </a:lnTo>
                  <a:lnTo>
                    <a:pt x="2004" y="32459"/>
                  </a:lnTo>
                  <a:lnTo>
                    <a:pt x="3863" y="42760"/>
                  </a:lnTo>
                  <a:lnTo>
                    <a:pt x="6179" y="53104"/>
                  </a:lnTo>
                  <a:lnTo>
                    <a:pt x="8842" y="63489"/>
                  </a:lnTo>
                  <a:lnTo>
                    <a:pt x="11604" y="73839"/>
                  </a:lnTo>
                  <a:lnTo>
                    <a:pt x="14362" y="85235"/>
                  </a:lnTo>
                  <a:lnTo>
                    <a:pt x="17356" y="100915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53886" y="16845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64379" y="235973"/>
              <a:ext cx="131663" cy="175338"/>
            </a:xfrm>
            <a:custGeom>
              <a:avLst/>
              <a:gdLst/>
              <a:ahLst/>
              <a:cxnLst/>
              <a:rect l="0" t="0" r="0" b="0"/>
              <a:pathLst>
                <a:path w="131663" h="175338">
                  <a:moveTo>
                    <a:pt x="79020" y="48296"/>
                  </a:moveTo>
                  <a:lnTo>
                    <a:pt x="76019" y="39495"/>
                  </a:lnTo>
                  <a:lnTo>
                    <a:pt x="72597" y="31148"/>
                  </a:lnTo>
                  <a:lnTo>
                    <a:pt x="68392" y="22467"/>
                  </a:lnTo>
                  <a:lnTo>
                    <a:pt x="63146" y="14038"/>
                  </a:lnTo>
                  <a:lnTo>
                    <a:pt x="56368" y="7136"/>
                  </a:lnTo>
                  <a:lnTo>
                    <a:pt x="47944" y="2366"/>
                  </a:lnTo>
                  <a:lnTo>
                    <a:pt x="38550" y="0"/>
                  </a:lnTo>
                  <a:lnTo>
                    <a:pt x="29404" y="309"/>
                  </a:lnTo>
                  <a:lnTo>
                    <a:pt x="21192" y="3158"/>
                  </a:lnTo>
                  <a:lnTo>
                    <a:pt x="14226" y="8290"/>
                  </a:lnTo>
                  <a:lnTo>
                    <a:pt x="8698" y="15532"/>
                  </a:lnTo>
                  <a:lnTo>
                    <a:pt x="4545" y="24580"/>
                  </a:lnTo>
                  <a:lnTo>
                    <a:pt x="1706" y="35057"/>
                  </a:lnTo>
                  <a:lnTo>
                    <a:pt x="226" y="46603"/>
                  </a:lnTo>
                  <a:lnTo>
                    <a:pt x="0" y="58922"/>
                  </a:lnTo>
                  <a:lnTo>
                    <a:pt x="811" y="71786"/>
                  </a:lnTo>
                  <a:lnTo>
                    <a:pt x="2417" y="85026"/>
                  </a:lnTo>
                  <a:lnTo>
                    <a:pt x="4614" y="98517"/>
                  </a:lnTo>
                  <a:lnTo>
                    <a:pt x="7563" y="111847"/>
                  </a:lnTo>
                  <a:lnTo>
                    <a:pt x="11752" y="124345"/>
                  </a:lnTo>
                  <a:lnTo>
                    <a:pt x="17350" y="135709"/>
                  </a:lnTo>
                  <a:lnTo>
                    <a:pt x="24229" y="145814"/>
                  </a:lnTo>
                  <a:lnTo>
                    <a:pt x="32143" y="154538"/>
                  </a:lnTo>
                  <a:lnTo>
                    <a:pt x="40837" y="161953"/>
                  </a:lnTo>
                  <a:lnTo>
                    <a:pt x="50099" y="167950"/>
                  </a:lnTo>
                  <a:lnTo>
                    <a:pt x="59760" y="172164"/>
                  </a:lnTo>
                  <a:lnTo>
                    <a:pt x="69696" y="174557"/>
                  </a:lnTo>
                  <a:lnTo>
                    <a:pt x="79747" y="175337"/>
                  </a:lnTo>
                  <a:lnTo>
                    <a:pt x="90913" y="174762"/>
                  </a:lnTo>
                  <a:lnTo>
                    <a:pt x="106409" y="171663"/>
                  </a:lnTo>
                  <a:lnTo>
                    <a:pt x="131662" y="1641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337949" y="253813"/>
              <a:ext cx="168663" cy="146270"/>
            </a:xfrm>
            <a:custGeom>
              <a:avLst/>
              <a:gdLst/>
              <a:ahLst/>
              <a:cxnLst/>
              <a:rect l="0" t="0" r="0" b="0"/>
              <a:pathLst>
                <a:path w="168663" h="146270">
                  <a:moveTo>
                    <a:pt x="94962" y="51513"/>
                  </a:moveTo>
                  <a:lnTo>
                    <a:pt x="91962" y="42779"/>
                  </a:lnTo>
                  <a:lnTo>
                    <a:pt x="88539" y="35072"/>
                  </a:lnTo>
                  <a:lnTo>
                    <a:pt x="84338" y="27675"/>
                  </a:lnTo>
                  <a:lnTo>
                    <a:pt x="79266" y="20586"/>
                  </a:lnTo>
                  <a:lnTo>
                    <a:pt x="73136" y="14056"/>
                  </a:lnTo>
                  <a:lnTo>
                    <a:pt x="65952" y="8197"/>
                  </a:lnTo>
                  <a:lnTo>
                    <a:pt x="57865" y="3451"/>
                  </a:lnTo>
                  <a:lnTo>
                    <a:pt x="49070" y="626"/>
                  </a:lnTo>
                  <a:lnTo>
                    <a:pt x="39759" y="0"/>
                  </a:lnTo>
                  <a:lnTo>
                    <a:pt x="30408" y="1700"/>
                  </a:lnTo>
                  <a:lnTo>
                    <a:pt x="21743" y="5957"/>
                  </a:lnTo>
                  <a:lnTo>
                    <a:pt x="14115" y="12642"/>
                  </a:lnTo>
                  <a:lnTo>
                    <a:pt x="7842" y="21519"/>
                  </a:lnTo>
                  <a:lnTo>
                    <a:pt x="3378" y="32434"/>
                  </a:lnTo>
                  <a:lnTo>
                    <a:pt x="790" y="45096"/>
                  </a:lnTo>
                  <a:lnTo>
                    <a:pt x="0" y="58815"/>
                  </a:lnTo>
                  <a:lnTo>
                    <a:pt x="974" y="72627"/>
                  </a:lnTo>
                  <a:lnTo>
                    <a:pt x="3523" y="85971"/>
                  </a:lnTo>
                  <a:lnTo>
                    <a:pt x="7672" y="98198"/>
                  </a:lnTo>
                  <a:lnTo>
                    <a:pt x="13730" y="108427"/>
                  </a:lnTo>
                  <a:lnTo>
                    <a:pt x="21684" y="116366"/>
                  </a:lnTo>
                  <a:lnTo>
                    <a:pt x="30938" y="121899"/>
                  </a:lnTo>
                  <a:lnTo>
                    <a:pt x="40527" y="124813"/>
                  </a:lnTo>
                  <a:lnTo>
                    <a:pt x="49855" y="125254"/>
                  </a:lnTo>
                  <a:lnTo>
                    <a:pt x="58556" y="123469"/>
                  </a:lnTo>
                  <a:lnTo>
                    <a:pt x="66320" y="119622"/>
                  </a:lnTo>
                  <a:lnTo>
                    <a:pt x="73122" y="114039"/>
                  </a:lnTo>
                  <a:lnTo>
                    <a:pt x="80060" y="108353"/>
                  </a:lnTo>
                  <a:lnTo>
                    <a:pt x="87859" y="105206"/>
                  </a:lnTo>
                  <a:lnTo>
                    <a:pt x="95438" y="105370"/>
                  </a:lnTo>
                  <a:lnTo>
                    <a:pt x="102635" y="108062"/>
                  </a:lnTo>
                  <a:lnTo>
                    <a:pt x="109623" y="112380"/>
                  </a:lnTo>
                  <a:lnTo>
                    <a:pt x="116702" y="117538"/>
                  </a:lnTo>
                  <a:lnTo>
                    <a:pt x="124248" y="122841"/>
                  </a:lnTo>
                  <a:lnTo>
                    <a:pt x="132402" y="127919"/>
                  </a:lnTo>
                  <a:lnTo>
                    <a:pt x="140679" y="132514"/>
                  </a:lnTo>
                  <a:lnTo>
                    <a:pt x="148887" y="136801"/>
                  </a:lnTo>
                  <a:lnTo>
                    <a:pt x="157747" y="141153"/>
                  </a:lnTo>
                  <a:lnTo>
                    <a:pt x="168662" y="146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506611" y="115813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2866" y="14602"/>
                  </a:lnTo>
                  <a:lnTo>
                    <a:pt x="5009" y="27873"/>
                  </a:lnTo>
                  <a:lnTo>
                    <a:pt x="6617" y="41074"/>
                  </a:lnTo>
                  <a:lnTo>
                    <a:pt x="7971" y="54416"/>
                  </a:lnTo>
                  <a:lnTo>
                    <a:pt x="9468" y="67924"/>
                  </a:lnTo>
                  <a:lnTo>
                    <a:pt x="11314" y="81583"/>
                  </a:lnTo>
                  <a:lnTo>
                    <a:pt x="13380" y="95522"/>
                  </a:lnTo>
                  <a:lnTo>
                    <a:pt x="15312" y="110019"/>
                  </a:lnTo>
                  <a:lnTo>
                    <a:pt x="16913" y="125181"/>
                  </a:lnTo>
                  <a:lnTo>
                    <a:pt x="18309" y="140956"/>
                  </a:lnTo>
                  <a:lnTo>
                    <a:pt x="19854" y="157231"/>
                  </a:lnTo>
                  <a:lnTo>
                    <a:pt x="21740" y="173881"/>
                  </a:lnTo>
                  <a:lnTo>
                    <a:pt x="23838" y="190637"/>
                  </a:lnTo>
                  <a:lnTo>
                    <a:pt x="25792" y="207113"/>
                  </a:lnTo>
                  <a:lnTo>
                    <a:pt x="27408" y="223115"/>
                  </a:lnTo>
                  <a:lnTo>
                    <a:pt x="28816" y="238470"/>
                  </a:lnTo>
                  <a:lnTo>
                    <a:pt x="30367" y="252942"/>
                  </a:lnTo>
                  <a:lnTo>
                    <a:pt x="32258" y="266497"/>
                  </a:lnTo>
                  <a:lnTo>
                    <a:pt x="34359" y="279414"/>
                  </a:lnTo>
                  <a:lnTo>
                    <a:pt x="36315" y="292170"/>
                  </a:lnTo>
                  <a:lnTo>
                    <a:pt x="37929" y="305036"/>
                  </a:lnTo>
                  <a:lnTo>
                    <a:pt x="39166" y="317505"/>
                  </a:lnTo>
                  <a:lnTo>
                    <a:pt x="40207" y="329608"/>
                  </a:lnTo>
                  <a:lnTo>
                    <a:pt x="41138" y="342415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879547" y="234422"/>
              <a:ext cx="195604" cy="188095"/>
            </a:xfrm>
            <a:custGeom>
              <a:avLst/>
              <a:gdLst/>
              <a:ahLst/>
              <a:cxnLst/>
              <a:rect l="0" t="0" r="0" b="0"/>
              <a:pathLst>
                <a:path w="195604" h="188095">
                  <a:moveTo>
                    <a:pt x="69261" y="70904"/>
                  </a:moveTo>
                  <a:lnTo>
                    <a:pt x="69194" y="59236"/>
                  </a:lnTo>
                  <a:lnTo>
                    <a:pt x="68553" y="48747"/>
                  </a:lnTo>
                  <a:lnTo>
                    <a:pt x="67247" y="38454"/>
                  </a:lnTo>
                  <a:lnTo>
                    <a:pt x="65043" y="28499"/>
                  </a:lnTo>
                  <a:lnTo>
                    <a:pt x="61429" y="19452"/>
                  </a:lnTo>
                  <a:lnTo>
                    <a:pt x="56260" y="11582"/>
                  </a:lnTo>
                  <a:lnTo>
                    <a:pt x="49859" y="5324"/>
                  </a:lnTo>
                  <a:lnTo>
                    <a:pt x="42807" y="1404"/>
                  </a:lnTo>
                  <a:lnTo>
                    <a:pt x="35517" y="0"/>
                  </a:lnTo>
                  <a:lnTo>
                    <a:pt x="28355" y="991"/>
                  </a:lnTo>
                  <a:lnTo>
                    <a:pt x="21707" y="4232"/>
                  </a:lnTo>
                  <a:lnTo>
                    <a:pt x="15728" y="9418"/>
                  </a:lnTo>
                  <a:lnTo>
                    <a:pt x="10544" y="16472"/>
                  </a:lnTo>
                  <a:lnTo>
                    <a:pt x="6354" y="25625"/>
                  </a:lnTo>
                  <a:lnTo>
                    <a:pt x="3167" y="36817"/>
                  </a:lnTo>
                  <a:lnTo>
                    <a:pt x="1008" y="49736"/>
                  </a:lnTo>
                  <a:lnTo>
                    <a:pt x="0" y="64003"/>
                  </a:lnTo>
                  <a:lnTo>
                    <a:pt x="98" y="79257"/>
                  </a:lnTo>
                  <a:lnTo>
                    <a:pt x="1129" y="94888"/>
                  </a:lnTo>
                  <a:lnTo>
                    <a:pt x="2883" y="110068"/>
                  </a:lnTo>
                  <a:lnTo>
                    <a:pt x="5176" y="124378"/>
                  </a:lnTo>
                  <a:lnTo>
                    <a:pt x="8019" y="137613"/>
                  </a:lnTo>
                  <a:lnTo>
                    <a:pt x="11605" y="149590"/>
                  </a:lnTo>
                  <a:lnTo>
                    <a:pt x="15991" y="160342"/>
                  </a:lnTo>
                  <a:lnTo>
                    <a:pt x="21409" y="169734"/>
                  </a:lnTo>
                  <a:lnTo>
                    <a:pt x="28336" y="177380"/>
                  </a:lnTo>
                  <a:lnTo>
                    <a:pt x="36877" y="183217"/>
                  </a:lnTo>
                  <a:lnTo>
                    <a:pt x="46358" y="186986"/>
                  </a:lnTo>
                  <a:lnTo>
                    <a:pt x="55567" y="188094"/>
                  </a:lnTo>
                  <a:lnTo>
                    <a:pt x="63828" y="186465"/>
                  </a:lnTo>
                  <a:lnTo>
                    <a:pt x="70997" y="182457"/>
                  </a:lnTo>
                  <a:lnTo>
                    <a:pt x="77195" y="176570"/>
                  </a:lnTo>
                  <a:lnTo>
                    <a:pt x="82614" y="169277"/>
                  </a:lnTo>
                  <a:lnTo>
                    <a:pt x="87288" y="160808"/>
                  </a:lnTo>
                  <a:lnTo>
                    <a:pt x="91071" y="151155"/>
                  </a:lnTo>
                  <a:lnTo>
                    <a:pt x="93956" y="140407"/>
                  </a:lnTo>
                  <a:lnTo>
                    <a:pt x="96068" y="128750"/>
                  </a:lnTo>
                  <a:lnTo>
                    <a:pt x="97568" y="116395"/>
                  </a:lnTo>
                  <a:lnTo>
                    <a:pt x="98629" y="103556"/>
                  </a:lnTo>
                  <a:lnTo>
                    <a:pt x="99834" y="91537"/>
                  </a:lnTo>
                  <a:lnTo>
                    <a:pt x="102108" y="83853"/>
                  </a:lnTo>
                  <a:lnTo>
                    <a:pt x="105331" y="82378"/>
                  </a:lnTo>
                  <a:lnTo>
                    <a:pt x="108727" y="85251"/>
                  </a:lnTo>
                  <a:lnTo>
                    <a:pt x="112262" y="90845"/>
                  </a:lnTo>
                  <a:lnTo>
                    <a:pt x="116260" y="98163"/>
                  </a:lnTo>
                  <a:lnTo>
                    <a:pt x="120878" y="106584"/>
                  </a:lnTo>
                  <a:lnTo>
                    <a:pt x="126098" y="115556"/>
                  </a:lnTo>
                  <a:lnTo>
                    <a:pt x="131817" y="124522"/>
                  </a:lnTo>
                  <a:lnTo>
                    <a:pt x="137924" y="133179"/>
                  </a:lnTo>
                  <a:lnTo>
                    <a:pt x="144480" y="140963"/>
                  </a:lnTo>
                  <a:lnTo>
                    <a:pt x="151712" y="146983"/>
                  </a:lnTo>
                  <a:lnTo>
                    <a:pt x="159723" y="150923"/>
                  </a:lnTo>
                  <a:lnTo>
                    <a:pt x="168704" y="153551"/>
                  </a:lnTo>
                  <a:lnTo>
                    <a:pt x="179950" y="154908"/>
                  </a:lnTo>
                  <a:lnTo>
                    <a:pt x="195603" y="1551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89715" y="231626"/>
              <a:ext cx="80193" cy="136213"/>
            </a:xfrm>
            <a:custGeom>
              <a:avLst/>
              <a:gdLst/>
              <a:ahLst/>
              <a:cxnLst/>
              <a:rect l="0" t="0" r="0" b="0"/>
              <a:pathLst>
                <a:path w="80193" h="136213">
                  <a:moveTo>
                    <a:pt x="6492" y="63171"/>
                  </a:moveTo>
                  <a:lnTo>
                    <a:pt x="6558" y="74840"/>
                  </a:lnTo>
                  <a:lnTo>
                    <a:pt x="7199" y="85328"/>
                  </a:lnTo>
                  <a:lnTo>
                    <a:pt x="8496" y="95630"/>
                  </a:lnTo>
                  <a:lnTo>
                    <a:pt x="10355" y="105931"/>
                  </a:lnTo>
                  <a:lnTo>
                    <a:pt x="12672" y="116275"/>
                  </a:lnTo>
                  <a:lnTo>
                    <a:pt x="15313" y="126591"/>
                  </a:lnTo>
                  <a:lnTo>
                    <a:pt x="17286" y="134279"/>
                  </a:lnTo>
                  <a:lnTo>
                    <a:pt x="17480" y="136212"/>
                  </a:lnTo>
                  <a:lnTo>
                    <a:pt x="16314" y="133578"/>
                  </a:lnTo>
                  <a:lnTo>
                    <a:pt x="14290" y="128007"/>
                  </a:lnTo>
                  <a:lnTo>
                    <a:pt x="11729" y="120612"/>
                  </a:lnTo>
                  <a:lnTo>
                    <a:pt x="8839" y="112078"/>
                  </a:lnTo>
                  <a:lnTo>
                    <a:pt x="5901" y="102665"/>
                  </a:lnTo>
                  <a:lnTo>
                    <a:pt x="3301" y="92324"/>
                  </a:lnTo>
                  <a:lnTo>
                    <a:pt x="1225" y="81094"/>
                  </a:lnTo>
                  <a:lnTo>
                    <a:pt x="0" y="69271"/>
                  </a:lnTo>
                  <a:lnTo>
                    <a:pt x="159" y="57331"/>
                  </a:lnTo>
                  <a:lnTo>
                    <a:pt x="1870" y="45570"/>
                  </a:lnTo>
                  <a:lnTo>
                    <a:pt x="5309" y="34570"/>
                  </a:lnTo>
                  <a:lnTo>
                    <a:pt x="10815" y="25248"/>
                  </a:lnTo>
                  <a:lnTo>
                    <a:pt x="18364" y="17947"/>
                  </a:lnTo>
                  <a:lnTo>
                    <a:pt x="27426" y="12508"/>
                  </a:lnTo>
                  <a:lnTo>
                    <a:pt x="38253" y="8014"/>
                  </a:lnTo>
                  <a:lnTo>
                    <a:pt x="54031" y="4070"/>
                  </a:lnTo>
                  <a:lnTo>
                    <a:pt x="801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196177" y="249648"/>
              <a:ext cx="108174" cy="192549"/>
            </a:xfrm>
            <a:custGeom>
              <a:avLst/>
              <a:gdLst/>
              <a:ahLst/>
              <a:cxnLst/>
              <a:rect l="0" t="0" r="0" b="0"/>
              <a:pathLst>
                <a:path w="108174" h="192549">
                  <a:moveTo>
                    <a:pt x="15844" y="34621"/>
                  </a:moveTo>
                  <a:lnTo>
                    <a:pt x="21778" y="43288"/>
                  </a:lnTo>
                  <a:lnTo>
                    <a:pt x="27983" y="50355"/>
                  </a:lnTo>
                  <a:lnTo>
                    <a:pt x="35078" y="56451"/>
                  </a:lnTo>
                  <a:lnTo>
                    <a:pt x="43019" y="61507"/>
                  </a:lnTo>
                  <a:lnTo>
                    <a:pt x="51665" y="65072"/>
                  </a:lnTo>
                  <a:lnTo>
                    <a:pt x="60855" y="67020"/>
                  </a:lnTo>
                  <a:lnTo>
                    <a:pt x="70282" y="67363"/>
                  </a:lnTo>
                  <a:lnTo>
                    <a:pt x="79524" y="66081"/>
                  </a:lnTo>
                  <a:lnTo>
                    <a:pt x="88350" y="63327"/>
                  </a:lnTo>
                  <a:lnTo>
                    <a:pt x="96239" y="59208"/>
                  </a:lnTo>
                  <a:lnTo>
                    <a:pt x="102327" y="53704"/>
                  </a:lnTo>
                  <a:lnTo>
                    <a:pt x="106302" y="46934"/>
                  </a:lnTo>
                  <a:lnTo>
                    <a:pt x="108173" y="39289"/>
                  </a:lnTo>
                  <a:lnTo>
                    <a:pt x="107999" y="31319"/>
                  </a:lnTo>
                  <a:lnTo>
                    <a:pt x="106017" y="23379"/>
                  </a:lnTo>
                  <a:lnTo>
                    <a:pt x="102096" y="15931"/>
                  </a:lnTo>
                  <a:lnTo>
                    <a:pt x="95668" y="9614"/>
                  </a:lnTo>
                  <a:lnTo>
                    <a:pt x="86651" y="4676"/>
                  </a:lnTo>
                  <a:lnTo>
                    <a:pt x="75699" y="1344"/>
                  </a:lnTo>
                  <a:lnTo>
                    <a:pt x="63901" y="0"/>
                  </a:lnTo>
                  <a:lnTo>
                    <a:pt x="51979" y="655"/>
                  </a:lnTo>
                  <a:lnTo>
                    <a:pt x="40573" y="3196"/>
                  </a:lnTo>
                  <a:lnTo>
                    <a:pt x="30379" y="7559"/>
                  </a:lnTo>
                  <a:lnTo>
                    <a:pt x="21647" y="13536"/>
                  </a:lnTo>
                  <a:lnTo>
                    <a:pt x="14430" y="21140"/>
                  </a:lnTo>
                  <a:lnTo>
                    <a:pt x="8783" y="30671"/>
                  </a:lnTo>
                  <a:lnTo>
                    <a:pt x="4578" y="42114"/>
                  </a:lnTo>
                  <a:lnTo>
                    <a:pt x="1713" y="55035"/>
                  </a:lnTo>
                  <a:lnTo>
                    <a:pt x="224" y="68770"/>
                  </a:lnTo>
                  <a:lnTo>
                    <a:pt x="0" y="82854"/>
                  </a:lnTo>
                  <a:lnTo>
                    <a:pt x="982" y="96885"/>
                  </a:lnTo>
                  <a:lnTo>
                    <a:pt x="3235" y="110452"/>
                  </a:lnTo>
                  <a:lnTo>
                    <a:pt x="6682" y="123384"/>
                  </a:lnTo>
                  <a:lnTo>
                    <a:pt x="11284" y="135541"/>
                  </a:lnTo>
                  <a:lnTo>
                    <a:pt x="17122" y="146721"/>
                  </a:lnTo>
                  <a:lnTo>
                    <a:pt x="24128" y="156902"/>
                  </a:lnTo>
                  <a:lnTo>
                    <a:pt x="32272" y="165893"/>
                  </a:lnTo>
                  <a:lnTo>
                    <a:pt x="41642" y="173263"/>
                  </a:lnTo>
                  <a:lnTo>
                    <a:pt x="52150" y="178925"/>
                  </a:lnTo>
                  <a:lnTo>
                    <a:pt x="62993" y="183093"/>
                  </a:lnTo>
                  <a:lnTo>
                    <a:pt x="73813" y="186516"/>
                  </a:lnTo>
                  <a:lnTo>
                    <a:pt x="85556" y="189496"/>
                  </a:lnTo>
                  <a:lnTo>
                    <a:pt x="100072" y="1925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367820" y="266811"/>
              <a:ext cx="181114" cy="164858"/>
            </a:xfrm>
            <a:custGeom>
              <a:avLst/>
              <a:gdLst/>
              <a:ahLst/>
              <a:cxnLst/>
              <a:rect l="0" t="0" r="0" b="0"/>
              <a:pathLst>
                <a:path w="181114" h="164858">
                  <a:moveTo>
                    <a:pt x="23185" y="133271"/>
                  </a:moveTo>
                  <a:lnTo>
                    <a:pt x="31853" y="127337"/>
                  </a:lnTo>
                  <a:lnTo>
                    <a:pt x="38919" y="121132"/>
                  </a:lnTo>
                  <a:lnTo>
                    <a:pt x="45025" y="114036"/>
                  </a:lnTo>
                  <a:lnTo>
                    <a:pt x="50425" y="106096"/>
                  </a:lnTo>
                  <a:lnTo>
                    <a:pt x="55288" y="97450"/>
                  </a:lnTo>
                  <a:lnTo>
                    <a:pt x="59739" y="88251"/>
                  </a:lnTo>
                  <a:lnTo>
                    <a:pt x="63558" y="78478"/>
                  </a:lnTo>
                  <a:lnTo>
                    <a:pt x="66222" y="67940"/>
                  </a:lnTo>
                  <a:lnTo>
                    <a:pt x="67526" y="56603"/>
                  </a:lnTo>
                  <a:lnTo>
                    <a:pt x="67419" y="44890"/>
                  </a:lnTo>
                  <a:lnTo>
                    <a:pt x="65827" y="33560"/>
                  </a:lnTo>
                  <a:lnTo>
                    <a:pt x="62859" y="23030"/>
                  </a:lnTo>
                  <a:lnTo>
                    <a:pt x="58597" y="13842"/>
                  </a:lnTo>
                  <a:lnTo>
                    <a:pt x="52995" y="6808"/>
                  </a:lnTo>
                  <a:lnTo>
                    <a:pt x="46164" y="2166"/>
                  </a:lnTo>
                  <a:lnTo>
                    <a:pt x="38647" y="0"/>
                  </a:lnTo>
                  <a:lnTo>
                    <a:pt x="31297" y="501"/>
                  </a:lnTo>
                  <a:lnTo>
                    <a:pt x="24580" y="3502"/>
                  </a:lnTo>
                  <a:lnTo>
                    <a:pt x="18598" y="8581"/>
                  </a:lnTo>
                  <a:lnTo>
                    <a:pt x="13273" y="15261"/>
                  </a:lnTo>
                  <a:lnTo>
                    <a:pt x="8480" y="23121"/>
                  </a:lnTo>
                  <a:lnTo>
                    <a:pt x="4412" y="31987"/>
                  </a:lnTo>
                  <a:lnTo>
                    <a:pt x="1575" y="41915"/>
                  </a:lnTo>
                  <a:lnTo>
                    <a:pt x="147" y="52846"/>
                  </a:lnTo>
                  <a:lnTo>
                    <a:pt x="0" y="64457"/>
                  </a:lnTo>
                  <a:lnTo>
                    <a:pt x="889" y="76251"/>
                  </a:lnTo>
                  <a:lnTo>
                    <a:pt x="2565" y="87921"/>
                  </a:lnTo>
                  <a:lnTo>
                    <a:pt x="4977" y="99197"/>
                  </a:lnTo>
                  <a:lnTo>
                    <a:pt x="8265" y="109770"/>
                  </a:lnTo>
                  <a:lnTo>
                    <a:pt x="12442" y="119533"/>
                  </a:lnTo>
                  <a:lnTo>
                    <a:pt x="17551" y="128071"/>
                  </a:lnTo>
                  <a:lnTo>
                    <a:pt x="23737" y="134603"/>
                  </a:lnTo>
                  <a:lnTo>
                    <a:pt x="30967" y="138875"/>
                  </a:lnTo>
                  <a:lnTo>
                    <a:pt x="38753" y="140778"/>
                  </a:lnTo>
                  <a:lnTo>
                    <a:pt x="46287" y="140093"/>
                  </a:lnTo>
                  <a:lnTo>
                    <a:pt x="53126" y="136965"/>
                  </a:lnTo>
                  <a:lnTo>
                    <a:pt x="59190" y="131799"/>
                  </a:lnTo>
                  <a:lnTo>
                    <a:pt x="64571" y="125061"/>
                  </a:lnTo>
                  <a:lnTo>
                    <a:pt x="69411" y="117161"/>
                  </a:lnTo>
                  <a:lnTo>
                    <a:pt x="73849" y="108268"/>
                  </a:lnTo>
                  <a:lnTo>
                    <a:pt x="77999" y="98322"/>
                  </a:lnTo>
                  <a:lnTo>
                    <a:pt x="81950" y="87443"/>
                  </a:lnTo>
                  <a:lnTo>
                    <a:pt x="85971" y="78225"/>
                  </a:lnTo>
                  <a:lnTo>
                    <a:pt x="90089" y="74477"/>
                  </a:lnTo>
                  <a:lnTo>
                    <a:pt x="94075" y="76289"/>
                  </a:lnTo>
                  <a:lnTo>
                    <a:pt x="98280" y="82216"/>
                  </a:lnTo>
                  <a:lnTo>
                    <a:pt x="102971" y="90587"/>
                  </a:lnTo>
                  <a:lnTo>
                    <a:pt x="108199" y="99833"/>
                  </a:lnTo>
                  <a:lnTo>
                    <a:pt x="113905" y="109063"/>
                  </a:lnTo>
                  <a:lnTo>
                    <a:pt x="119988" y="117930"/>
                  </a:lnTo>
                  <a:lnTo>
                    <a:pt x="126354" y="126369"/>
                  </a:lnTo>
                  <a:lnTo>
                    <a:pt x="132922" y="134419"/>
                  </a:lnTo>
                  <a:lnTo>
                    <a:pt x="139716" y="141857"/>
                  </a:lnTo>
                  <a:lnTo>
                    <a:pt x="147726" y="148904"/>
                  </a:lnTo>
                  <a:lnTo>
                    <a:pt x="159892" y="156180"/>
                  </a:lnTo>
                  <a:lnTo>
                    <a:pt x="181113" y="1648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541136" y="187303"/>
              <a:ext cx="161006" cy="223309"/>
            </a:xfrm>
            <a:custGeom>
              <a:avLst/>
              <a:gdLst/>
              <a:ahLst/>
              <a:cxnLst/>
              <a:rect l="0" t="0" r="0" b="0"/>
              <a:pathLst>
                <a:path w="161006" h="223309">
                  <a:moveTo>
                    <a:pt x="123610" y="23266"/>
                  </a:moveTo>
                  <a:lnTo>
                    <a:pt x="117675" y="17466"/>
                  </a:lnTo>
                  <a:lnTo>
                    <a:pt x="111471" y="12542"/>
                  </a:lnTo>
                  <a:lnTo>
                    <a:pt x="104375" y="8048"/>
                  </a:lnTo>
                  <a:lnTo>
                    <a:pt x="96435" y="4173"/>
                  </a:lnTo>
                  <a:lnTo>
                    <a:pt x="87789" y="1456"/>
                  </a:lnTo>
                  <a:lnTo>
                    <a:pt x="78594" y="101"/>
                  </a:lnTo>
                  <a:lnTo>
                    <a:pt x="68995" y="0"/>
                  </a:lnTo>
                  <a:lnTo>
                    <a:pt x="59105" y="917"/>
                  </a:lnTo>
                  <a:lnTo>
                    <a:pt x="49016" y="2612"/>
                  </a:lnTo>
                  <a:lnTo>
                    <a:pt x="38955" y="5036"/>
                  </a:lnTo>
                  <a:lnTo>
                    <a:pt x="29274" y="8332"/>
                  </a:lnTo>
                  <a:lnTo>
                    <a:pt x="20148" y="12514"/>
                  </a:lnTo>
                  <a:lnTo>
                    <a:pt x="12052" y="17627"/>
                  </a:lnTo>
                  <a:lnTo>
                    <a:pt x="5825" y="23815"/>
                  </a:lnTo>
                  <a:lnTo>
                    <a:pt x="1761" y="31045"/>
                  </a:lnTo>
                  <a:lnTo>
                    <a:pt x="0" y="38833"/>
                  </a:lnTo>
                  <a:lnTo>
                    <a:pt x="781" y="46367"/>
                  </a:lnTo>
                  <a:lnTo>
                    <a:pt x="3977" y="53206"/>
                  </a:lnTo>
                  <a:lnTo>
                    <a:pt x="9358" y="59270"/>
                  </a:lnTo>
                  <a:lnTo>
                    <a:pt x="16774" y="64651"/>
                  </a:lnTo>
                  <a:lnTo>
                    <a:pt x="25942" y="69488"/>
                  </a:lnTo>
                  <a:lnTo>
                    <a:pt x="36501" y="73753"/>
                  </a:lnTo>
                  <a:lnTo>
                    <a:pt x="48103" y="77254"/>
                  </a:lnTo>
                  <a:lnTo>
                    <a:pt x="60451" y="79956"/>
                  </a:lnTo>
                  <a:lnTo>
                    <a:pt x="72995" y="82282"/>
                  </a:lnTo>
                  <a:lnTo>
                    <a:pt x="84955" y="84991"/>
                  </a:lnTo>
                  <a:lnTo>
                    <a:pt x="95964" y="88485"/>
                  </a:lnTo>
                  <a:lnTo>
                    <a:pt x="106170" y="92818"/>
                  </a:lnTo>
                  <a:lnTo>
                    <a:pt x="116024" y="97876"/>
                  </a:lnTo>
                  <a:lnTo>
                    <a:pt x="125835" y="103508"/>
                  </a:lnTo>
                  <a:lnTo>
                    <a:pt x="135409" y="109731"/>
                  </a:lnTo>
                  <a:lnTo>
                    <a:pt x="144166" y="116732"/>
                  </a:lnTo>
                  <a:lnTo>
                    <a:pt x="151820" y="124550"/>
                  </a:lnTo>
                  <a:lnTo>
                    <a:pt x="157756" y="133086"/>
                  </a:lnTo>
                  <a:lnTo>
                    <a:pt x="160923" y="142194"/>
                  </a:lnTo>
                  <a:lnTo>
                    <a:pt x="161005" y="151720"/>
                  </a:lnTo>
                  <a:lnTo>
                    <a:pt x="158312" y="161218"/>
                  </a:lnTo>
                  <a:lnTo>
                    <a:pt x="153389" y="169982"/>
                  </a:lnTo>
                  <a:lnTo>
                    <a:pt x="146788" y="177687"/>
                  </a:lnTo>
                  <a:lnTo>
                    <a:pt x="138971" y="184350"/>
                  </a:lnTo>
                  <a:lnTo>
                    <a:pt x="130296" y="190141"/>
                  </a:lnTo>
                  <a:lnTo>
                    <a:pt x="121031" y="195261"/>
                  </a:lnTo>
                  <a:lnTo>
                    <a:pt x="111432" y="199931"/>
                  </a:lnTo>
                  <a:lnTo>
                    <a:pt x="100620" y="204947"/>
                  </a:lnTo>
                  <a:lnTo>
                    <a:pt x="85415" y="211872"/>
                  </a:lnTo>
                  <a:lnTo>
                    <a:pt x="60439" y="2233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2061414" y="1017069"/>
            <a:ext cx="5464291" cy="623008"/>
            <a:chOff x="2061414" y="1017069"/>
            <a:chExt cx="5464291" cy="623008"/>
          </a:xfrm>
        </p:grpSpPr>
        <p:sp>
          <p:nvSpPr>
            <p:cNvPr id="42" name="Freeform 41"/>
            <p:cNvSpPr/>
            <p:nvPr/>
          </p:nvSpPr>
          <p:spPr>
            <a:xfrm>
              <a:off x="2061414" y="1197879"/>
              <a:ext cx="168457" cy="63792"/>
            </a:xfrm>
            <a:custGeom>
              <a:avLst/>
              <a:gdLst/>
              <a:ahLst/>
              <a:cxnLst/>
              <a:rect l="0" t="0" r="0" b="0"/>
              <a:pathLst>
                <a:path w="168457" h="63792">
                  <a:moveTo>
                    <a:pt x="0" y="0"/>
                  </a:moveTo>
                  <a:lnTo>
                    <a:pt x="134" y="11601"/>
                  </a:lnTo>
                  <a:lnTo>
                    <a:pt x="1414" y="21450"/>
                  </a:lnTo>
                  <a:lnTo>
                    <a:pt x="4007" y="30455"/>
                  </a:lnTo>
                  <a:lnTo>
                    <a:pt x="7727" y="38897"/>
                  </a:lnTo>
                  <a:lnTo>
                    <a:pt x="12360" y="46924"/>
                  </a:lnTo>
                  <a:lnTo>
                    <a:pt x="17707" y="54614"/>
                  </a:lnTo>
                  <a:lnTo>
                    <a:pt x="24057" y="60874"/>
                  </a:lnTo>
                  <a:lnTo>
                    <a:pt x="31050" y="63791"/>
                  </a:lnTo>
                  <a:lnTo>
                    <a:pt x="37274" y="63053"/>
                  </a:lnTo>
                  <a:lnTo>
                    <a:pt x="42567" y="59355"/>
                  </a:lnTo>
                  <a:lnTo>
                    <a:pt x="47201" y="53508"/>
                  </a:lnTo>
                  <a:lnTo>
                    <a:pt x="51583" y="46326"/>
                  </a:lnTo>
                  <a:lnTo>
                    <a:pt x="56180" y="38586"/>
                  </a:lnTo>
                  <a:lnTo>
                    <a:pt x="61231" y="30760"/>
                  </a:lnTo>
                  <a:lnTo>
                    <a:pt x="67091" y="23368"/>
                  </a:lnTo>
                  <a:lnTo>
                    <a:pt x="74310" y="17079"/>
                  </a:lnTo>
                  <a:lnTo>
                    <a:pt x="83049" y="12155"/>
                  </a:lnTo>
                  <a:lnTo>
                    <a:pt x="92832" y="8831"/>
                  </a:lnTo>
                  <a:lnTo>
                    <a:pt x="102775" y="7489"/>
                  </a:lnTo>
                  <a:lnTo>
                    <a:pt x="112346" y="8138"/>
                  </a:lnTo>
                  <a:lnTo>
                    <a:pt x="121465" y="10377"/>
                  </a:lnTo>
                  <a:lnTo>
                    <a:pt x="131439" y="13913"/>
                  </a:lnTo>
                  <a:lnTo>
                    <a:pt x="145371" y="20171"/>
                  </a:lnTo>
                  <a:lnTo>
                    <a:pt x="168456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324626" y="1145237"/>
              <a:ext cx="126343" cy="266657"/>
            </a:xfrm>
            <a:custGeom>
              <a:avLst/>
              <a:gdLst/>
              <a:ahLst/>
              <a:cxnLst/>
              <a:rect l="0" t="0" r="0" b="0"/>
              <a:pathLst>
                <a:path w="126343" h="266657">
                  <a:moveTo>
                    <a:pt x="0" y="10528"/>
                  </a:moveTo>
                  <a:lnTo>
                    <a:pt x="67" y="22196"/>
                  </a:lnTo>
                  <a:lnTo>
                    <a:pt x="707" y="32685"/>
                  </a:lnTo>
                  <a:lnTo>
                    <a:pt x="2004" y="42996"/>
                  </a:lnTo>
                  <a:lnTo>
                    <a:pt x="3864" y="53643"/>
                  </a:lnTo>
                  <a:lnTo>
                    <a:pt x="6180" y="65283"/>
                  </a:lnTo>
                  <a:lnTo>
                    <a:pt x="8847" y="78170"/>
                  </a:lnTo>
                  <a:lnTo>
                    <a:pt x="11770" y="91904"/>
                  </a:lnTo>
                  <a:lnTo>
                    <a:pt x="14877" y="105658"/>
                  </a:lnTo>
                  <a:lnTo>
                    <a:pt x="18113" y="118943"/>
                  </a:lnTo>
                  <a:lnTo>
                    <a:pt x="21437" y="131624"/>
                  </a:lnTo>
                  <a:lnTo>
                    <a:pt x="24821" y="143746"/>
                  </a:lnTo>
                  <a:lnTo>
                    <a:pt x="28247" y="155415"/>
                  </a:lnTo>
                  <a:lnTo>
                    <a:pt x="31699" y="166743"/>
                  </a:lnTo>
                  <a:lnTo>
                    <a:pt x="35171" y="177824"/>
                  </a:lnTo>
                  <a:lnTo>
                    <a:pt x="38655" y="188730"/>
                  </a:lnTo>
                  <a:lnTo>
                    <a:pt x="42148" y="199515"/>
                  </a:lnTo>
                  <a:lnTo>
                    <a:pt x="45646" y="210217"/>
                  </a:lnTo>
                  <a:lnTo>
                    <a:pt x="49148" y="220862"/>
                  </a:lnTo>
                  <a:lnTo>
                    <a:pt x="52653" y="231468"/>
                  </a:lnTo>
                  <a:lnTo>
                    <a:pt x="56159" y="242050"/>
                  </a:lnTo>
                  <a:lnTo>
                    <a:pt x="59680" y="252581"/>
                  </a:lnTo>
                  <a:lnTo>
                    <a:pt x="63693" y="261890"/>
                  </a:lnTo>
                  <a:lnTo>
                    <a:pt x="68614" y="266656"/>
                  </a:lnTo>
                  <a:lnTo>
                    <a:pt x="73428" y="265295"/>
                  </a:lnTo>
                  <a:lnTo>
                    <a:pt x="77059" y="259711"/>
                  </a:lnTo>
                  <a:lnTo>
                    <a:pt x="79691" y="251387"/>
                  </a:lnTo>
                  <a:lnTo>
                    <a:pt x="81957" y="241218"/>
                  </a:lnTo>
                  <a:lnTo>
                    <a:pt x="84268" y="229795"/>
                  </a:lnTo>
                  <a:lnTo>
                    <a:pt x="86786" y="217518"/>
                  </a:lnTo>
                  <a:lnTo>
                    <a:pt x="89538" y="204665"/>
                  </a:lnTo>
                  <a:lnTo>
                    <a:pt x="92490" y="191416"/>
                  </a:lnTo>
                  <a:lnTo>
                    <a:pt x="95434" y="177737"/>
                  </a:lnTo>
                  <a:lnTo>
                    <a:pt x="98022" y="163406"/>
                  </a:lnTo>
                  <a:lnTo>
                    <a:pt x="100094" y="148362"/>
                  </a:lnTo>
                  <a:lnTo>
                    <a:pt x="101823" y="133002"/>
                  </a:lnTo>
                  <a:lnTo>
                    <a:pt x="103597" y="118070"/>
                  </a:lnTo>
                  <a:lnTo>
                    <a:pt x="105646" y="103953"/>
                  </a:lnTo>
                  <a:lnTo>
                    <a:pt x="108023" y="90695"/>
                  </a:lnTo>
                  <a:lnTo>
                    <a:pt x="110698" y="78178"/>
                  </a:lnTo>
                  <a:lnTo>
                    <a:pt x="113607" y="66243"/>
                  </a:lnTo>
                  <a:lnTo>
                    <a:pt x="116538" y="54809"/>
                  </a:lnTo>
                  <a:lnTo>
                    <a:pt x="119430" y="42548"/>
                  </a:lnTo>
                  <a:lnTo>
                    <a:pt x="122534" y="2614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498190" y="1225041"/>
              <a:ext cx="100178" cy="154322"/>
            </a:xfrm>
            <a:custGeom>
              <a:avLst/>
              <a:gdLst/>
              <a:ahLst/>
              <a:cxnLst/>
              <a:rect l="0" t="0" r="0" b="0"/>
              <a:pathLst>
                <a:path w="100178" h="154322">
                  <a:moveTo>
                    <a:pt x="5420" y="88652"/>
                  </a:moveTo>
                  <a:lnTo>
                    <a:pt x="17089" y="85718"/>
                  </a:lnTo>
                  <a:lnTo>
                    <a:pt x="27577" y="82936"/>
                  </a:lnTo>
                  <a:lnTo>
                    <a:pt x="37874" y="80032"/>
                  </a:lnTo>
                  <a:lnTo>
                    <a:pt x="48003" y="76819"/>
                  </a:lnTo>
                  <a:lnTo>
                    <a:pt x="57698" y="73005"/>
                  </a:lnTo>
                  <a:lnTo>
                    <a:pt x="66830" y="68483"/>
                  </a:lnTo>
                  <a:lnTo>
                    <a:pt x="75260" y="63147"/>
                  </a:lnTo>
                  <a:lnTo>
                    <a:pt x="82773" y="56811"/>
                  </a:lnTo>
                  <a:lnTo>
                    <a:pt x="89325" y="49477"/>
                  </a:lnTo>
                  <a:lnTo>
                    <a:pt x="94385" y="41452"/>
                  </a:lnTo>
                  <a:lnTo>
                    <a:pt x="96897" y="33226"/>
                  </a:lnTo>
                  <a:lnTo>
                    <a:pt x="96502" y="25114"/>
                  </a:lnTo>
                  <a:lnTo>
                    <a:pt x="93304" y="17551"/>
                  </a:lnTo>
                  <a:lnTo>
                    <a:pt x="87503" y="11157"/>
                  </a:lnTo>
                  <a:lnTo>
                    <a:pt x="79495" y="6163"/>
                  </a:lnTo>
                  <a:lnTo>
                    <a:pt x="69918" y="2624"/>
                  </a:lnTo>
                  <a:lnTo>
                    <a:pt x="59522" y="608"/>
                  </a:lnTo>
                  <a:lnTo>
                    <a:pt x="48810" y="0"/>
                  </a:lnTo>
                  <a:lnTo>
                    <a:pt x="38352" y="878"/>
                  </a:lnTo>
                  <a:lnTo>
                    <a:pt x="28862" y="3585"/>
                  </a:lnTo>
                  <a:lnTo>
                    <a:pt x="20636" y="8151"/>
                  </a:lnTo>
                  <a:lnTo>
                    <a:pt x="13774" y="14487"/>
                  </a:lnTo>
                  <a:lnTo>
                    <a:pt x="8374" y="22559"/>
                  </a:lnTo>
                  <a:lnTo>
                    <a:pt x="4334" y="32169"/>
                  </a:lnTo>
                  <a:lnTo>
                    <a:pt x="1585" y="42859"/>
                  </a:lnTo>
                  <a:lnTo>
                    <a:pt x="172" y="54017"/>
                  </a:lnTo>
                  <a:lnTo>
                    <a:pt x="0" y="65258"/>
                  </a:lnTo>
                  <a:lnTo>
                    <a:pt x="1017" y="76414"/>
                  </a:lnTo>
                  <a:lnTo>
                    <a:pt x="3294" y="87437"/>
                  </a:lnTo>
                  <a:lnTo>
                    <a:pt x="6751" y="98329"/>
                  </a:lnTo>
                  <a:lnTo>
                    <a:pt x="11191" y="108948"/>
                  </a:lnTo>
                  <a:lnTo>
                    <a:pt x="16387" y="119014"/>
                  </a:lnTo>
                  <a:lnTo>
                    <a:pt x="22149" y="128408"/>
                  </a:lnTo>
                  <a:lnTo>
                    <a:pt x="28644" y="136853"/>
                  </a:lnTo>
                  <a:lnTo>
                    <a:pt x="36368" y="143848"/>
                  </a:lnTo>
                  <a:lnTo>
                    <a:pt x="45479" y="149245"/>
                  </a:lnTo>
                  <a:lnTo>
                    <a:pt x="55430" y="152836"/>
                  </a:lnTo>
                  <a:lnTo>
                    <a:pt x="66224" y="154321"/>
                  </a:lnTo>
                  <a:lnTo>
                    <a:pt x="79927" y="151593"/>
                  </a:lnTo>
                  <a:lnTo>
                    <a:pt x="100177" y="1412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661538" y="1249275"/>
              <a:ext cx="105286" cy="148309"/>
            </a:xfrm>
            <a:custGeom>
              <a:avLst/>
              <a:gdLst/>
              <a:ahLst/>
              <a:cxnLst/>
              <a:rect l="0" t="0" r="0" b="0"/>
              <a:pathLst>
                <a:path w="105286" h="148309">
                  <a:moveTo>
                    <a:pt x="0" y="74946"/>
                  </a:moveTo>
                  <a:lnTo>
                    <a:pt x="67" y="86614"/>
                  </a:lnTo>
                  <a:lnTo>
                    <a:pt x="708" y="97103"/>
                  </a:lnTo>
                  <a:lnTo>
                    <a:pt x="2004" y="107405"/>
                  </a:lnTo>
                  <a:lnTo>
                    <a:pt x="3864" y="117706"/>
                  </a:lnTo>
                  <a:lnTo>
                    <a:pt x="6180" y="128050"/>
                  </a:lnTo>
                  <a:lnTo>
                    <a:pt x="8851" y="138369"/>
                  </a:lnTo>
                  <a:lnTo>
                    <a:pt x="11929" y="146167"/>
                  </a:lnTo>
                  <a:lnTo>
                    <a:pt x="14838" y="148308"/>
                  </a:lnTo>
                  <a:lnTo>
                    <a:pt x="16434" y="145762"/>
                  </a:lnTo>
                  <a:lnTo>
                    <a:pt x="16617" y="140164"/>
                  </a:lnTo>
                  <a:lnTo>
                    <a:pt x="15847" y="132528"/>
                  </a:lnTo>
                  <a:lnTo>
                    <a:pt x="14742" y="123275"/>
                  </a:lnTo>
                  <a:lnTo>
                    <a:pt x="13678" y="112716"/>
                  </a:lnTo>
                  <a:lnTo>
                    <a:pt x="12798" y="101146"/>
                  </a:lnTo>
                  <a:lnTo>
                    <a:pt x="12125" y="88829"/>
                  </a:lnTo>
                  <a:lnTo>
                    <a:pt x="11643" y="75985"/>
                  </a:lnTo>
                  <a:lnTo>
                    <a:pt x="11641" y="63102"/>
                  </a:lnTo>
                  <a:lnTo>
                    <a:pt x="12695" y="50908"/>
                  </a:lnTo>
                  <a:lnTo>
                    <a:pt x="15039" y="39751"/>
                  </a:lnTo>
                  <a:lnTo>
                    <a:pt x="18749" y="29786"/>
                  </a:lnTo>
                  <a:lnTo>
                    <a:pt x="23914" y="21156"/>
                  </a:lnTo>
                  <a:lnTo>
                    <a:pt x="30427" y="13805"/>
                  </a:lnTo>
                  <a:lnTo>
                    <a:pt x="38054" y="7849"/>
                  </a:lnTo>
                  <a:lnTo>
                    <a:pt x="46536" y="3663"/>
                  </a:lnTo>
                  <a:lnTo>
                    <a:pt x="55636" y="1285"/>
                  </a:lnTo>
                  <a:lnTo>
                    <a:pt x="64908" y="316"/>
                  </a:lnTo>
                  <a:lnTo>
                    <a:pt x="74714" y="0"/>
                  </a:lnTo>
                  <a:lnTo>
                    <a:pt x="87029" y="308"/>
                  </a:lnTo>
                  <a:lnTo>
                    <a:pt x="105285" y="12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798408" y="1292636"/>
              <a:ext cx="73701" cy="63172"/>
            </a:xfrm>
            <a:custGeom>
              <a:avLst/>
              <a:gdLst/>
              <a:ahLst/>
              <a:cxnLst/>
              <a:rect l="0" t="0" r="0" b="0"/>
              <a:pathLst>
                <a:path w="73701" h="63172">
                  <a:moveTo>
                    <a:pt x="0" y="0"/>
                  </a:moveTo>
                  <a:lnTo>
                    <a:pt x="5868" y="8734"/>
                  </a:lnTo>
                  <a:lnTo>
                    <a:pt x="11432" y="16441"/>
                  </a:lnTo>
                  <a:lnTo>
                    <a:pt x="17236" y="23838"/>
                  </a:lnTo>
                  <a:lnTo>
                    <a:pt x="23490" y="30927"/>
                  </a:lnTo>
                  <a:lnTo>
                    <a:pt x="30468" y="37457"/>
                  </a:lnTo>
                  <a:lnTo>
                    <a:pt x="38235" y="43324"/>
                  </a:lnTo>
                  <a:lnTo>
                    <a:pt x="46251" y="48432"/>
                  </a:lnTo>
                  <a:lnTo>
                    <a:pt x="54253" y="53111"/>
                  </a:lnTo>
                  <a:lnTo>
                    <a:pt x="62946" y="57771"/>
                  </a:lnTo>
                  <a:lnTo>
                    <a:pt x="7370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819465" y="1250522"/>
              <a:ext cx="94758" cy="389555"/>
            </a:xfrm>
            <a:custGeom>
              <a:avLst/>
              <a:gdLst/>
              <a:ahLst/>
              <a:cxnLst/>
              <a:rect l="0" t="0" r="0" b="0"/>
              <a:pathLst>
                <a:path w="94758" h="389555">
                  <a:moveTo>
                    <a:pt x="94757" y="0"/>
                  </a:moveTo>
                  <a:lnTo>
                    <a:pt x="88889" y="8868"/>
                  </a:lnTo>
                  <a:lnTo>
                    <a:pt x="83325" y="17855"/>
                  </a:lnTo>
                  <a:lnTo>
                    <a:pt x="77530" y="27850"/>
                  </a:lnTo>
                  <a:lnTo>
                    <a:pt x="71623" y="38831"/>
                  </a:lnTo>
                  <a:lnTo>
                    <a:pt x="65941" y="50642"/>
                  </a:lnTo>
                  <a:lnTo>
                    <a:pt x="60666" y="63096"/>
                  </a:lnTo>
                  <a:lnTo>
                    <a:pt x="55816" y="75861"/>
                  </a:lnTo>
                  <a:lnTo>
                    <a:pt x="51330" y="88494"/>
                  </a:lnTo>
                  <a:lnTo>
                    <a:pt x="47123" y="100771"/>
                  </a:lnTo>
                  <a:lnTo>
                    <a:pt x="42959" y="112980"/>
                  </a:lnTo>
                  <a:lnTo>
                    <a:pt x="38470" y="125782"/>
                  </a:lnTo>
                  <a:lnTo>
                    <a:pt x="33487" y="139512"/>
                  </a:lnTo>
                  <a:lnTo>
                    <a:pt x="28172" y="154176"/>
                  </a:lnTo>
                  <a:lnTo>
                    <a:pt x="22911" y="169631"/>
                  </a:lnTo>
                  <a:lnTo>
                    <a:pt x="17934" y="185699"/>
                  </a:lnTo>
                  <a:lnTo>
                    <a:pt x="13458" y="202219"/>
                  </a:lnTo>
                  <a:lnTo>
                    <a:pt x="9758" y="219060"/>
                  </a:lnTo>
                  <a:lnTo>
                    <a:pt x="6902" y="236123"/>
                  </a:lnTo>
                  <a:lnTo>
                    <a:pt x="4799" y="253172"/>
                  </a:lnTo>
                  <a:lnTo>
                    <a:pt x="3297" y="269852"/>
                  </a:lnTo>
                  <a:lnTo>
                    <a:pt x="2247" y="285998"/>
                  </a:lnTo>
                  <a:lnTo>
                    <a:pt x="1522" y="301621"/>
                  </a:lnTo>
                  <a:lnTo>
                    <a:pt x="1026" y="316806"/>
                  </a:lnTo>
                  <a:lnTo>
                    <a:pt x="690" y="331635"/>
                  </a:lnTo>
                  <a:lnTo>
                    <a:pt x="463" y="345593"/>
                  </a:lnTo>
                  <a:lnTo>
                    <a:pt x="285" y="358940"/>
                  </a:lnTo>
                  <a:lnTo>
                    <a:pt x="140" y="372850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098540" y="1053337"/>
              <a:ext cx="131538" cy="320337"/>
            </a:xfrm>
            <a:custGeom>
              <a:avLst/>
              <a:gdLst/>
              <a:ahLst/>
              <a:cxnLst/>
              <a:rect l="0" t="0" r="0" b="0"/>
              <a:pathLst>
                <a:path w="131538" h="320337">
                  <a:moveTo>
                    <a:pt x="89423" y="260356"/>
                  </a:moveTo>
                  <a:lnTo>
                    <a:pt x="86422" y="251621"/>
                  </a:lnTo>
                  <a:lnTo>
                    <a:pt x="83000" y="243915"/>
                  </a:lnTo>
                  <a:lnTo>
                    <a:pt x="78799" y="236527"/>
                  </a:lnTo>
                  <a:lnTo>
                    <a:pt x="73726" y="229784"/>
                  </a:lnTo>
                  <a:lnTo>
                    <a:pt x="67596" y="224550"/>
                  </a:lnTo>
                  <a:lnTo>
                    <a:pt x="60417" y="221189"/>
                  </a:lnTo>
                  <a:lnTo>
                    <a:pt x="52503" y="219748"/>
                  </a:lnTo>
                  <a:lnTo>
                    <a:pt x="44356" y="220219"/>
                  </a:lnTo>
                  <a:lnTo>
                    <a:pt x="36294" y="222394"/>
                  </a:lnTo>
                  <a:lnTo>
                    <a:pt x="28595" y="226107"/>
                  </a:lnTo>
                  <a:lnTo>
                    <a:pt x="21578" y="231332"/>
                  </a:lnTo>
                  <a:lnTo>
                    <a:pt x="15348" y="237920"/>
                  </a:lnTo>
                  <a:lnTo>
                    <a:pt x="9996" y="245781"/>
                  </a:lnTo>
                  <a:lnTo>
                    <a:pt x="5691" y="254959"/>
                  </a:lnTo>
                  <a:lnTo>
                    <a:pt x="2432" y="265347"/>
                  </a:lnTo>
                  <a:lnTo>
                    <a:pt x="395" y="276406"/>
                  </a:lnTo>
                  <a:lnTo>
                    <a:pt x="0" y="287290"/>
                  </a:lnTo>
                  <a:lnTo>
                    <a:pt x="1333" y="297517"/>
                  </a:lnTo>
                  <a:lnTo>
                    <a:pt x="4346" y="306501"/>
                  </a:lnTo>
                  <a:lnTo>
                    <a:pt x="9036" y="313398"/>
                  </a:lnTo>
                  <a:lnTo>
                    <a:pt x="15221" y="317952"/>
                  </a:lnTo>
                  <a:lnTo>
                    <a:pt x="22458" y="320229"/>
                  </a:lnTo>
                  <a:lnTo>
                    <a:pt x="30145" y="320336"/>
                  </a:lnTo>
                  <a:lnTo>
                    <a:pt x="37902" y="318556"/>
                  </a:lnTo>
                  <a:lnTo>
                    <a:pt x="45565" y="315111"/>
                  </a:lnTo>
                  <a:lnTo>
                    <a:pt x="53090" y="310067"/>
                  </a:lnTo>
                  <a:lnTo>
                    <a:pt x="60480" y="303606"/>
                  </a:lnTo>
                  <a:lnTo>
                    <a:pt x="67595" y="296000"/>
                  </a:lnTo>
                  <a:lnTo>
                    <a:pt x="74154" y="287525"/>
                  </a:lnTo>
                  <a:lnTo>
                    <a:pt x="80051" y="278413"/>
                  </a:lnTo>
                  <a:lnTo>
                    <a:pt x="85334" y="268685"/>
                  </a:lnTo>
                  <a:lnTo>
                    <a:pt x="90116" y="258170"/>
                  </a:lnTo>
                  <a:lnTo>
                    <a:pt x="94520" y="246831"/>
                  </a:lnTo>
                  <a:lnTo>
                    <a:pt x="98649" y="234605"/>
                  </a:lnTo>
                  <a:lnTo>
                    <a:pt x="102582" y="221334"/>
                  </a:lnTo>
                  <a:lnTo>
                    <a:pt x="106375" y="207037"/>
                  </a:lnTo>
                  <a:lnTo>
                    <a:pt x="109906" y="192028"/>
                  </a:lnTo>
                  <a:lnTo>
                    <a:pt x="112898" y="176808"/>
                  </a:lnTo>
                  <a:lnTo>
                    <a:pt x="115242" y="161678"/>
                  </a:lnTo>
                  <a:lnTo>
                    <a:pt x="116985" y="146588"/>
                  </a:lnTo>
                  <a:lnTo>
                    <a:pt x="118237" y="131237"/>
                  </a:lnTo>
                  <a:lnTo>
                    <a:pt x="119117" y="115469"/>
                  </a:lnTo>
                  <a:lnTo>
                    <a:pt x="119726" y="99438"/>
                  </a:lnTo>
                  <a:lnTo>
                    <a:pt x="120143" y="83515"/>
                  </a:lnTo>
                  <a:lnTo>
                    <a:pt x="120422" y="67912"/>
                  </a:lnTo>
                  <a:lnTo>
                    <a:pt x="120440" y="52671"/>
                  </a:lnTo>
                  <a:lnTo>
                    <a:pt x="119921" y="37750"/>
                  </a:lnTo>
                  <a:lnTo>
                    <a:pt x="118742" y="23126"/>
                  </a:lnTo>
                  <a:lnTo>
                    <a:pt x="116546" y="10254"/>
                  </a:lnTo>
                  <a:lnTo>
                    <a:pt x="113323" y="2156"/>
                  </a:lnTo>
                  <a:lnTo>
                    <a:pt x="109881" y="0"/>
                  </a:lnTo>
                  <a:lnTo>
                    <a:pt x="106460" y="2806"/>
                  </a:lnTo>
                  <a:lnTo>
                    <a:pt x="103062" y="9213"/>
                  </a:lnTo>
                  <a:lnTo>
                    <a:pt x="99827" y="18278"/>
                  </a:lnTo>
                  <a:lnTo>
                    <a:pt x="97050" y="29509"/>
                  </a:lnTo>
                  <a:lnTo>
                    <a:pt x="94858" y="42481"/>
                  </a:lnTo>
                  <a:lnTo>
                    <a:pt x="93221" y="56624"/>
                  </a:lnTo>
                  <a:lnTo>
                    <a:pt x="92041" y="71275"/>
                  </a:lnTo>
                  <a:lnTo>
                    <a:pt x="91216" y="86021"/>
                  </a:lnTo>
                  <a:lnTo>
                    <a:pt x="90813" y="100517"/>
                  </a:lnTo>
                  <a:lnTo>
                    <a:pt x="91068" y="114407"/>
                  </a:lnTo>
                  <a:lnTo>
                    <a:pt x="92053" y="127574"/>
                  </a:lnTo>
                  <a:lnTo>
                    <a:pt x="93697" y="140400"/>
                  </a:lnTo>
                  <a:lnTo>
                    <a:pt x="95872" y="153626"/>
                  </a:lnTo>
                  <a:lnTo>
                    <a:pt x="98446" y="167640"/>
                  </a:lnTo>
                  <a:lnTo>
                    <a:pt x="101309" y="182327"/>
                  </a:lnTo>
                  <a:lnTo>
                    <a:pt x="104377" y="197266"/>
                  </a:lnTo>
                  <a:lnTo>
                    <a:pt x="107586" y="212161"/>
                  </a:lnTo>
                  <a:lnTo>
                    <a:pt x="110934" y="226677"/>
                  </a:lnTo>
                  <a:lnTo>
                    <a:pt x="114902" y="242005"/>
                  </a:lnTo>
                  <a:lnTo>
                    <a:pt x="120955" y="261723"/>
                  </a:lnTo>
                  <a:lnTo>
                    <a:pt x="131537" y="2919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293248" y="1271579"/>
              <a:ext cx="21058" cy="73700"/>
            </a:xfrm>
            <a:custGeom>
              <a:avLst/>
              <a:gdLst/>
              <a:ahLst/>
              <a:cxnLst/>
              <a:rect l="0" t="0" r="0" b="0"/>
              <a:pathLst>
                <a:path w="21058" h="73700">
                  <a:moveTo>
                    <a:pt x="0" y="0"/>
                  </a:moveTo>
                  <a:lnTo>
                    <a:pt x="2933" y="8801"/>
                  </a:lnTo>
                  <a:lnTo>
                    <a:pt x="5715" y="17148"/>
                  </a:lnTo>
                  <a:lnTo>
                    <a:pt x="8610" y="25837"/>
                  </a:lnTo>
                  <a:lnTo>
                    <a:pt x="11489" y="34675"/>
                  </a:lnTo>
                  <a:lnTo>
                    <a:pt x="14318" y="44063"/>
                  </a:lnTo>
                  <a:lnTo>
                    <a:pt x="17347" y="55948"/>
                  </a:lnTo>
                  <a:lnTo>
                    <a:pt x="21057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303776" y="114523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395627" y="1061666"/>
              <a:ext cx="108192" cy="259716"/>
            </a:xfrm>
            <a:custGeom>
              <a:avLst/>
              <a:gdLst/>
              <a:ahLst/>
              <a:cxnLst/>
              <a:rect l="0" t="0" r="0" b="0"/>
              <a:pathLst>
                <a:path w="108192" h="259716">
                  <a:moveTo>
                    <a:pt x="23963" y="252027"/>
                  </a:moveTo>
                  <a:lnTo>
                    <a:pt x="26920" y="259715"/>
                  </a:lnTo>
                  <a:lnTo>
                    <a:pt x="29530" y="258945"/>
                  </a:lnTo>
                  <a:lnTo>
                    <a:pt x="31403" y="252315"/>
                  </a:lnTo>
                  <a:lnTo>
                    <a:pt x="32582" y="242313"/>
                  </a:lnTo>
                  <a:lnTo>
                    <a:pt x="33130" y="230210"/>
                  </a:lnTo>
                  <a:lnTo>
                    <a:pt x="32922" y="216973"/>
                  </a:lnTo>
                  <a:lnTo>
                    <a:pt x="31939" y="203200"/>
                  </a:lnTo>
                  <a:lnTo>
                    <a:pt x="30282" y="189199"/>
                  </a:lnTo>
                  <a:lnTo>
                    <a:pt x="28093" y="175115"/>
                  </a:lnTo>
                  <a:lnTo>
                    <a:pt x="25505" y="161017"/>
                  </a:lnTo>
                  <a:lnTo>
                    <a:pt x="22631" y="147091"/>
                  </a:lnTo>
                  <a:lnTo>
                    <a:pt x="19556" y="133652"/>
                  </a:lnTo>
                  <a:lnTo>
                    <a:pt x="16341" y="120831"/>
                  </a:lnTo>
                  <a:lnTo>
                    <a:pt x="13030" y="108592"/>
                  </a:lnTo>
                  <a:lnTo>
                    <a:pt x="9654" y="96831"/>
                  </a:lnTo>
                  <a:lnTo>
                    <a:pt x="6243" y="85432"/>
                  </a:lnTo>
                  <a:lnTo>
                    <a:pt x="3139" y="74130"/>
                  </a:lnTo>
                  <a:lnTo>
                    <a:pt x="967" y="62542"/>
                  </a:lnTo>
                  <a:lnTo>
                    <a:pt x="0" y="50495"/>
                  </a:lnTo>
                  <a:lnTo>
                    <a:pt x="505" y="38470"/>
                  </a:lnTo>
                  <a:lnTo>
                    <a:pt x="2897" y="27463"/>
                  </a:lnTo>
                  <a:lnTo>
                    <a:pt x="7219" y="17962"/>
                  </a:lnTo>
                  <a:lnTo>
                    <a:pt x="13375" y="10280"/>
                  </a:lnTo>
                  <a:lnTo>
                    <a:pt x="21319" y="4795"/>
                  </a:lnTo>
                  <a:lnTo>
                    <a:pt x="30841" y="1481"/>
                  </a:lnTo>
                  <a:lnTo>
                    <a:pt x="41469" y="18"/>
                  </a:lnTo>
                  <a:lnTo>
                    <a:pt x="52586" y="0"/>
                  </a:lnTo>
                  <a:lnTo>
                    <a:pt x="63785" y="1054"/>
                  </a:lnTo>
                  <a:lnTo>
                    <a:pt x="74441" y="2911"/>
                  </a:lnTo>
                  <a:lnTo>
                    <a:pt x="84664" y="5700"/>
                  </a:lnTo>
                  <a:lnTo>
                    <a:pt x="95345" y="10774"/>
                  </a:lnTo>
                  <a:lnTo>
                    <a:pt x="108191" y="204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388004" y="1229465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75360" y="2867"/>
                  </a:lnTo>
                  <a:lnTo>
                    <a:pt x="66373" y="5009"/>
                  </a:lnTo>
                  <a:lnTo>
                    <a:pt x="56391" y="6616"/>
                  </a:lnTo>
                  <a:lnTo>
                    <a:pt x="45858" y="8001"/>
                  </a:lnTo>
                  <a:lnTo>
                    <a:pt x="34620" y="9881"/>
                  </a:lnTo>
                  <a:lnTo>
                    <a:pt x="20568" y="1354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529131" y="1054973"/>
              <a:ext cx="101030" cy="279778"/>
            </a:xfrm>
            <a:custGeom>
              <a:avLst/>
              <a:gdLst/>
              <a:ahLst/>
              <a:cxnLst/>
              <a:rect l="0" t="0" r="0" b="0"/>
              <a:pathLst>
                <a:path w="101030" h="279778">
                  <a:moveTo>
                    <a:pt x="58915" y="279777"/>
                  </a:moveTo>
                  <a:lnTo>
                    <a:pt x="55981" y="270976"/>
                  </a:lnTo>
                  <a:lnTo>
                    <a:pt x="53199" y="262629"/>
                  </a:lnTo>
                  <a:lnTo>
                    <a:pt x="50299" y="253930"/>
                  </a:lnTo>
                  <a:lnTo>
                    <a:pt x="47259" y="244809"/>
                  </a:lnTo>
                  <a:lnTo>
                    <a:pt x="44094" y="235314"/>
                  </a:lnTo>
                  <a:lnTo>
                    <a:pt x="40830" y="225518"/>
                  </a:lnTo>
                  <a:lnTo>
                    <a:pt x="37492" y="215331"/>
                  </a:lnTo>
                  <a:lnTo>
                    <a:pt x="34101" y="204509"/>
                  </a:lnTo>
                  <a:lnTo>
                    <a:pt x="30673" y="192974"/>
                  </a:lnTo>
                  <a:lnTo>
                    <a:pt x="27217" y="180957"/>
                  </a:lnTo>
                  <a:lnTo>
                    <a:pt x="23744" y="168891"/>
                  </a:lnTo>
                  <a:lnTo>
                    <a:pt x="20260" y="157025"/>
                  </a:lnTo>
                  <a:lnTo>
                    <a:pt x="16767" y="145108"/>
                  </a:lnTo>
                  <a:lnTo>
                    <a:pt x="13269" y="132508"/>
                  </a:lnTo>
                  <a:lnTo>
                    <a:pt x="9771" y="118922"/>
                  </a:lnTo>
                  <a:lnTo>
                    <a:pt x="6440" y="104526"/>
                  </a:lnTo>
                  <a:lnTo>
                    <a:pt x="3582" y="89783"/>
                  </a:lnTo>
                  <a:lnTo>
                    <a:pt x="1337" y="75016"/>
                  </a:lnTo>
                  <a:lnTo>
                    <a:pt x="0" y="60524"/>
                  </a:lnTo>
                  <a:lnTo>
                    <a:pt x="85" y="46647"/>
                  </a:lnTo>
                  <a:lnTo>
                    <a:pt x="1743" y="33520"/>
                  </a:lnTo>
                  <a:lnTo>
                    <a:pt x="4976" y="21742"/>
                  </a:lnTo>
                  <a:lnTo>
                    <a:pt x="9813" y="12414"/>
                  </a:lnTo>
                  <a:lnTo>
                    <a:pt x="16102" y="5921"/>
                  </a:lnTo>
                  <a:lnTo>
                    <a:pt x="23579" y="2019"/>
                  </a:lnTo>
                  <a:lnTo>
                    <a:pt x="31958" y="214"/>
                  </a:lnTo>
                  <a:lnTo>
                    <a:pt x="40994" y="0"/>
                  </a:lnTo>
                  <a:lnTo>
                    <a:pt x="50329" y="1105"/>
                  </a:lnTo>
                  <a:lnTo>
                    <a:pt x="59516" y="3500"/>
                  </a:lnTo>
                  <a:lnTo>
                    <a:pt x="68313" y="7056"/>
                  </a:lnTo>
                  <a:lnTo>
                    <a:pt x="76381" y="11255"/>
                  </a:lnTo>
                  <a:lnTo>
                    <a:pt x="83982" y="15673"/>
                  </a:lnTo>
                  <a:lnTo>
                    <a:pt x="91780" y="20694"/>
                  </a:lnTo>
                  <a:lnTo>
                    <a:pt x="101029" y="270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514346" y="1218936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96417" y="2867"/>
                  </a:lnTo>
                  <a:lnTo>
                    <a:pt x="87430" y="5009"/>
                  </a:lnTo>
                  <a:lnTo>
                    <a:pt x="77439" y="6612"/>
                  </a:lnTo>
                  <a:lnTo>
                    <a:pt x="66503" y="7795"/>
                  </a:lnTo>
                  <a:lnTo>
                    <a:pt x="53461" y="8774"/>
                  </a:lnTo>
                  <a:lnTo>
                    <a:pt x="33812" y="96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640688" y="1208771"/>
              <a:ext cx="94758" cy="147037"/>
            </a:xfrm>
            <a:custGeom>
              <a:avLst/>
              <a:gdLst/>
              <a:ahLst/>
              <a:cxnLst/>
              <a:rect l="0" t="0" r="0" b="0"/>
              <a:pathLst>
                <a:path w="94758" h="147037">
                  <a:moveTo>
                    <a:pt x="0" y="52279"/>
                  </a:moveTo>
                  <a:lnTo>
                    <a:pt x="11735" y="55146"/>
                  </a:lnTo>
                  <a:lnTo>
                    <a:pt x="22864" y="57288"/>
                  </a:lnTo>
                  <a:lnTo>
                    <a:pt x="34453" y="58882"/>
                  </a:lnTo>
                  <a:lnTo>
                    <a:pt x="46269" y="59717"/>
                  </a:lnTo>
                  <a:lnTo>
                    <a:pt x="57633" y="59269"/>
                  </a:lnTo>
                  <a:lnTo>
                    <a:pt x="68168" y="57351"/>
                  </a:lnTo>
                  <a:lnTo>
                    <a:pt x="77350" y="53768"/>
                  </a:lnTo>
                  <a:lnTo>
                    <a:pt x="84378" y="48163"/>
                  </a:lnTo>
                  <a:lnTo>
                    <a:pt x="89012" y="40551"/>
                  </a:lnTo>
                  <a:lnTo>
                    <a:pt x="91172" y="31713"/>
                  </a:lnTo>
                  <a:lnTo>
                    <a:pt x="90667" y="22944"/>
                  </a:lnTo>
                  <a:lnTo>
                    <a:pt x="87659" y="14992"/>
                  </a:lnTo>
                  <a:lnTo>
                    <a:pt x="82404" y="8371"/>
                  </a:lnTo>
                  <a:lnTo>
                    <a:pt x="75075" y="3607"/>
                  </a:lnTo>
                  <a:lnTo>
                    <a:pt x="65973" y="789"/>
                  </a:lnTo>
                  <a:lnTo>
                    <a:pt x="55799" y="0"/>
                  </a:lnTo>
                  <a:lnTo>
                    <a:pt x="45520" y="1500"/>
                  </a:lnTo>
                  <a:lnTo>
                    <a:pt x="35696" y="5212"/>
                  </a:lnTo>
                  <a:lnTo>
                    <a:pt x="26816" y="10955"/>
                  </a:lnTo>
                  <a:lnTo>
                    <a:pt x="19456" y="18620"/>
                  </a:lnTo>
                  <a:lnTo>
                    <a:pt x="13773" y="27953"/>
                  </a:lnTo>
                  <a:lnTo>
                    <a:pt x="9754" y="38455"/>
                  </a:lnTo>
                  <a:lnTo>
                    <a:pt x="7407" y="49487"/>
                  </a:lnTo>
                  <a:lnTo>
                    <a:pt x="6568" y="60639"/>
                  </a:lnTo>
                  <a:lnTo>
                    <a:pt x="7119" y="71564"/>
                  </a:lnTo>
                  <a:lnTo>
                    <a:pt x="9075" y="81901"/>
                  </a:lnTo>
                  <a:lnTo>
                    <a:pt x="12313" y="91519"/>
                  </a:lnTo>
                  <a:lnTo>
                    <a:pt x="16604" y="100469"/>
                  </a:lnTo>
                  <a:lnTo>
                    <a:pt x="21699" y="108874"/>
                  </a:lnTo>
                  <a:lnTo>
                    <a:pt x="27394" y="116858"/>
                  </a:lnTo>
                  <a:lnTo>
                    <a:pt x="33844" y="124205"/>
                  </a:lnTo>
                  <a:lnTo>
                    <a:pt x="41537" y="130389"/>
                  </a:lnTo>
                  <a:lnTo>
                    <a:pt x="50623" y="135215"/>
                  </a:lnTo>
                  <a:lnTo>
                    <a:pt x="60360" y="138802"/>
                  </a:lnTo>
                  <a:lnTo>
                    <a:pt x="70241" y="141764"/>
                  </a:lnTo>
                  <a:lnTo>
                    <a:pt x="81137" y="144360"/>
                  </a:lnTo>
                  <a:lnTo>
                    <a:pt x="94757" y="1470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791708" y="1197879"/>
              <a:ext cx="59551" cy="86263"/>
            </a:xfrm>
            <a:custGeom>
              <a:avLst/>
              <a:gdLst/>
              <a:ahLst/>
              <a:cxnLst/>
              <a:rect l="0" t="0" r="0" b="0"/>
              <a:pathLst>
                <a:path w="59551" h="86263">
                  <a:moveTo>
                    <a:pt x="6908" y="73700"/>
                  </a:moveTo>
                  <a:lnTo>
                    <a:pt x="9450" y="84309"/>
                  </a:lnTo>
                  <a:lnTo>
                    <a:pt x="9190" y="86262"/>
                  </a:lnTo>
                  <a:lnTo>
                    <a:pt x="7348" y="82664"/>
                  </a:lnTo>
                  <a:lnTo>
                    <a:pt x="5020" y="76173"/>
                  </a:lnTo>
                  <a:lnTo>
                    <a:pt x="2826" y="67684"/>
                  </a:lnTo>
                  <a:lnTo>
                    <a:pt x="1031" y="57666"/>
                  </a:lnTo>
                  <a:lnTo>
                    <a:pt x="0" y="46813"/>
                  </a:lnTo>
                  <a:lnTo>
                    <a:pt x="293" y="36050"/>
                  </a:lnTo>
                  <a:lnTo>
                    <a:pt x="2092" y="25893"/>
                  </a:lnTo>
                  <a:lnTo>
                    <a:pt x="5420" y="16952"/>
                  </a:lnTo>
                  <a:lnTo>
                    <a:pt x="10320" y="10082"/>
                  </a:lnTo>
                  <a:lnTo>
                    <a:pt x="16643" y="5535"/>
                  </a:lnTo>
                  <a:lnTo>
                    <a:pt x="23861" y="2923"/>
                  </a:lnTo>
                  <a:lnTo>
                    <a:pt x="31976" y="1236"/>
                  </a:lnTo>
                  <a:lnTo>
                    <a:pt x="42812" y="328"/>
                  </a:lnTo>
                  <a:lnTo>
                    <a:pt x="595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914429" y="1223689"/>
              <a:ext cx="126343" cy="112238"/>
            </a:xfrm>
            <a:custGeom>
              <a:avLst/>
              <a:gdLst/>
              <a:ahLst/>
              <a:cxnLst/>
              <a:rect l="0" t="0" r="0" b="0"/>
              <a:pathLst>
                <a:path w="126343" h="112238">
                  <a:moveTo>
                    <a:pt x="0" y="16304"/>
                  </a:moveTo>
                  <a:lnTo>
                    <a:pt x="5935" y="22172"/>
                  </a:lnTo>
                  <a:lnTo>
                    <a:pt x="12139" y="27736"/>
                  </a:lnTo>
                  <a:lnTo>
                    <a:pt x="19240" y="33526"/>
                  </a:lnTo>
                  <a:lnTo>
                    <a:pt x="27352" y="39261"/>
                  </a:lnTo>
                  <a:lnTo>
                    <a:pt x="36647" y="44295"/>
                  </a:lnTo>
                  <a:lnTo>
                    <a:pt x="47091" y="48307"/>
                  </a:lnTo>
                  <a:lnTo>
                    <a:pt x="58344" y="50986"/>
                  </a:lnTo>
                  <a:lnTo>
                    <a:pt x="69881" y="51879"/>
                  </a:lnTo>
                  <a:lnTo>
                    <a:pt x="81354" y="50914"/>
                  </a:lnTo>
                  <a:lnTo>
                    <a:pt x="91816" y="48163"/>
                  </a:lnTo>
                  <a:lnTo>
                    <a:pt x="99712" y="43657"/>
                  </a:lnTo>
                  <a:lnTo>
                    <a:pt x="104414" y="37603"/>
                  </a:lnTo>
                  <a:lnTo>
                    <a:pt x="105957" y="30625"/>
                  </a:lnTo>
                  <a:lnTo>
                    <a:pt x="104574" y="23645"/>
                  </a:lnTo>
                  <a:lnTo>
                    <a:pt x="100715" y="17185"/>
                  </a:lnTo>
                  <a:lnTo>
                    <a:pt x="94756" y="11547"/>
                  </a:lnTo>
                  <a:lnTo>
                    <a:pt x="86888" y="6985"/>
                  </a:lnTo>
                  <a:lnTo>
                    <a:pt x="77388" y="3516"/>
                  </a:lnTo>
                  <a:lnTo>
                    <a:pt x="66761" y="1153"/>
                  </a:lnTo>
                  <a:lnTo>
                    <a:pt x="55638" y="0"/>
                  </a:lnTo>
                  <a:lnTo>
                    <a:pt x="44427" y="7"/>
                  </a:lnTo>
                  <a:lnTo>
                    <a:pt x="33629" y="1314"/>
                  </a:lnTo>
                  <a:lnTo>
                    <a:pt x="23910" y="4317"/>
                  </a:lnTo>
                  <a:lnTo>
                    <a:pt x="15534" y="9089"/>
                  </a:lnTo>
                  <a:lnTo>
                    <a:pt x="8742" y="15735"/>
                  </a:lnTo>
                  <a:lnTo>
                    <a:pt x="3919" y="24548"/>
                  </a:lnTo>
                  <a:lnTo>
                    <a:pt x="1087" y="35465"/>
                  </a:lnTo>
                  <a:lnTo>
                    <a:pt x="132" y="47676"/>
                  </a:lnTo>
                  <a:lnTo>
                    <a:pt x="995" y="59863"/>
                  </a:lnTo>
                  <a:lnTo>
                    <a:pt x="3465" y="71267"/>
                  </a:lnTo>
                  <a:lnTo>
                    <a:pt x="7391" y="81530"/>
                  </a:lnTo>
                  <a:lnTo>
                    <a:pt x="12766" y="90424"/>
                  </a:lnTo>
                  <a:lnTo>
                    <a:pt x="19458" y="97986"/>
                  </a:lnTo>
                  <a:lnTo>
                    <a:pt x="27390" y="104098"/>
                  </a:lnTo>
                  <a:lnTo>
                    <a:pt x="36617" y="108396"/>
                  </a:lnTo>
                  <a:lnTo>
                    <a:pt x="47043" y="110853"/>
                  </a:lnTo>
                  <a:lnTo>
                    <a:pt x="58428" y="111877"/>
                  </a:lnTo>
                  <a:lnTo>
                    <a:pt x="71902" y="112237"/>
                  </a:lnTo>
                  <a:lnTo>
                    <a:pt x="91999" y="111965"/>
                  </a:lnTo>
                  <a:lnTo>
                    <a:pt x="126342" y="1110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082885" y="1219567"/>
              <a:ext cx="105286" cy="125712"/>
            </a:xfrm>
            <a:custGeom>
              <a:avLst/>
              <a:gdLst/>
              <a:ahLst/>
              <a:cxnLst/>
              <a:rect l="0" t="0" r="0" b="0"/>
              <a:pathLst>
                <a:path w="105286" h="125712">
                  <a:moveTo>
                    <a:pt x="0" y="41483"/>
                  </a:moveTo>
                  <a:lnTo>
                    <a:pt x="68" y="53151"/>
                  </a:lnTo>
                  <a:lnTo>
                    <a:pt x="707" y="63640"/>
                  </a:lnTo>
                  <a:lnTo>
                    <a:pt x="1985" y="73871"/>
                  </a:lnTo>
                  <a:lnTo>
                    <a:pt x="3132" y="81524"/>
                  </a:lnTo>
                  <a:lnTo>
                    <a:pt x="3307" y="83351"/>
                  </a:lnTo>
                  <a:lnTo>
                    <a:pt x="2879" y="80055"/>
                  </a:lnTo>
                  <a:lnTo>
                    <a:pt x="2272" y="73145"/>
                  </a:lnTo>
                  <a:lnTo>
                    <a:pt x="1864" y="63817"/>
                  </a:lnTo>
                  <a:lnTo>
                    <a:pt x="2036" y="52892"/>
                  </a:lnTo>
                  <a:lnTo>
                    <a:pt x="2943" y="40933"/>
                  </a:lnTo>
                  <a:lnTo>
                    <a:pt x="5025" y="28953"/>
                  </a:lnTo>
                  <a:lnTo>
                    <a:pt x="9081" y="18416"/>
                  </a:lnTo>
                  <a:lnTo>
                    <a:pt x="15359" y="10003"/>
                  </a:lnTo>
                  <a:lnTo>
                    <a:pt x="23319" y="4014"/>
                  </a:lnTo>
                  <a:lnTo>
                    <a:pt x="31956" y="726"/>
                  </a:lnTo>
                  <a:lnTo>
                    <a:pt x="40606" y="0"/>
                  </a:lnTo>
                  <a:lnTo>
                    <a:pt x="48833" y="1578"/>
                  </a:lnTo>
                  <a:lnTo>
                    <a:pt x="56270" y="5278"/>
                  </a:lnTo>
                  <a:lnTo>
                    <a:pt x="62825" y="10794"/>
                  </a:lnTo>
                  <a:lnTo>
                    <a:pt x="68750" y="17747"/>
                  </a:lnTo>
                  <a:lnTo>
                    <a:pt x="74511" y="25774"/>
                  </a:lnTo>
                  <a:lnTo>
                    <a:pt x="80387" y="34581"/>
                  </a:lnTo>
                  <a:lnTo>
                    <a:pt x="86151" y="44103"/>
                  </a:lnTo>
                  <a:lnTo>
                    <a:pt x="91190" y="54479"/>
                  </a:lnTo>
                  <a:lnTo>
                    <a:pt x="95209" y="65707"/>
                  </a:lnTo>
                  <a:lnTo>
                    <a:pt x="98234" y="77252"/>
                  </a:lnTo>
                  <a:lnTo>
                    <a:pt x="100751" y="89371"/>
                  </a:lnTo>
                  <a:lnTo>
                    <a:pt x="102975" y="104245"/>
                  </a:lnTo>
                  <a:lnTo>
                    <a:pt x="105285" y="1257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251341" y="1071537"/>
              <a:ext cx="10530" cy="284271"/>
            </a:xfrm>
            <a:custGeom>
              <a:avLst/>
              <a:gdLst/>
              <a:ahLst/>
              <a:cxnLst/>
              <a:rect l="0" t="0" r="0" b="0"/>
              <a:pathLst>
                <a:path w="10530" h="284271">
                  <a:moveTo>
                    <a:pt x="0" y="0"/>
                  </a:moveTo>
                  <a:lnTo>
                    <a:pt x="0" y="8674"/>
                  </a:lnTo>
                  <a:lnTo>
                    <a:pt x="0" y="21022"/>
                  </a:lnTo>
                  <a:lnTo>
                    <a:pt x="0" y="35200"/>
                  </a:lnTo>
                  <a:lnTo>
                    <a:pt x="0" y="50463"/>
                  </a:lnTo>
                  <a:lnTo>
                    <a:pt x="0" y="66448"/>
                  </a:lnTo>
                  <a:lnTo>
                    <a:pt x="0" y="82930"/>
                  </a:lnTo>
                  <a:lnTo>
                    <a:pt x="5" y="99754"/>
                  </a:lnTo>
                  <a:lnTo>
                    <a:pt x="178" y="116812"/>
                  </a:lnTo>
                  <a:lnTo>
                    <a:pt x="826" y="134030"/>
                  </a:lnTo>
                  <a:lnTo>
                    <a:pt x="2074" y="151352"/>
                  </a:lnTo>
                  <a:lnTo>
                    <a:pt x="3727" y="168578"/>
                  </a:lnTo>
                  <a:lnTo>
                    <a:pt x="5376" y="185378"/>
                  </a:lnTo>
                  <a:lnTo>
                    <a:pt x="6778" y="201597"/>
                  </a:lnTo>
                  <a:lnTo>
                    <a:pt x="7873" y="217039"/>
                  </a:lnTo>
                  <a:lnTo>
                    <a:pt x="8802" y="233105"/>
                  </a:lnTo>
                  <a:lnTo>
                    <a:pt x="9640" y="253441"/>
                  </a:lnTo>
                  <a:lnTo>
                    <a:pt x="10529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82885" y="1155765"/>
              <a:ext cx="273742" cy="31587"/>
            </a:xfrm>
            <a:custGeom>
              <a:avLst/>
              <a:gdLst/>
              <a:ahLst/>
              <a:cxnLst/>
              <a:rect l="0" t="0" r="0" b="0"/>
              <a:pathLst>
                <a:path w="273742" h="31587">
                  <a:moveTo>
                    <a:pt x="273741" y="31586"/>
                  </a:moveTo>
                  <a:lnTo>
                    <a:pt x="261939" y="31586"/>
                  </a:lnTo>
                  <a:lnTo>
                    <a:pt x="250170" y="31586"/>
                  </a:lnTo>
                  <a:lnTo>
                    <a:pt x="237279" y="31581"/>
                  </a:lnTo>
                  <a:lnTo>
                    <a:pt x="223431" y="31409"/>
                  </a:lnTo>
                  <a:lnTo>
                    <a:pt x="209103" y="30760"/>
                  </a:lnTo>
                  <a:lnTo>
                    <a:pt x="194629" y="29507"/>
                  </a:lnTo>
                  <a:lnTo>
                    <a:pt x="180006" y="27681"/>
                  </a:lnTo>
                  <a:lnTo>
                    <a:pt x="164982" y="25385"/>
                  </a:lnTo>
                  <a:lnTo>
                    <a:pt x="149439" y="22733"/>
                  </a:lnTo>
                  <a:lnTo>
                    <a:pt x="133562" y="19988"/>
                  </a:lnTo>
                  <a:lnTo>
                    <a:pt x="117743" y="17532"/>
                  </a:lnTo>
                  <a:lnTo>
                    <a:pt x="102216" y="15546"/>
                  </a:lnTo>
                  <a:lnTo>
                    <a:pt x="87194" y="13876"/>
                  </a:lnTo>
                  <a:lnTo>
                    <a:pt x="72954" y="12140"/>
                  </a:lnTo>
                  <a:lnTo>
                    <a:pt x="59571" y="10122"/>
                  </a:lnTo>
                  <a:lnTo>
                    <a:pt x="47210" y="7925"/>
                  </a:lnTo>
                  <a:lnTo>
                    <a:pt x="34896" y="5672"/>
                  </a:lnTo>
                  <a:lnTo>
                    <a:pt x="20430" y="31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640896" y="1050480"/>
              <a:ext cx="1" cy="357970"/>
            </a:xfrm>
            <a:custGeom>
              <a:avLst/>
              <a:gdLst/>
              <a:ahLst/>
              <a:cxnLst/>
              <a:rect l="0" t="0" r="0" b="0"/>
              <a:pathLst>
                <a:path w="1" h="357970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66"/>
                  </a:lnTo>
                  <a:lnTo>
                    <a:pt x="0" y="54173"/>
                  </a:lnTo>
                  <a:lnTo>
                    <a:pt x="0" y="70818"/>
                  </a:lnTo>
                  <a:lnTo>
                    <a:pt x="0" y="87958"/>
                  </a:lnTo>
                  <a:lnTo>
                    <a:pt x="0" y="105505"/>
                  </a:lnTo>
                  <a:lnTo>
                    <a:pt x="0" y="123636"/>
                  </a:lnTo>
                  <a:lnTo>
                    <a:pt x="0" y="142415"/>
                  </a:lnTo>
                  <a:lnTo>
                    <a:pt x="0" y="161616"/>
                  </a:lnTo>
                  <a:lnTo>
                    <a:pt x="0" y="180819"/>
                  </a:lnTo>
                  <a:lnTo>
                    <a:pt x="0" y="199772"/>
                  </a:lnTo>
                  <a:lnTo>
                    <a:pt x="0" y="218246"/>
                  </a:lnTo>
                  <a:lnTo>
                    <a:pt x="0" y="235958"/>
                  </a:lnTo>
                  <a:lnTo>
                    <a:pt x="0" y="252834"/>
                  </a:lnTo>
                  <a:lnTo>
                    <a:pt x="0" y="268964"/>
                  </a:lnTo>
                  <a:lnTo>
                    <a:pt x="0" y="284497"/>
                  </a:lnTo>
                  <a:lnTo>
                    <a:pt x="0" y="299562"/>
                  </a:lnTo>
                  <a:lnTo>
                    <a:pt x="0" y="313681"/>
                  </a:lnTo>
                  <a:lnTo>
                    <a:pt x="0" y="327153"/>
                  </a:lnTo>
                  <a:lnTo>
                    <a:pt x="0" y="341166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685667" y="1103123"/>
              <a:ext cx="102628" cy="231628"/>
            </a:xfrm>
            <a:custGeom>
              <a:avLst/>
              <a:gdLst/>
              <a:ahLst/>
              <a:cxnLst/>
              <a:rect l="0" t="0" r="0" b="0"/>
              <a:pathLst>
                <a:path w="102628" h="231628">
                  <a:moveTo>
                    <a:pt x="92099" y="0"/>
                  </a:moveTo>
                  <a:lnTo>
                    <a:pt x="89098" y="8734"/>
                  </a:lnTo>
                  <a:lnTo>
                    <a:pt x="85676" y="16441"/>
                  </a:lnTo>
                  <a:lnTo>
                    <a:pt x="81475" y="23843"/>
                  </a:lnTo>
                  <a:lnTo>
                    <a:pt x="76402" y="31104"/>
                  </a:lnTo>
                  <a:lnTo>
                    <a:pt x="70272" y="38283"/>
                  </a:lnTo>
                  <a:lnTo>
                    <a:pt x="63089" y="45403"/>
                  </a:lnTo>
                  <a:lnTo>
                    <a:pt x="55001" y="52321"/>
                  </a:lnTo>
                  <a:lnTo>
                    <a:pt x="46206" y="58739"/>
                  </a:lnTo>
                  <a:lnTo>
                    <a:pt x="36895" y="64546"/>
                  </a:lnTo>
                  <a:lnTo>
                    <a:pt x="27544" y="70107"/>
                  </a:lnTo>
                  <a:lnTo>
                    <a:pt x="18879" y="76140"/>
                  </a:lnTo>
                  <a:lnTo>
                    <a:pt x="11256" y="83019"/>
                  </a:lnTo>
                  <a:lnTo>
                    <a:pt x="5157" y="90777"/>
                  </a:lnTo>
                  <a:lnTo>
                    <a:pt x="1340" y="99289"/>
                  </a:lnTo>
                  <a:lnTo>
                    <a:pt x="0" y="108384"/>
                  </a:lnTo>
                  <a:lnTo>
                    <a:pt x="863" y="117746"/>
                  </a:lnTo>
                  <a:lnTo>
                    <a:pt x="3486" y="126942"/>
                  </a:lnTo>
                  <a:lnTo>
                    <a:pt x="7429" y="135752"/>
                  </a:lnTo>
                  <a:lnTo>
                    <a:pt x="12325" y="144140"/>
                  </a:lnTo>
                  <a:lnTo>
                    <a:pt x="17894" y="152159"/>
                  </a:lnTo>
                  <a:lnTo>
                    <a:pt x="23928" y="159893"/>
                  </a:lnTo>
                  <a:lnTo>
                    <a:pt x="30282" y="167580"/>
                  </a:lnTo>
                  <a:lnTo>
                    <a:pt x="36854" y="175588"/>
                  </a:lnTo>
                  <a:lnTo>
                    <a:pt x="43573" y="184088"/>
                  </a:lnTo>
                  <a:lnTo>
                    <a:pt x="50390" y="192917"/>
                  </a:lnTo>
                  <a:lnTo>
                    <a:pt x="57275" y="201691"/>
                  </a:lnTo>
                  <a:lnTo>
                    <a:pt x="64199" y="210170"/>
                  </a:lnTo>
                  <a:lnTo>
                    <a:pt x="71038" y="217810"/>
                  </a:lnTo>
                  <a:lnTo>
                    <a:pt x="78343" y="224323"/>
                  </a:lnTo>
                  <a:lnTo>
                    <a:pt x="87872" y="229162"/>
                  </a:lnTo>
                  <a:lnTo>
                    <a:pt x="102627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851465" y="1261050"/>
              <a:ext cx="21059" cy="105286"/>
            </a:xfrm>
            <a:custGeom>
              <a:avLst/>
              <a:gdLst/>
              <a:ahLst/>
              <a:cxnLst/>
              <a:rect l="0" t="0" r="0" b="0"/>
              <a:pathLst>
                <a:path w="21059" h="105286">
                  <a:moveTo>
                    <a:pt x="0" y="0"/>
                  </a:moveTo>
                  <a:lnTo>
                    <a:pt x="2867" y="8869"/>
                  </a:lnTo>
                  <a:lnTo>
                    <a:pt x="5009" y="17856"/>
                  </a:lnTo>
                  <a:lnTo>
                    <a:pt x="6617" y="27846"/>
                  </a:lnTo>
                  <a:lnTo>
                    <a:pt x="7970" y="38654"/>
                  </a:lnTo>
                  <a:lnTo>
                    <a:pt x="9467" y="49817"/>
                  </a:lnTo>
                  <a:lnTo>
                    <a:pt x="11314" y="61009"/>
                  </a:lnTo>
                  <a:lnTo>
                    <a:pt x="13390" y="71641"/>
                  </a:lnTo>
                  <a:lnTo>
                    <a:pt x="15546" y="81835"/>
                  </a:lnTo>
                  <a:lnTo>
                    <a:pt x="17975" y="92483"/>
                  </a:lnTo>
                  <a:lnTo>
                    <a:pt x="2105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861994" y="11452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946222" y="1245052"/>
              <a:ext cx="136871" cy="100227"/>
            </a:xfrm>
            <a:custGeom>
              <a:avLst/>
              <a:gdLst/>
              <a:ahLst/>
              <a:cxnLst/>
              <a:rect l="0" t="0" r="0" b="0"/>
              <a:pathLst>
                <a:path w="136871" h="100227">
                  <a:moveTo>
                    <a:pt x="0" y="5470"/>
                  </a:moveTo>
                  <a:lnTo>
                    <a:pt x="67" y="17138"/>
                  </a:lnTo>
                  <a:lnTo>
                    <a:pt x="707" y="27627"/>
                  </a:lnTo>
                  <a:lnTo>
                    <a:pt x="2004" y="37928"/>
                  </a:lnTo>
                  <a:lnTo>
                    <a:pt x="3863" y="48230"/>
                  </a:lnTo>
                  <a:lnTo>
                    <a:pt x="6179" y="58573"/>
                  </a:lnTo>
                  <a:lnTo>
                    <a:pt x="8851" y="68870"/>
                  </a:lnTo>
                  <a:lnTo>
                    <a:pt x="11934" y="75869"/>
                  </a:lnTo>
                  <a:lnTo>
                    <a:pt x="15015" y="75864"/>
                  </a:lnTo>
                  <a:lnTo>
                    <a:pt x="17260" y="70625"/>
                  </a:lnTo>
                  <a:lnTo>
                    <a:pt x="18697" y="62124"/>
                  </a:lnTo>
                  <a:lnTo>
                    <a:pt x="19752" y="51775"/>
                  </a:lnTo>
                  <a:lnTo>
                    <a:pt x="20944" y="40642"/>
                  </a:lnTo>
                  <a:lnTo>
                    <a:pt x="22548" y="29337"/>
                  </a:lnTo>
                  <a:lnTo>
                    <a:pt x="25105" y="18769"/>
                  </a:lnTo>
                  <a:lnTo>
                    <a:pt x="29482" y="10245"/>
                  </a:lnTo>
                  <a:lnTo>
                    <a:pt x="35976" y="4292"/>
                  </a:lnTo>
                  <a:lnTo>
                    <a:pt x="44082" y="919"/>
                  </a:lnTo>
                  <a:lnTo>
                    <a:pt x="52817" y="0"/>
                  </a:lnTo>
                  <a:lnTo>
                    <a:pt x="61537" y="1192"/>
                  </a:lnTo>
                  <a:lnTo>
                    <a:pt x="69980" y="4056"/>
                  </a:lnTo>
                  <a:lnTo>
                    <a:pt x="78094" y="8169"/>
                  </a:lnTo>
                  <a:lnTo>
                    <a:pt x="85913" y="13188"/>
                  </a:lnTo>
                  <a:lnTo>
                    <a:pt x="93331" y="19011"/>
                  </a:lnTo>
                  <a:lnTo>
                    <a:pt x="100100" y="25749"/>
                  </a:lnTo>
                  <a:lnTo>
                    <a:pt x="106140" y="33393"/>
                  </a:lnTo>
                  <a:lnTo>
                    <a:pt x="111521" y="41816"/>
                  </a:lnTo>
                  <a:lnTo>
                    <a:pt x="116371" y="50848"/>
                  </a:lnTo>
                  <a:lnTo>
                    <a:pt x="120815" y="60319"/>
                  </a:lnTo>
                  <a:lnTo>
                    <a:pt x="124814" y="69646"/>
                  </a:lnTo>
                  <a:lnTo>
                    <a:pt x="128554" y="78752"/>
                  </a:lnTo>
                  <a:lnTo>
                    <a:pt x="132367" y="88433"/>
                  </a:lnTo>
                  <a:lnTo>
                    <a:pt x="136870" y="1002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152293" y="1046677"/>
              <a:ext cx="109785" cy="313896"/>
            </a:xfrm>
            <a:custGeom>
              <a:avLst/>
              <a:gdLst/>
              <a:ahLst/>
              <a:cxnLst/>
              <a:rect l="0" t="0" r="0" b="0"/>
              <a:pathLst>
                <a:path w="109785" h="313896">
                  <a:moveTo>
                    <a:pt x="57141" y="245959"/>
                  </a:moveTo>
                  <a:lnTo>
                    <a:pt x="54006" y="237426"/>
                  </a:lnTo>
                  <a:lnTo>
                    <a:pt x="49303" y="231640"/>
                  </a:lnTo>
                  <a:lnTo>
                    <a:pt x="42529" y="228136"/>
                  </a:lnTo>
                  <a:lnTo>
                    <a:pt x="34428" y="226800"/>
                  </a:lnTo>
                  <a:lnTo>
                    <a:pt x="26258" y="227867"/>
                  </a:lnTo>
                  <a:lnTo>
                    <a:pt x="18758" y="231252"/>
                  </a:lnTo>
                  <a:lnTo>
                    <a:pt x="12299" y="236757"/>
                  </a:lnTo>
                  <a:lnTo>
                    <a:pt x="7124" y="244253"/>
                  </a:lnTo>
                  <a:lnTo>
                    <a:pt x="3220" y="253469"/>
                  </a:lnTo>
                  <a:lnTo>
                    <a:pt x="719" y="263890"/>
                  </a:lnTo>
                  <a:lnTo>
                    <a:pt x="0" y="274867"/>
                  </a:lnTo>
                  <a:lnTo>
                    <a:pt x="1109" y="285967"/>
                  </a:lnTo>
                  <a:lnTo>
                    <a:pt x="3969" y="296349"/>
                  </a:lnTo>
                  <a:lnTo>
                    <a:pt x="8554" y="304723"/>
                  </a:lnTo>
                  <a:lnTo>
                    <a:pt x="14669" y="310561"/>
                  </a:lnTo>
                  <a:lnTo>
                    <a:pt x="21858" y="313681"/>
                  </a:lnTo>
                  <a:lnTo>
                    <a:pt x="29514" y="313895"/>
                  </a:lnTo>
                  <a:lnTo>
                    <a:pt x="37245" y="311406"/>
                  </a:lnTo>
                  <a:lnTo>
                    <a:pt x="44721" y="306517"/>
                  </a:lnTo>
                  <a:lnTo>
                    <a:pt x="51588" y="299441"/>
                  </a:lnTo>
                  <a:lnTo>
                    <a:pt x="57718" y="290501"/>
                  </a:lnTo>
                  <a:lnTo>
                    <a:pt x="63004" y="279926"/>
                  </a:lnTo>
                  <a:lnTo>
                    <a:pt x="67264" y="267781"/>
                  </a:lnTo>
                  <a:lnTo>
                    <a:pt x="70502" y="254243"/>
                  </a:lnTo>
                  <a:lnTo>
                    <a:pt x="72865" y="239576"/>
                  </a:lnTo>
                  <a:lnTo>
                    <a:pt x="74543" y="224054"/>
                  </a:lnTo>
                  <a:lnTo>
                    <a:pt x="75711" y="207909"/>
                  </a:lnTo>
                  <a:lnTo>
                    <a:pt x="76516" y="191321"/>
                  </a:lnTo>
                  <a:lnTo>
                    <a:pt x="77065" y="174427"/>
                  </a:lnTo>
                  <a:lnTo>
                    <a:pt x="77437" y="157321"/>
                  </a:lnTo>
                  <a:lnTo>
                    <a:pt x="77688" y="140070"/>
                  </a:lnTo>
                  <a:lnTo>
                    <a:pt x="77857" y="122723"/>
                  </a:lnTo>
                  <a:lnTo>
                    <a:pt x="77965" y="105318"/>
                  </a:lnTo>
                  <a:lnTo>
                    <a:pt x="77868" y="88206"/>
                  </a:lnTo>
                  <a:lnTo>
                    <a:pt x="77271" y="72015"/>
                  </a:lnTo>
                  <a:lnTo>
                    <a:pt x="76056" y="57009"/>
                  </a:lnTo>
                  <a:lnTo>
                    <a:pt x="74425" y="42967"/>
                  </a:lnTo>
                  <a:lnTo>
                    <a:pt x="72793" y="29382"/>
                  </a:lnTo>
                  <a:lnTo>
                    <a:pt x="71376" y="15971"/>
                  </a:lnTo>
                  <a:lnTo>
                    <a:pt x="69419" y="4929"/>
                  </a:lnTo>
                  <a:lnTo>
                    <a:pt x="66502" y="0"/>
                  </a:lnTo>
                  <a:lnTo>
                    <a:pt x="63822" y="1587"/>
                  </a:lnTo>
                  <a:lnTo>
                    <a:pt x="61775" y="8255"/>
                  </a:lnTo>
                  <a:lnTo>
                    <a:pt x="60310" y="18491"/>
                  </a:lnTo>
                  <a:lnTo>
                    <a:pt x="59291" y="31149"/>
                  </a:lnTo>
                  <a:lnTo>
                    <a:pt x="58597" y="45433"/>
                  </a:lnTo>
                  <a:lnTo>
                    <a:pt x="58295" y="60803"/>
                  </a:lnTo>
                  <a:lnTo>
                    <a:pt x="58622" y="76898"/>
                  </a:lnTo>
                  <a:lnTo>
                    <a:pt x="59654" y="93478"/>
                  </a:lnTo>
                  <a:lnTo>
                    <a:pt x="61162" y="110380"/>
                  </a:lnTo>
                  <a:lnTo>
                    <a:pt x="62713" y="127497"/>
                  </a:lnTo>
                  <a:lnTo>
                    <a:pt x="64055" y="144753"/>
                  </a:lnTo>
                  <a:lnTo>
                    <a:pt x="65278" y="161936"/>
                  </a:lnTo>
                  <a:lnTo>
                    <a:pt x="66705" y="178708"/>
                  </a:lnTo>
                  <a:lnTo>
                    <a:pt x="68521" y="194912"/>
                  </a:lnTo>
                  <a:lnTo>
                    <a:pt x="70911" y="210405"/>
                  </a:lnTo>
                  <a:lnTo>
                    <a:pt x="74127" y="224970"/>
                  </a:lnTo>
                  <a:lnTo>
                    <a:pt x="78217" y="238574"/>
                  </a:lnTo>
                  <a:lnTo>
                    <a:pt x="82963" y="251085"/>
                  </a:lnTo>
                  <a:lnTo>
                    <a:pt x="88545" y="263516"/>
                  </a:lnTo>
                  <a:lnTo>
                    <a:pt x="96571" y="278079"/>
                  </a:lnTo>
                  <a:lnTo>
                    <a:pt x="109784" y="2986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325248" y="1176822"/>
              <a:ext cx="143929" cy="170572"/>
            </a:xfrm>
            <a:custGeom>
              <a:avLst/>
              <a:gdLst/>
              <a:ahLst/>
              <a:cxnLst/>
              <a:rect l="0" t="0" r="0" b="0"/>
              <a:pathLst>
                <a:path w="143929" h="170572">
                  <a:moveTo>
                    <a:pt x="105285" y="0"/>
                  </a:moveTo>
                  <a:lnTo>
                    <a:pt x="96484" y="3001"/>
                  </a:lnTo>
                  <a:lnTo>
                    <a:pt x="88137" y="6424"/>
                  </a:lnTo>
                  <a:lnTo>
                    <a:pt x="79439" y="10620"/>
                  </a:lnTo>
                  <a:lnTo>
                    <a:pt x="70318" y="15520"/>
                  </a:lnTo>
                  <a:lnTo>
                    <a:pt x="60823" y="21001"/>
                  </a:lnTo>
                  <a:lnTo>
                    <a:pt x="51044" y="26941"/>
                  </a:lnTo>
                  <a:lnTo>
                    <a:pt x="41549" y="33548"/>
                  </a:lnTo>
                  <a:lnTo>
                    <a:pt x="33320" y="41343"/>
                  </a:lnTo>
                  <a:lnTo>
                    <a:pt x="26812" y="50496"/>
                  </a:lnTo>
                  <a:lnTo>
                    <a:pt x="22615" y="60234"/>
                  </a:lnTo>
                  <a:lnTo>
                    <a:pt x="21680" y="69091"/>
                  </a:lnTo>
                  <a:lnTo>
                    <a:pt x="24208" y="76300"/>
                  </a:lnTo>
                  <a:lnTo>
                    <a:pt x="29786" y="81780"/>
                  </a:lnTo>
                  <a:lnTo>
                    <a:pt x="37790" y="85773"/>
                  </a:lnTo>
                  <a:lnTo>
                    <a:pt x="47606" y="88608"/>
                  </a:lnTo>
                  <a:lnTo>
                    <a:pt x="58563" y="90751"/>
                  </a:lnTo>
                  <a:lnTo>
                    <a:pt x="69967" y="92754"/>
                  </a:lnTo>
                  <a:lnTo>
                    <a:pt x="81399" y="94935"/>
                  </a:lnTo>
                  <a:lnTo>
                    <a:pt x="92528" y="97559"/>
                  </a:lnTo>
                  <a:lnTo>
                    <a:pt x="103009" y="100925"/>
                  </a:lnTo>
                  <a:lnTo>
                    <a:pt x="112723" y="105123"/>
                  </a:lnTo>
                  <a:lnTo>
                    <a:pt x="121568" y="110230"/>
                  </a:lnTo>
                  <a:lnTo>
                    <a:pt x="129373" y="116407"/>
                  </a:lnTo>
                  <a:lnTo>
                    <a:pt x="136126" y="123626"/>
                  </a:lnTo>
                  <a:lnTo>
                    <a:pt x="141323" y="131405"/>
                  </a:lnTo>
                  <a:lnTo>
                    <a:pt x="143928" y="138931"/>
                  </a:lnTo>
                  <a:lnTo>
                    <a:pt x="143596" y="145765"/>
                  </a:lnTo>
                  <a:lnTo>
                    <a:pt x="140440" y="151826"/>
                  </a:lnTo>
                  <a:lnTo>
                    <a:pt x="134667" y="157204"/>
                  </a:lnTo>
                  <a:lnTo>
                    <a:pt x="126674" y="162034"/>
                  </a:lnTo>
                  <a:lnTo>
                    <a:pt x="116937" y="166126"/>
                  </a:lnTo>
                  <a:lnTo>
                    <a:pt x="105902" y="168977"/>
                  </a:lnTo>
                  <a:lnTo>
                    <a:pt x="93937" y="170416"/>
                  </a:lnTo>
                  <a:lnTo>
                    <a:pt x="81485" y="170571"/>
                  </a:lnTo>
                  <a:lnTo>
                    <a:pt x="69053" y="169686"/>
                  </a:lnTo>
                  <a:lnTo>
                    <a:pt x="56924" y="168018"/>
                  </a:lnTo>
                  <a:lnTo>
                    <a:pt x="45424" y="165742"/>
                  </a:lnTo>
                  <a:lnTo>
                    <a:pt x="33790" y="162626"/>
                  </a:lnTo>
                  <a:lnTo>
                    <a:pt x="19884" y="15728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713520" y="1208408"/>
              <a:ext cx="121634" cy="160431"/>
            </a:xfrm>
            <a:custGeom>
              <a:avLst/>
              <a:gdLst/>
              <a:ahLst/>
              <a:cxnLst/>
              <a:rect l="0" t="0" r="0" b="0"/>
              <a:pathLst>
                <a:path w="121634" h="160431">
                  <a:moveTo>
                    <a:pt x="74982" y="21057"/>
                  </a:moveTo>
                  <a:lnTo>
                    <a:pt x="66247" y="15457"/>
                  </a:lnTo>
                  <a:lnTo>
                    <a:pt x="58541" y="12454"/>
                  </a:lnTo>
                  <a:lnTo>
                    <a:pt x="51139" y="11841"/>
                  </a:lnTo>
                  <a:lnTo>
                    <a:pt x="43878" y="13199"/>
                  </a:lnTo>
                  <a:lnTo>
                    <a:pt x="36699" y="16135"/>
                  </a:lnTo>
                  <a:lnTo>
                    <a:pt x="29577" y="20277"/>
                  </a:lnTo>
                  <a:lnTo>
                    <a:pt x="22660" y="25469"/>
                  </a:lnTo>
                  <a:lnTo>
                    <a:pt x="16242" y="31763"/>
                  </a:lnTo>
                  <a:lnTo>
                    <a:pt x="10454" y="39105"/>
                  </a:lnTo>
                  <a:lnTo>
                    <a:pt x="5584" y="47489"/>
                  </a:lnTo>
                  <a:lnTo>
                    <a:pt x="2144" y="57027"/>
                  </a:lnTo>
                  <a:lnTo>
                    <a:pt x="283" y="67663"/>
                  </a:lnTo>
                  <a:lnTo>
                    <a:pt x="0" y="79061"/>
                  </a:lnTo>
                  <a:lnTo>
                    <a:pt x="1322" y="90704"/>
                  </a:lnTo>
                  <a:lnTo>
                    <a:pt x="4100" y="102269"/>
                  </a:lnTo>
                  <a:lnTo>
                    <a:pt x="8064" y="113474"/>
                  </a:lnTo>
                  <a:lnTo>
                    <a:pt x="12933" y="123998"/>
                  </a:lnTo>
                  <a:lnTo>
                    <a:pt x="18472" y="133732"/>
                  </a:lnTo>
                  <a:lnTo>
                    <a:pt x="24816" y="142421"/>
                  </a:lnTo>
                  <a:lnTo>
                    <a:pt x="32438" y="149587"/>
                  </a:lnTo>
                  <a:lnTo>
                    <a:pt x="41485" y="155102"/>
                  </a:lnTo>
                  <a:lnTo>
                    <a:pt x="51492" y="158823"/>
                  </a:lnTo>
                  <a:lnTo>
                    <a:pt x="61595" y="160430"/>
                  </a:lnTo>
                  <a:lnTo>
                    <a:pt x="71277" y="159951"/>
                  </a:lnTo>
                  <a:lnTo>
                    <a:pt x="80387" y="157529"/>
                  </a:lnTo>
                  <a:lnTo>
                    <a:pt x="88957" y="153245"/>
                  </a:lnTo>
                  <a:lnTo>
                    <a:pt x="97081" y="147321"/>
                  </a:lnTo>
                  <a:lnTo>
                    <a:pt x="104536" y="139752"/>
                  </a:lnTo>
                  <a:lnTo>
                    <a:pt x="110799" y="130245"/>
                  </a:lnTo>
                  <a:lnTo>
                    <a:pt x="115676" y="118822"/>
                  </a:lnTo>
                  <a:lnTo>
                    <a:pt x="119123" y="106084"/>
                  </a:lnTo>
                  <a:lnTo>
                    <a:pt x="121070" y="93004"/>
                  </a:lnTo>
                  <a:lnTo>
                    <a:pt x="121633" y="80178"/>
                  </a:lnTo>
                  <a:lnTo>
                    <a:pt x="120894" y="67976"/>
                  </a:lnTo>
                  <a:lnTo>
                    <a:pt x="118810" y="56707"/>
                  </a:lnTo>
                  <a:lnTo>
                    <a:pt x="115491" y="46433"/>
                  </a:lnTo>
                  <a:lnTo>
                    <a:pt x="111267" y="37137"/>
                  </a:lnTo>
                  <a:lnTo>
                    <a:pt x="106094" y="27819"/>
                  </a:lnTo>
                  <a:lnTo>
                    <a:pt x="98402" y="16541"/>
                  </a:lnTo>
                  <a:lnTo>
                    <a:pt x="855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876112" y="1017069"/>
              <a:ext cx="112432" cy="359796"/>
            </a:xfrm>
            <a:custGeom>
              <a:avLst/>
              <a:gdLst/>
              <a:ahLst/>
              <a:cxnLst/>
              <a:rect l="0" t="0" r="0" b="0"/>
              <a:pathLst>
                <a:path w="112432" h="359796">
                  <a:moveTo>
                    <a:pt x="38732" y="359795"/>
                  </a:moveTo>
                  <a:lnTo>
                    <a:pt x="38732" y="347926"/>
                  </a:lnTo>
                  <a:lnTo>
                    <a:pt x="38732" y="335516"/>
                  </a:lnTo>
                  <a:lnTo>
                    <a:pt x="38727" y="321334"/>
                  </a:lnTo>
                  <a:lnTo>
                    <a:pt x="38555" y="305799"/>
                  </a:lnTo>
                  <a:lnTo>
                    <a:pt x="37907" y="289803"/>
                  </a:lnTo>
                  <a:lnTo>
                    <a:pt x="36653" y="273920"/>
                  </a:lnTo>
                  <a:lnTo>
                    <a:pt x="34828" y="258372"/>
                  </a:lnTo>
                  <a:lnTo>
                    <a:pt x="32531" y="243186"/>
                  </a:lnTo>
                  <a:lnTo>
                    <a:pt x="29875" y="228316"/>
                  </a:lnTo>
                  <a:lnTo>
                    <a:pt x="26957" y="213859"/>
                  </a:lnTo>
                  <a:lnTo>
                    <a:pt x="23852" y="200057"/>
                  </a:lnTo>
                  <a:lnTo>
                    <a:pt x="20623" y="186985"/>
                  </a:lnTo>
                  <a:lnTo>
                    <a:pt x="17472" y="174407"/>
                  </a:lnTo>
                  <a:lnTo>
                    <a:pt x="14736" y="161886"/>
                  </a:lnTo>
                  <a:lnTo>
                    <a:pt x="12559" y="149163"/>
                  </a:lnTo>
                  <a:lnTo>
                    <a:pt x="10759" y="136159"/>
                  </a:lnTo>
                  <a:lnTo>
                    <a:pt x="8936" y="122889"/>
                  </a:lnTo>
                  <a:lnTo>
                    <a:pt x="6859" y="109402"/>
                  </a:lnTo>
                  <a:lnTo>
                    <a:pt x="4632" y="95751"/>
                  </a:lnTo>
                  <a:lnTo>
                    <a:pt x="2590" y="81981"/>
                  </a:lnTo>
                  <a:lnTo>
                    <a:pt x="928" y="68135"/>
                  </a:lnTo>
                  <a:lnTo>
                    <a:pt x="0" y="54567"/>
                  </a:lnTo>
                  <a:lnTo>
                    <a:pt x="366" y="41910"/>
                  </a:lnTo>
                  <a:lnTo>
                    <a:pt x="2222" y="30444"/>
                  </a:lnTo>
                  <a:lnTo>
                    <a:pt x="5759" y="20441"/>
                  </a:lnTo>
                  <a:lnTo>
                    <a:pt x="11332" y="12318"/>
                  </a:lnTo>
                  <a:lnTo>
                    <a:pt x="18931" y="6125"/>
                  </a:lnTo>
                  <a:lnTo>
                    <a:pt x="28100" y="1932"/>
                  </a:lnTo>
                  <a:lnTo>
                    <a:pt x="38154" y="0"/>
                  </a:lnTo>
                  <a:lnTo>
                    <a:pt x="48610" y="259"/>
                  </a:lnTo>
                  <a:lnTo>
                    <a:pt x="59051" y="2531"/>
                  </a:lnTo>
                  <a:lnTo>
                    <a:pt x="69053" y="6714"/>
                  </a:lnTo>
                  <a:lnTo>
                    <a:pt x="78434" y="12547"/>
                  </a:lnTo>
                  <a:lnTo>
                    <a:pt x="86912" y="19236"/>
                  </a:lnTo>
                  <a:lnTo>
                    <a:pt x="94839" y="26194"/>
                  </a:lnTo>
                  <a:lnTo>
                    <a:pt x="102911" y="34024"/>
                  </a:lnTo>
                  <a:lnTo>
                    <a:pt x="112431" y="439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820087" y="1229465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125135" y="0"/>
                  </a:lnTo>
                  <a:lnTo>
                    <a:pt x="114006" y="0"/>
                  </a:lnTo>
                  <a:lnTo>
                    <a:pt x="102408" y="0"/>
                  </a:lnTo>
                  <a:lnTo>
                    <a:pt x="90247" y="0"/>
                  </a:lnTo>
                  <a:lnTo>
                    <a:pt x="77587" y="0"/>
                  </a:lnTo>
                  <a:lnTo>
                    <a:pt x="64545" y="0"/>
                  </a:lnTo>
                  <a:lnTo>
                    <a:pt x="51634" y="0"/>
                  </a:lnTo>
                  <a:lnTo>
                    <a:pt x="38382" y="0"/>
                  </a:lnTo>
                  <a:lnTo>
                    <a:pt x="225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209642" y="1197879"/>
              <a:ext cx="84229" cy="165640"/>
            </a:xfrm>
            <a:custGeom>
              <a:avLst/>
              <a:gdLst/>
              <a:ahLst/>
              <a:cxnLst/>
              <a:rect l="0" t="0" r="0" b="0"/>
              <a:pathLst>
                <a:path w="84229" h="165640">
                  <a:moveTo>
                    <a:pt x="0" y="10529"/>
                  </a:moveTo>
                  <a:lnTo>
                    <a:pt x="2934" y="19330"/>
                  </a:lnTo>
                  <a:lnTo>
                    <a:pt x="5716" y="27677"/>
                  </a:lnTo>
                  <a:lnTo>
                    <a:pt x="8616" y="36380"/>
                  </a:lnTo>
                  <a:lnTo>
                    <a:pt x="11656" y="45674"/>
                  </a:lnTo>
                  <a:lnTo>
                    <a:pt x="14821" y="55817"/>
                  </a:lnTo>
                  <a:lnTo>
                    <a:pt x="18085" y="66862"/>
                  </a:lnTo>
                  <a:lnTo>
                    <a:pt x="21423" y="78702"/>
                  </a:lnTo>
                  <a:lnTo>
                    <a:pt x="24814" y="91172"/>
                  </a:lnTo>
                  <a:lnTo>
                    <a:pt x="28243" y="104110"/>
                  </a:lnTo>
                  <a:lnTo>
                    <a:pt x="31697" y="117220"/>
                  </a:lnTo>
                  <a:lnTo>
                    <a:pt x="35170" y="130094"/>
                  </a:lnTo>
                  <a:lnTo>
                    <a:pt x="38659" y="142506"/>
                  </a:lnTo>
                  <a:lnTo>
                    <a:pt x="42348" y="153612"/>
                  </a:lnTo>
                  <a:lnTo>
                    <a:pt x="47331" y="161718"/>
                  </a:lnTo>
                  <a:lnTo>
                    <a:pt x="53647" y="165639"/>
                  </a:lnTo>
                  <a:lnTo>
                    <a:pt x="59292" y="165141"/>
                  </a:lnTo>
                  <a:lnTo>
                    <a:pt x="63632" y="160866"/>
                  </a:lnTo>
                  <a:lnTo>
                    <a:pt x="66771" y="153523"/>
                  </a:lnTo>
                  <a:lnTo>
                    <a:pt x="68977" y="143589"/>
                  </a:lnTo>
                  <a:lnTo>
                    <a:pt x="70504" y="131560"/>
                  </a:lnTo>
                  <a:lnTo>
                    <a:pt x="71719" y="118252"/>
                  </a:lnTo>
                  <a:lnTo>
                    <a:pt x="73074" y="104708"/>
                  </a:lnTo>
                  <a:lnTo>
                    <a:pt x="74800" y="91522"/>
                  </a:lnTo>
                  <a:lnTo>
                    <a:pt x="76774" y="78719"/>
                  </a:lnTo>
                  <a:lnTo>
                    <a:pt x="78638" y="65974"/>
                  </a:lnTo>
                  <a:lnTo>
                    <a:pt x="80186" y="53082"/>
                  </a:lnTo>
                  <a:lnTo>
                    <a:pt x="81378" y="40579"/>
                  </a:lnTo>
                  <a:lnTo>
                    <a:pt x="82381" y="28441"/>
                  </a:lnTo>
                  <a:lnTo>
                    <a:pt x="83281" y="1559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378098" y="1190091"/>
              <a:ext cx="74907" cy="155188"/>
            </a:xfrm>
            <a:custGeom>
              <a:avLst/>
              <a:gdLst/>
              <a:ahLst/>
              <a:cxnLst/>
              <a:rect l="0" t="0" r="0" b="0"/>
              <a:pathLst>
                <a:path w="74907" h="155188">
                  <a:moveTo>
                    <a:pt x="0" y="39374"/>
                  </a:moveTo>
                  <a:lnTo>
                    <a:pt x="5934" y="45174"/>
                  </a:lnTo>
                  <a:lnTo>
                    <a:pt x="12139" y="50099"/>
                  </a:lnTo>
                  <a:lnTo>
                    <a:pt x="19235" y="54587"/>
                  </a:lnTo>
                  <a:lnTo>
                    <a:pt x="27175" y="58290"/>
                  </a:lnTo>
                  <a:lnTo>
                    <a:pt x="35822" y="60359"/>
                  </a:lnTo>
                  <a:lnTo>
                    <a:pt x="45002" y="60451"/>
                  </a:lnTo>
                  <a:lnTo>
                    <a:pt x="54083" y="58381"/>
                  </a:lnTo>
                  <a:lnTo>
                    <a:pt x="62028" y="53871"/>
                  </a:lnTo>
                  <a:lnTo>
                    <a:pt x="68352" y="47027"/>
                  </a:lnTo>
                  <a:lnTo>
                    <a:pt x="72763" y="38552"/>
                  </a:lnTo>
                  <a:lnTo>
                    <a:pt x="74906" y="29503"/>
                  </a:lnTo>
                  <a:lnTo>
                    <a:pt x="74822" y="20553"/>
                  </a:lnTo>
                  <a:lnTo>
                    <a:pt x="72682" y="12449"/>
                  </a:lnTo>
                  <a:lnTo>
                    <a:pt x="68596" y="6151"/>
                  </a:lnTo>
                  <a:lnTo>
                    <a:pt x="62821" y="2003"/>
                  </a:lnTo>
                  <a:lnTo>
                    <a:pt x="55863" y="0"/>
                  </a:lnTo>
                  <a:lnTo>
                    <a:pt x="48365" y="78"/>
                  </a:lnTo>
                  <a:lnTo>
                    <a:pt x="40739" y="1981"/>
                  </a:lnTo>
                  <a:lnTo>
                    <a:pt x="33334" y="5509"/>
                  </a:lnTo>
                  <a:lnTo>
                    <a:pt x="26514" y="10608"/>
                  </a:lnTo>
                  <a:lnTo>
                    <a:pt x="20416" y="17111"/>
                  </a:lnTo>
                  <a:lnTo>
                    <a:pt x="15152" y="24915"/>
                  </a:lnTo>
                  <a:lnTo>
                    <a:pt x="10906" y="34055"/>
                  </a:lnTo>
                  <a:lnTo>
                    <a:pt x="7681" y="44421"/>
                  </a:lnTo>
                  <a:lnTo>
                    <a:pt x="5498" y="55637"/>
                  </a:lnTo>
                  <a:lnTo>
                    <a:pt x="4473" y="67157"/>
                  </a:lnTo>
                  <a:lnTo>
                    <a:pt x="4564" y="78644"/>
                  </a:lnTo>
                  <a:lnTo>
                    <a:pt x="5760" y="89966"/>
                  </a:lnTo>
                  <a:lnTo>
                    <a:pt x="8157" y="101101"/>
                  </a:lnTo>
                  <a:lnTo>
                    <a:pt x="11704" y="112060"/>
                  </a:lnTo>
                  <a:lnTo>
                    <a:pt x="16543" y="122384"/>
                  </a:lnTo>
                  <a:lnTo>
                    <a:pt x="23072" y="131187"/>
                  </a:lnTo>
                  <a:lnTo>
                    <a:pt x="31338" y="138107"/>
                  </a:lnTo>
                  <a:lnTo>
                    <a:pt x="40504" y="143273"/>
                  </a:lnTo>
                  <a:lnTo>
                    <a:pt x="49932" y="147548"/>
                  </a:lnTo>
                  <a:lnTo>
                    <a:pt x="60450" y="151305"/>
                  </a:lnTo>
                  <a:lnTo>
                    <a:pt x="73699" y="1551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430740" y="1208467"/>
              <a:ext cx="172189" cy="326325"/>
            </a:xfrm>
            <a:custGeom>
              <a:avLst/>
              <a:gdLst/>
              <a:ahLst/>
              <a:cxnLst/>
              <a:rect l="0" t="0" r="0" b="0"/>
              <a:pathLst>
                <a:path w="172189" h="326325">
                  <a:moveTo>
                    <a:pt x="157928" y="73640"/>
                  </a:moveTo>
                  <a:lnTo>
                    <a:pt x="157861" y="61972"/>
                  </a:lnTo>
                  <a:lnTo>
                    <a:pt x="157221" y="51483"/>
                  </a:lnTo>
                  <a:lnTo>
                    <a:pt x="155915" y="41191"/>
                  </a:lnTo>
                  <a:lnTo>
                    <a:pt x="153710" y="31235"/>
                  </a:lnTo>
                  <a:lnTo>
                    <a:pt x="150097" y="22188"/>
                  </a:lnTo>
                  <a:lnTo>
                    <a:pt x="144924" y="14314"/>
                  </a:lnTo>
                  <a:lnTo>
                    <a:pt x="138348" y="7883"/>
                  </a:lnTo>
                  <a:lnTo>
                    <a:pt x="130647" y="3314"/>
                  </a:lnTo>
                  <a:lnTo>
                    <a:pt x="122109" y="662"/>
                  </a:lnTo>
                  <a:lnTo>
                    <a:pt x="113295" y="0"/>
                  </a:lnTo>
                  <a:lnTo>
                    <a:pt x="104999" y="1593"/>
                  </a:lnTo>
                  <a:lnTo>
                    <a:pt x="97621" y="5376"/>
                  </a:lnTo>
                  <a:lnTo>
                    <a:pt x="91517" y="11338"/>
                  </a:lnTo>
                  <a:lnTo>
                    <a:pt x="87168" y="19683"/>
                  </a:lnTo>
                  <a:lnTo>
                    <a:pt x="84656" y="30287"/>
                  </a:lnTo>
                  <a:lnTo>
                    <a:pt x="83918" y="42456"/>
                  </a:lnTo>
                  <a:lnTo>
                    <a:pt x="84927" y="55146"/>
                  </a:lnTo>
                  <a:lnTo>
                    <a:pt x="87500" y="67694"/>
                  </a:lnTo>
                  <a:lnTo>
                    <a:pt x="91664" y="79198"/>
                  </a:lnTo>
                  <a:lnTo>
                    <a:pt x="97732" y="88401"/>
                  </a:lnTo>
                  <a:lnTo>
                    <a:pt x="105683" y="94825"/>
                  </a:lnTo>
                  <a:lnTo>
                    <a:pt x="114597" y="98186"/>
                  </a:lnTo>
                  <a:lnTo>
                    <a:pt x="122892" y="98038"/>
                  </a:lnTo>
                  <a:lnTo>
                    <a:pt x="129751" y="94545"/>
                  </a:lnTo>
                  <a:lnTo>
                    <a:pt x="136085" y="90033"/>
                  </a:lnTo>
                  <a:lnTo>
                    <a:pt x="142949" y="88192"/>
                  </a:lnTo>
                  <a:lnTo>
                    <a:pt x="149373" y="90406"/>
                  </a:lnTo>
                  <a:lnTo>
                    <a:pt x="154678" y="96525"/>
                  </a:lnTo>
                  <a:lnTo>
                    <a:pt x="158750" y="105847"/>
                  </a:lnTo>
                  <a:lnTo>
                    <a:pt x="161899" y="117276"/>
                  </a:lnTo>
                  <a:lnTo>
                    <a:pt x="164664" y="129533"/>
                  </a:lnTo>
                  <a:lnTo>
                    <a:pt x="167384" y="141839"/>
                  </a:lnTo>
                  <a:lnTo>
                    <a:pt x="169880" y="153878"/>
                  </a:lnTo>
                  <a:lnTo>
                    <a:pt x="171574" y="165576"/>
                  </a:lnTo>
                  <a:lnTo>
                    <a:pt x="172188" y="176961"/>
                  </a:lnTo>
                  <a:lnTo>
                    <a:pt x="171599" y="187931"/>
                  </a:lnTo>
                  <a:lnTo>
                    <a:pt x="169675" y="198240"/>
                  </a:lnTo>
                  <a:lnTo>
                    <a:pt x="166479" y="207812"/>
                  </a:lnTo>
                  <a:lnTo>
                    <a:pt x="161890" y="216717"/>
                  </a:lnTo>
                  <a:lnTo>
                    <a:pt x="155536" y="225086"/>
                  </a:lnTo>
                  <a:lnTo>
                    <a:pt x="147378" y="233046"/>
                  </a:lnTo>
                  <a:lnTo>
                    <a:pt x="137817" y="240546"/>
                  </a:lnTo>
                  <a:lnTo>
                    <a:pt x="127490" y="247363"/>
                  </a:lnTo>
                  <a:lnTo>
                    <a:pt x="116844" y="253437"/>
                  </a:lnTo>
                  <a:lnTo>
                    <a:pt x="106105" y="259008"/>
                  </a:lnTo>
                  <a:lnTo>
                    <a:pt x="95369" y="264517"/>
                  </a:lnTo>
                  <a:lnTo>
                    <a:pt x="84674" y="270226"/>
                  </a:lnTo>
                  <a:lnTo>
                    <a:pt x="74187" y="276214"/>
                  </a:lnTo>
                  <a:lnTo>
                    <a:pt x="64211" y="282467"/>
                  </a:lnTo>
                  <a:lnTo>
                    <a:pt x="54868" y="288931"/>
                  </a:lnTo>
                  <a:lnTo>
                    <a:pt x="46033" y="295444"/>
                  </a:lnTo>
                  <a:lnTo>
                    <a:pt x="36344" y="302485"/>
                  </a:lnTo>
                  <a:lnTo>
                    <a:pt x="22717" y="311791"/>
                  </a:lnTo>
                  <a:lnTo>
                    <a:pt x="0" y="3263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630782" y="1200058"/>
              <a:ext cx="105286" cy="177041"/>
            </a:xfrm>
            <a:custGeom>
              <a:avLst/>
              <a:gdLst/>
              <a:ahLst/>
              <a:cxnLst/>
              <a:rect l="0" t="0" r="0" b="0"/>
              <a:pathLst>
                <a:path w="105286" h="177041">
                  <a:moveTo>
                    <a:pt x="0" y="60992"/>
                  </a:moveTo>
                  <a:lnTo>
                    <a:pt x="11735" y="60992"/>
                  </a:lnTo>
                  <a:lnTo>
                    <a:pt x="22863" y="60992"/>
                  </a:lnTo>
                  <a:lnTo>
                    <a:pt x="34453" y="60983"/>
                  </a:lnTo>
                  <a:lnTo>
                    <a:pt x="46269" y="60638"/>
                  </a:lnTo>
                  <a:lnTo>
                    <a:pt x="57633" y="59341"/>
                  </a:lnTo>
                  <a:lnTo>
                    <a:pt x="68168" y="56830"/>
                  </a:lnTo>
                  <a:lnTo>
                    <a:pt x="77351" y="53006"/>
                  </a:lnTo>
                  <a:lnTo>
                    <a:pt x="84377" y="47765"/>
                  </a:lnTo>
                  <a:lnTo>
                    <a:pt x="89017" y="41204"/>
                  </a:lnTo>
                  <a:lnTo>
                    <a:pt x="91350" y="33715"/>
                  </a:lnTo>
                  <a:lnTo>
                    <a:pt x="91493" y="25857"/>
                  </a:lnTo>
                  <a:lnTo>
                    <a:pt x="89738" y="18000"/>
                  </a:lnTo>
                  <a:lnTo>
                    <a:pt x="86308" y="10779"/>
                  </a:lnTo>
                  <a:lnTo>
                    <a:pt x="81276" y="5148"/>
                  </a:lnTo>
                  <a:lnTo>
                    <a:pt x="74826" y="1489"/>
                  </a:lnTo>
                  <a:lnTo>
                    <a:pt x="67396" y="0"/>
                  </a:lnTo>
                  <a:lnTo>
                    <a:pt x="59573" y="963"/>
                  </a:lnTo>
                  <a:lnTo>
                    <a:pt x="51726" y="4278"/>
                  </a:lnTo>
                  <a:lnTo>
                    <a:pt x="44171" y="9569"/>
                  </a:lnTo>
                  <a:lnTo>
                    <a:pt x="37250" y="16392"/>
                  </a:lnTo>
                  <a:lnTo>
                    <a:pt x="31083" y="24352"/>
                  </a:lnTo>
                  <a:lnTo>
                    <a:pt x="25772" y="33456"/>
                  </a:lnTo>
                  <a:lnTo>
                    <a:pt x="21497" y="44075"/>
                  </a:lnTo>
                  <a:lnTo>
                    <a:pt x="18247" y="56288"/>
                  </a:lnTo>
                  <a:lnTo>
                    <a:pt x="15877" y="69744"/>
                  </a:lnTo>
                  <a:lnTo>
                    <a:pt x="14193" y="83847"/>
                  </a:lnTo>
                  <a:lnTo>
                    <a:pt x="13031" y="98181"/>
                  </a:lnTo>
                  <a:lnTo>
                    <a:pt x="12570" y="112381"/>
                  </a:lnTo>
                  <a:lnTo>
                    <a:pt x="13317" y="126063"/>
                  </a:lnTo>
                  <a:lnTo>
                    <a:pt x="15458" y="139062"/>
                  </a:lnTo>
                  <a:lnTo>
                    <a:pt x="19203" y="150925"/>
                  </a:lnTo>
                  <a:lnTo>
                    <a:pt x="24924" y="160843"/>
                  </a:lnTo>
                  <a:lnTo>
                    <a:pt x="32619" y="168541"/>
                  </a:lnTo>
                  <a:lnTo>
                    <a:pt x="41685" y="173896"/>
                  </a:lnTo>
                  <a:lnTo>
                    <a:pt x="51140" y="176684"/>
                  </a:lnTo>
                  <a:lnTo>
                    <a:pt x="60376" y="177040"/>
                  </a:lnTo>
                  <a:lnTo>
                    <a:pt x="69071" y="175296"/>
                  </a:lnTo>
                  <a:lnTo>
                    <a:pt x="77968" y="171410"/>
                  </a:lnTo>
                  <a:lnTo>
                    <a:pt x="88958" y="162810"/>
                  </a:lnTo>
                  <a:lnTo>
                    <a:pt x="105285" y="1452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799641" y="1082066"/>
              <a:ext cx="20655" cy="294799"/>
            </a:xfrm>
            <a:custGeom>
              <a:avLst/>
              <a:gdLst/>
              <a:ahLst/>
              <a:cxnLst/>
              <a:rect l="0" t="0" r="0" b="0"/>
              <a:pathLst>
                <a:path w="20655" h="294799">
                  <a:moveTo>
                    <a:pt x="10125" y="0"/>
                  </a:moveTo>
                  <a:lnTo>
                    <a:pt x="7259" y="8868"/>
                  </a:lnTo>
                  <a:lnTo>
                    <a:pt x="5116" y="17855"/>
                  </a:lnTo>
                  <a:lnTo>
                    <a:pt x="3514" y="27855"/>
                  </a:lnTo>
                  <a:lnTo>
                    <a:pt x="2333" y="39008"/>
                  </a:lnTo>
                  <a:lnTo>
                    <a:pt x="1484" y="51468"/>
                  </a:lnTo>
                  <a:lnTo>
                    <a:pt x="887" y="65184"/>
                  </a:lnTo>
                  <a:lnTo>
                    <a:pt x="473" y="80120"/>
                  </a:lnTo>
                  <a:lnTo>
                    <a:pt x="189" y="96346"/>
                  </a:lnTo>
                  <a:lnTo>
                    <a:pt x="0" y="113773"/>
                  </a:lnTo>
                  <a:lnTo>
                    <a:pt x="42" y="132032"/>
                  </a:lnTo>
                  <a:lnTo>
                    <a:pt x="602" y="150587"/>
                  </a:lnTo>
                  <a:lnTo>
                    <a:pt x="1795" y="169094"/>
                  </a:lnTo>
                  <a:lnTo>
                    <a:pt x="3581" y="187095"/>
                  </a:lnTo>
                  <a:lnTo>
                    <a:pt x="5851" y="203958"/>
                  </a:lnTo>
                  <a:lnTo>
                    <a:pt x="8485" y="219440"/>
                  </a:lnTo>
                  <a:lnTo>
                    <a:pt x="11230" y="233582"/>
                  </a:lnTo>
                  <a:lnTo>
                    <a:pt x="13975" y="248112"/>
                  </a:lnTo>
                  <a:lnTo>
                    <a:pt x="16960" y="266538"/>
                  </a:lnTo>
                  <a:lnTo>
                    <a:pt x="20654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693953" y="1190029"/>
              <a:ext cx="178985" cy="7851"/>
            </a:xfrm>
            <a:custGeom>
              <a:avLst/>
              <a:gdLst/>
              <a:ahLst/>
              <a:cxnLst/>
              <a:rect l="0" t="0" r="0" b="0"/>
              <a:pathLst>
                <a:path w="178985" h="7851">
                  <a:moveTo>
                    <a:pt x="178984" y="7850"/>
                  </a:moveTo>
                  <a:lnTo>
                    <a:pt x="164449" y="7783"/>
                  </a:lnTo>
                  <a:lnTo>
                    <a:pt x="151819" y="7143"/>
                  </a:lnTo>
                  <a:lnTo>
                    <a:pt x="139909" y="5851"/>
                  </a:lnTo>
                  <a:lnTo>
                    <a:pt x="128255" y="4164"/>
                  </a:lnTo>
                  <a:lnTo>
                    <a:pt x="116414" y="2496"/>
                  </a:lnTo>
                  <a:lnTo>
                    <a:pt x="104173" y="1087"/>
                  </a:lnTo>
                  <a:lnTo>
                    <a:pt x="91506" y="162"/>
                  </a:lnTo>
                  <a:lnTo>
                    <a:pt x="78466" y="0"/>
                  </a:lnTo>
                  <a:lnTo>
                    <a:pt x="65152" y="669"/>
                  </a:lnTo>
                  <a:lnTo>
                    <a:pt x="52049" y="1924"/>
                  </a:lnTo>
                  <a:lnTo>
                    <a:pt x="38641" y="3426"/>
                  </a:lnTo>
                  <a:lnTo>
                    <a:pt x="22635" y="5308"/>
                  </a:lnTo>
                  <a:lnTo>
                    <a:pt x="0" y="78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879448" y="1221386"/>
              <a:ext cx="172475" cy="134422"/>
            </a:xfrm>
            <a:custGeom>
              <a:avLst/>
              <a:gdLst/>
              <a:ahLst/>
              <a:cxnLst/>
              <a:rect l="0" t="0" r="0" b="0"/>
              <a:pathLst>
                <a:path w="172475" h="134422">
                  <a:moveTo>
                    <a:pt x="88246" y="71250"/>
                  </a:moveTo>
                  <a:lnTo>
                    <a:pt x="90979" y="62449"/>
                  </a:lnTo>
                  <a:lnTo>
                    <a:pt x="91840" y="54102"/>
                  </a:lnTo>
                  <a:lnTo>
                    <a:pt x="90850" y="45408"/>
                  </a:lnTo>
                  <a:lnTo>
                    <a:pt x="88311" y="36459"/>
                  </a:lnTo>
                  <a:lnTo>
                    <a:pt x="84526" y="27613"/>
                  </a:lnTo>
                  <a:lnTo>
                    <a:pt x="79782" y="19088"/>
                  </a:lnTo>
                  <a:lnTo>
                    <a:pt x="74003" y="11418"/>
                  </a:lnTo>
                  <a:lnTo>
                    <a:pt x="66776" y="5485"/>
                  </a:lnTo>
                  <a:lnTo>
                    <a:pt x="58001" y="1624"/>
                  </a:lnTo>
                  <a:lnTo>
                    <a:pt x="48178" y="0"/>
                  </a:lnTo>
                  <a:lnTo>
                    <a:pt x="38202" y="873"/>
                  </a:lnTo>
                  <a:lnTo>
                    <a:pt x="28614" y="4133"/>
                  </a:lnTo>
                  <a:lnTo>
                    <a:pt x="19908" y="9556"/>
                  </a:lnTo>
                  <a:lnTo>
                    <a:pt x="12672" y="17000"/>
                  </a:lnTo>
                  <a:lnTo>
                    <a:pt x="7077" y="26182"/>
                  </a:lnTo>
                  <a:lnTo>
                    <a:pt x="3117" y="36581"/>
                  </a:lnTo>
                  <a:lnTo>
                    <a:pt x="811" y="47543"/>
                  </a:lnTo>
                  <a:lnTo>
                    <a:pt x="0" y="58652"/>
                  </a:lnTo>
                  <a:lnTo>
                    <a:pt x="570" y="69719"/>
                  </a:lnTo>
                  <a:lnTo>
                    <a:pt x="2538" y="80683"/>
                  </a:lnTo>
                  <a:lnTo>
                    <a:pt x="5789" y="91517"/>
                  </a:lnTo>
                  <a:lnTo>
                    <a:pt x="10258" y="101419"/>
                  </a:lnTo>
                  <a:lnTo>
                    <a:pt x="16007" y="108873"/>
                  </a:lnTo>
                  <a:lnTo>
                    <a:pt x="22939" y="113247"/>
                  </a:lnTo>
                  <a:lnTo>
                    <a:pt x="30524" y="114555"/>
                  </a:lnTo>
                  <a:lnTo>
                    <a:pt x="37922" y="113007"/>
                  </a:lnTo>
                  <a:lnTo>
                    <a:pt x="44670" y="109039"/>
                  </a:lnTo>
                  <a:lnTo>
                    <a:pt x="50673" y="103175"/>
                  </a:lnTo>
                  <a:lnTo>
                    <a:pt x="56013" y="95901"/>
                  </a:lnTo>
                  <a:lnTo>
                    <a:pt x="60827" y="87614"/>
                  </a:lnTo>
                  <a:lnTo>
                    <a:pt x="65248" y="78615"/>
                  </a:lnTo>
                  <a:lnTo>
                    <a:pt x="69385" y="69124"/>
                  </a:lnTo>
                  <a:lnTo>
                    <a:pt x="73336" y="59341"/>
                  </a:lnTo>
                  <a:lnTo>
                    <a:pt x="77640" y="50962"/>
                  </a:lnTo>
                  <a:lnTo>
                    <a:pt x="82453" y="46802"/>
                  </a:lnTo>
                  <a:lnTo>
                    <a:pt x="86965" y="47343"/>
                  </a:lnTo>
                  <a:lnTo>
                    <a:pt x="91068" y="51417"/>
                  </a:lnTo>
                  <a:lnTo>
                    <a:pt x="94904" y="57811"/>
                  </a:lnTo>
                  <a:lnTo>
                    <a:pt x="98757" y="65516"/>
                  </a:lnTo>
                  <a:lnTo>
                    <a:pt x="103004" y="73684"/>
                  </a:lnTo>
                  <a:lnTo>
                    <a:pt x="107818" y="81845"/>
                  </a:lnTo>
                  <a:lnTo>
                    <a:pt x="113351" y="89820"/>
                  </a:lnTo>
                  <a:lnTo>
                    <a:pt x="119820" y="97572"/>
                  </a:lnTo>
                  <a:lnTo>
                    <a:pt x="127237" y="105120"/>
                  </a:lnTo>
                  <a:lnTo>
                    <a:pt x="135210" y="112200"/>
                  </a:lnTo>
                  <a:lnTo>
                    <a:pt x="143921" y="118959"/>
                  </a:lnTo>
                  <a:lnTo>
                    <a:pt x="155253" y="125989"/>
                  </a:lnTo>
                  <a:lnTo>
                    <a:pt x="172474" y="1344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084559" y="1061009"/>
              <a:ext cx="30534" cy="315856"/>
            </a:xfrm>
            <a:custGeom>
              <a:avLst/>
              <a:gdLst/>
              <a:ahLst/>
              <a:cxnLst/>
              <a:rect l="0" t="0" r="0" b="0"/>
              <a:pathLst>
                <a:path w="30534" h="315856">
                  <a:moveTo>
                    <a:pt x="9476" y="0"/>
                  </a:moveTo>
                  <a:lnTo>
                    <a:pt x="6608" y="11735"/>
                  </a:lnTo>
                  <a:lnTo>
                    <a:pt x="4467" y="22864"/>
                  </a:lnTo>
                  <a:lnTo>
                    <a:pt x="2864" y="34471"/>
                  </a:lnTo>
                  <a:lnTo>
                    <a:pt x="1684" y="46978"/>
                  </a:lnTo>
                  <a:lnTo>
                    <a:pt x="835" y="60935"/>
                  </a:lnTo>
                  <a:lnTo>
                    <a:pt x="242" y="76484"/>
                  </a:lnTo>
                  <a:lnTo>
                    <a:pt x="0" y="92968"/>
                  </a:lnTo>
                  <a:lnTo>
                    <a:pt x="365" y="109181"/>
                  </a:lnTo>
                  <a:lnTo>
                    <a:pt x="1420" y="124458"/>
                  </a:lnTo>
                  <a:lnTo>
                    <a:pt x="2942" y="138983"/>
                  </a:lnTo>
                  <a:lnTo>
                    <a:pt x="4502" y="153489"/>
                  </a:lnTo>
                  <a:lnTo>
                    <a:pt x="5846" y="168430"/>
                  </a:lnTo>
                  <a:lnTo>
                    <a:pt x="6899" y="183771"/>
                  </a:lnTo>
                  <a:lnTo>
                    <a:pt x="7680" y="199163"/>
                  </a:lnTo>
                  <a:lnTo>
                    <a:pt x="8246" y="214374"/>
                  </a:lnTo>
                  <a:lnTo>
                    <a:pt x="8811" y="229166"/>
                  </a:lnTo>
                  <a:lnTo>
                    <a:pt x="9732" y="243246"/>
                  </a:lnTo>
                  <a:lnTo>
                    <a:pt x="11170" y="256518"/>
                  </a:lnTo>
                  <a:lnTo>
                    <a:pt x="13160" y="268803"/>
                  </a:lnTo>
                  <a:lnTo>
                    <a:pt x="15987" y="281056"/>
                  </a:lnTo>
                  <a:lnTo>
                    <a:pt x="21021" y="295473"/>
                  </a:lnTo>
                  <a:lnTo>
                    <a:pt x="30533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936108" y="1155765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21057"/>
                  </a:moveTo>
                  <a:lnTo>
                    <a:pt x="233286" y="18191"/>
                  </a:lnTo>
                  <a:lnTo>
                    <a:pt x="224300" y="16049"/>
                  </a:lnTo>
                  <a:lnTo>
                    <a:pt x="214300" y="14441"/>
                  </a:lnTo>
                  <a:lnTo>
                    <a:pt x="203146" y="13088"/>
                  </a:lnTo>
                  <a:lnTo>
                    <a:pt x="190687" y="11591"/>
                  </a:lnTo>
                  <a:lnTo>
                    <a:pt x="176975" y="9745"/>
                  </a:lnTo>
                  <a:lnTo>
                    <a:pt x="162212" y="7678"/>
                  </a:lnTo>
                  <a:lnTo>
                    <a:pt x="146635" y="5745"/>
                  </a:lnTo>
                  <a:lnTo>
                    <a:pt x="130458" y="4149"/>
                  </a:lnTo>
                  <a:lnTo>
                    <a:pt x="113851" y="2925"/>
                  </a:lnTo>
                  <a:lnTo>
                    <a:pt x="96944" y="2029"/>
                  </a:lnTo>
                  <a:lnTo>
                    <a:pt x="79849" y="1392"/>
                  </a:lnTo>
                  <a:lnTo>
                    <a:pt x="63197" y="946"/>
                  </a:lnTo>
                  <a:lnTo>
                    <a:pt x="46399" y="591"/>
                  </a:lnTo>
                  <a:lnTo>
                    <a:pt x="26866" y="2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180977" y="1250522"/>
              <a:ext cx="7816" cy="105286"/>
            </a:xfrm>
            <a:custGeom>
              <a:avLst/>
              <a:gdLst/>
              <a:ahLst/>
              <a:cxnLst/>
              <a:rect l="0" t="0" r="0" b="0"/>
              <a:pathLst>
                <a:path w="7816" h="105286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08"/>
                  </a:lnTo>
                  <a:lnTo>
                    <a:pt x="1897" y="71640"/>
                  </a:lnTo>
                  <a:lnTo>
                    <a:pt x="3395" y="81835"/>
                  </a:lnTo>
                  <a:lnTo>
                    <a:pt x="5273" y="92483"/>
                  </a:lnTo>
                  <a:lnTo>
                    <a:pt x="7815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167735" y="114523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239143" y="1188466"/>
              <a:ext cx="286562" cy="219984"/>
            </a:xfrm>
            <a:custGeom>
              <a:avLst/>
              <a:gdLst/>
              <a:ahLst/>
              <a:cxnLst/>
              <a:rect l="0" t="0" r="0" b="0"/>
              <a:pathLst>
                <a:path w="286562" h="219984">
                  <a:moveTo>
                    <a:pt x="86519" y="40999"/>
                  </a:moveTo>
                  <a:lnTo>
                    <a:pt x="77651" y="38199"/>
                  </a:lnTo>
                  <a:lnTo>
                    <a:pt x="68664" y="36697"/>
                  </a:lnTo>
                  <a:lnTo>
                    <a:pt x="58678" y="36395"/>
                  </a:lnTo>
                  <a:lnTo>
                    <a:pt x="48043" y="37247"/>
                  </a:lnTo>
                  <a:lnTo>
                    <a:pt x="37529" y="39364"/>
                  </a:lnTo>
                  <a:lnTo>
                    <a:pt x="27586" y="42700"/>
                  </a:lnTo>
                  <a:lnTo>
                    <a:pt x="18644" y="47553"/>
                  </a:lnTo>
                  <a:lnTo>
                    <a:pt x="11253" y="54617"/>
                  </a:lnTo>
                  <a:lnTo>
                    <a:pt x="5558" y="64061"/>
                  </a:lnTo>
                  <a:lnTo>
                    <a:pt x="1704" y="75131"/>
                  </a:lnTo>
                  <a:lnTo>
                    <a:pt x="0" y="86476"/>
                  </a:lnTo>
                  <a:lnTo>
                    <a:pt x="408" y="97284"/>
                  </a:lnTo>
                  <a:lnTo>
                    <a:pt x="2611" y="107299"/>
                  </a:lnTo>
                  <a:lnTo>
                    <a:pt x="6214" y="116552"/>
                  </a:lnTo>
                  <a:lnTo>
                    <a:pt x="10864" y="125169"/>
                  </a:lnTo>
                  <a:lnTo>
                    <a:pt x="16593" y="132972"/>
                  </a:lnTo>
                  <a:lnTo>
                    <a:pt x="23793" y="139476"/>
                  </a:lnTo>
                  <a:lnTo>
                    <a:pt x="32554" y="144506"/>
                  </a:lnTo>
                  <a:lnTo>
                    <a:pt x="42368" y="147546"/>
                  </a:lnTo>
                  <a:lnTo>
                    <a:pt x="52341" y="147625"/>
                  </a:lnTo>
                  <a:lnTo>
                    <a:pt x="61926" y="144484"/>
                  </a:lnTo>
                  <a:lnTo>
                    <a:pt x="70630" y="138476"/>
                  </a:lnTo>
                  <a:lnTo>
                    <a:pt x="77866" y="130174"/>
                  </a:lnTo>
                  <a:lnTo>
                    <a:pt x="83456" y="120160"/>
                  </a:lnTo>
                  <a:lnTo>
                    <a:pt x="87243" y="109238"/>
                  </a:lnTo>
                  <a:lnTo>
                    <a:pt x="88901" y="98390"/>
                  </a:lnTo>
                  <a:lnTo>
                    <a:pt x="88463" y="88144"/>
                  </a:lnTo>
                  <a:lnTo>
                    <a:pt x="86240" y="78625"/>
                  </a:lnTo>
                  <a:lnTo>
                    <a:pt x="82624" y="69764"/>
                  </a:lnTo>
                  <a:lnTo>
                    <a:pt x="78021" y="61438"/>
                  </a:lnTo>
                  <a:lnTo>
                    <a:pt x="74395" y="53829"/>
                  </a:lnTo>
                  <a:lnTo>
                    <a:pt x="74362" y="47938"/>
                  </a:lnTo>
                  <a:lnTo>
                    <a:pt x="77557" y="45086"/>
                  </a:lnTo>
                  <a:lnTo>
                    <a:pt x="82334" y="45838"/>
                  </a:lnTo>
                  <a:lnTo>
                    <a:pt x="87528" y="49958"/>
                  </a:lnTo>
                  <a:lnTo>
                    <a:pt x="92600" y="56680"/>
                  </a:lnTo>
                  <a:lnTo>
                    <a:pt x="97375" y="65042"/>
                  </a:lnTo>
                  <a:lnTo>
                    <a:pt x="101837" y="74344"/>
                  </a:lnTo>
                  <a:lnTo>
                    <a:pt x="106036" y="84170"/>
                  </a:lnTo>
                  <a:lnTo>
                    <a:pt x="110032" y="94289"/>
                  </a:lnTo>
                  <a:lnTo>
                    <a:pt x="113864" y="104502"/>
                  </a:lnTo>
                  <a:lnTo>
                    <a:pt x="117008" y="112253"/>
                  </a:lnTo>
                  <a:lnTo>
                    <a:pt x="118587" y="114374"/>
                  </a:lnTo>
                  <a:lnTo>
                    <a:pt x="118555" y="111819"/>
                  </a:lnTo>
                  <a:lnTo>
                    <a:pt x="117328" y="106214"/>
                  </a:lnTo>
                  <a:lnTo>
                    <a:pt x="115472" y="98403"/>
                  </a:lnTo>
                  <a:lnTo>
                    <a:pt x="113573" y="88502"/>
                  </a:lnTo>
                  <a:lnTo>
                    <a:pt x="111950" y="76698"/>
                  </a:lnTo>
                  <a:lnTo>
                    <a:pt x="110852" y="63649"/>
                  </a:lnTo>
                  <a:lnTo>
                    <a:pt x="110561" y="50332"/>
                  </a:lnTo>
                  <a:lnTo>
                    <a:pt x="111154" y="37343"/>
                  </a:lnTo>
                  <a:lnTo>
                    <a:pt x="113025" y="25365"/>
                  </a:lnTo>
                  <a:lnTo>
                    <a:pt x="116940" y="15309"/>
                  </a:lnTo>
                  <a:lnTo>
                    <a:pt x="123123" y="7492"/>
                  </a:lnTo>
                  <a:lnTo>
                    <a:pt x="131021" y="2211"/>
                  </a:lnTo>
                  <a:lnTo>
                    <a:pt x="139616" y="0"/>
                  </a:lnTo>
                  <a:lnTo>
                    <a:pt x="148243" y="840"/>
                  </a:lnTo>
                  <a:lnTo>
                    <a:pt x="156624" y="4129"/>
                  </a:lnTo>
                  <a:lnTo>
                    <a:pt x="164698" y="8992"/>
                  </a:lnTo>
                  <a:lnTo>
                    <a:pt x="172492" y="14780"/>
                  </a:lnTo>
                  <a:lnTo>
                    <a:pt x="180065" y="21422"/>
                  </a:lnTo>
                  <a:lnTo>
                    <a:pt x="187471" y="29310"/>
                  </a:lnTo>
                  <a:lnTo>
                    <a:pt x="194752" y="38572"/>
                  </a:lnTo>
                  <a:lnTo>
                    <a:pt x="201779" y="48910"/>
                  </a:lnTo>
                  <a:lnTo>
                    <a:pt x="208272" y="59774"/>
                  </a:lnTo>
                  <a:lnTo>
                    <a:pt x="214127" y="70798"/>
                  </a:lnTo>
                  <a:lnTo>
                    <a:pt x="219549" y="82133"/>
                  </a:lnTo>
                  <a:lnTo>
                    <a:pt x="224957" y="94335"/>
                  </a:lnTo>
                  <a:lnTo>
                    <a:pt x="230598" y="107642"/>
                  </a:lnTo>
                  <a:lnTo>
                    <a:pt x="236542" y="121511"/>
                  </a:lnTo>
                  <a:lnTo>
                    <a:pt x="242765" y="134834"/>
                  </a:lnTo>
                  <a:lnTo>
                    <a:pt x="249209" y="147021"/>
                  </a:lnTo>
                  <a:lnTo>
                    <a:pt x="255655" y="158152"/>
                  </a:lnTo>
                  <a:lnTo>
                    <a:pt x="261750" y="168696"/>
                  </a:lnTo>
                  <a:lnTo>
                    <a:pt x="267322" y="178997"/>
                  </a:lnTo>
                  <a:lnTo>
                    <a:pt x="272230" y="188781"/>
                  </a:lnTo>
                  <a:lnTo>
                    <a:pt x="276752" y="198193"/>
                  </a:lnTo>
                  <a:lnTo>
                    <a:pt x="281283" y="208066"/>
                  </a:lnTo>
                  <a:lnTo>
                    <a:pt x="286561" y="2199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685107" y="2422104"/>
            <a:ext cx="381343" cy="466697"/>
            <a:chOff x="685107" y="2422104"/>
            <a:chExt cx="381343" cy="466697"/>
          </a:xfrm>
        </p:grpSpPr>
        <p:sp>
          <p:nvSpPr>
            <p:cNvPr id="84" name="Freeform 83"/>
            <p:cNvSpPr/>
            <p:nvPr/>
          </p:nvSpPr>
          <p:spPr>
            <a:xfrm>
              <a:off x="833981" y="2570730"/>
              <a:ext cx="15143" cy="221099"/>
            </a:xfrm>
            <a:custGeom>
              <a:avLst/>
              <a:gdLst/>
              <a:ahLst/>
              <a:cxnLst/>
              <a:rect l="0" t="0" r="0" b="0"/>
              <a:pathLst>
                <a:path w="15143" h="221099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0"/>
                  </a:lnTo>
                  <a:lnTo>
                    <a:pt x="507" y="38831"/>
                  </a:lnTo>
                  <a:lnTo>
                    <a:pt x="1326" y="50642"/>
                  </a:lnTo>
                  <a:lnTo>
                    <a:pt x="2147" y="63096"/>
                  </a:lnTo>
                  <a:lnTo>
                    <a:pt x="3003" y="75861"/>
                  </a:lnTo>
                  <a:lnTo>
                    <a:pt x="4178" y="88493"/>
                  </a:lnTo>
                  <a:lnTo>
                    <a:pt x="5813" y="100767"/>
                  </a:lnTo>
                  <a:lnTo>
                    <a:pt x="7740" y="112802"/>
                  </a:lnTo>
                  <a:lnTo>
                    <a:pt x="9580" y="124956"/>
                  </a:lnTo>
                  <a:lnTo>
                    <a:pt x="11115" y="137428"/>
                  </a:lnTo>
                  <a:lnTo>
                    <a:pt x="12300" y="150226"/>
                  </a:lnTo>
                  <a:lnTo>
                    <a:pt x="13299" y="164820"/>
                  </a:lnTo>
                  <a:lnTo>
                    <a:pt x="14196" y="185846"/>
                  </a:lnTo>
                  <a:lnTo>
                    <a:pt x="15142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85107" y="2422104"/>
              <a:ext cx="381343" cy="466697"/>
            </a:xfrm>
            <a:custGeom>
              <a:avLst/>
              <a:gdLst/>
              <a:ahLst/>
              <a:cxnLst/>
              <a:rect l="0" t="0" r="0" b="0"/>
              <a:pathLst>
                <a:path w="381343" h="466697">
                  <a:moveTo>
                    <a:pt x="227187" y="32812"/>
                  </a:moveTo>
                  <a:lnTo>
                    <a:pt x="218318" y="30012"/>
                  </a:lnTo>
                  <a:lnTo>
                    <a:pt x="209331" y="28511"/>
                  </a:lnTo>
                  <a:lnTo>
                    <a:pt x="199336" y="28209"/>
                  </a:lnTo>
                  <a:lnTo>
                    <a:pt x="188355" y="29061"/>
                  </a:lnTo>
                  <a:lnTo>
                    <a:pt x="176544" y="31177"/>
                  </a:lnTo>
                  <a:lnTo>
                    <a:pt x="164090" y="34499"/>
                  </a:lnTo>
                  <a:lnTo>
                    <a:pt x="151325" y="38834"/>
                  </a:lnTo>
                  <a:lnTo>
                    <a:pt x="138693" y="43953"/>
                  </a:lnTo>
                  <a:lnTo>
                    <a:pt x="126424" y="49661"/>
                  </a:lnTo>
                  <a:lnTo>
                    <a:pt x="114561" y="56118"/>
                  </a:lnTo>
                  <a:lnTo>
                    <a:pt x="103056" y="63815"/>
                  </a:lnTo>
                  <a:lnTo>
                    <a:pt x="91837" y="72917"/>
                  </a:lnTo>
                  <a:lnTo>
                    <a:pt x="80997" y="83132"/>
                  </a:lnTo>
                  <a:lnTo>
                    <a:pt x="70783" y="93906"/>
                  </a:lnTo>
                  <a:lnTo>
                    <a:pt x="61280" y="104861"/>
                  </a:lnTo>
                  <a:lnTo>
                    <a:pt x="52423" y="115979"/>
                  </a:lnTo>
                  <a:lnTo>
                    <a:pt x="44087" y="127501"/>
                  </a:lnTo>
                  <a:lnTo>
                    <a:pt x="36149" y="139552"/>
                  </a:lnTo>
                  <a:lnTo>
                    <a:pt x="28664" y="152272"/>
                  </a:lnTo>
                  <a:lnTo>
                    <a:pt x="21857" y="165882"/>
                  </a:lnTo>
                  <a:lnTo>
                    <a:pt x="15799" y="180411"/>
                  </a:lnTo>
                  <a:lnTo>
                    <a:pt x="10578" y="195576"/>
                  </a:lnTo>
                  <a:lnTo>
                    <a:pt x="6369" y="210902"/>
                  </a:lnTo>
                  <a:lnTo>
                    <a:pt x="3174" y="226098"/>
                  </a:lnTo>
                  <a:lnTo>
                    <a:pt x="1011" y="241063"/>
                  </a:lnTo>
                  <a:lnTo>
                    <a:pt x="0" y="255797"/>
                  </a:lnTo>
                  <a:lnTo>
                    <a:pt x="98" y="270338"/>
                  </a:lnTo>
                  <a:lnTo>
                    <a:pt x="1127" y="284731"/>
                  </a:lnTo>
                  <a:lnTo>
                    <a:pt x="2881" y="299015"/>
                  </a:lnTo>
                  <a:lnTo>
                    <a:pt x="5174" y="313217"/>
                  </a:lnTo>
                  <a:lnTo>
                    <a:pt x="8017" y="327196"/>
                  </a:lnTo>
                  <a:lnTo>
                    <a:pt x="11603" y="340664"/>
                  </a:lnTo>
                  <a:lnTo>
                    <a:pt x="15978" y="353501"/>
                  </a:lnTo>
                  <a:lnTo>
                    <a:pt x="21052" y="365748"/>
                  </a:lnTo>
                  <a:lnTo>
                    <a:pt x="26683" y="377514"/>
                  </a:lnTo>
                  <a:lnTo>
                    <a:pt x="32735" y="388907"/>
                  </a:lnTo>
                  <a:lnTo>
                    <a:pt x="39257" y="399864"/>
                  </a:lnTo>
                  <a:lnTo>
                    <a:pt x="46466" y="410156"/>
                  </a:lnTo>
                  <a:lnTo>
                    <a:pt x="54428" y="419707"/>
                  </a:lnTo>
                  <a:lnTo>
                    <a:pt x="63062" y="428427"/>
                  </a:lnTo>
                  <a:lnTo>
                    <a:pt x="72237" y="436138"/>
                  </a:lnTo>
                  <a:lnTo>
                    <a:pt x="81822" y="442843"/>
                  </a:lnTo>
                  <a:lnTo>
                    <a:pt x="91868" y="448685"/>
                  </a:lnTo>
                  <a:lnTo>
                    <a:pt x="102598" y="453851"/>
                  </a:lnTo>
                  <a:lnTo>
                    <a:pt x="114071" y="458506"/>
                  </a:lnTo>
                  <a:lnTo>
                    <a:pt x="126047" y="462464"/>
                  </a:lnTo>
                  <a:lnTo>
                    <a:pt x="138085" y="465219"/>
                  </a:lnTo>
                  <a:lnTo>
                    <a:pt x="149924" y="466589"/>
                  </a:lnTo>
                  <a:lnTo>
                    <a:pt x="161483" y="466696"/>
                  </a:lnTo>
                  <a:lnTo>
                    <a:pt x="172778" y="465779"/>
                  </a:lnTo>
                  <a:lnTo>
                    <a:pt x="183857" y="464084"/>
                  </a:lnTo>
                  <a:lnTo>
                    <a:pt x="194772" y="461658"/>
                  </a:lnTo>
                  <a:lnTo>
                    <a:pt x="205567" y="458361"/>
                  </a:lnTo>
                  <a:lnTo>
                    <a:pt x="216274" y="454183"/>
                  </a:lnTo>
                  <a:lnTo>
                    <a:pt x="226754" y="449243"/>
                  </a:lnTo>
                  <a:lnTo>
                    <a:pt x="236718" y="443702"/>
                  </a:lnTo>
                  <a:lnTo>
                    <a:pt x="246050" y="437715"/>
                  </a:lnTo>
                  <a:lnTo>
                    <a:pt x="254791" y="431407"/>
                  </a:lnTo>
                  <a:lnTo>
                    <a:pt x="263048" y="424873"/>
                  </a:lnTo>
                  <a:lnTo>
                    <a:pt x="270938" y="418179"/>
                  </a:lnTo>
                  <a:lnTo>
                    <a:pt x="278559" y="411209"/>
                  </a:lnTo>
                  <a:lnTo>
                    <a:pt x="285991" y="403691"/>
                  </a:lnTo>
                  <a:lnTo>
                    <a:pt x="293290" y="395514"/>
                  </a:lnTo>
                  <a:lnTo>
                    <a:pt x="300499" y="386564"/>
                  </a:lnTo>
                  <a:lnTo>
                    <a:pt x="307646" y="376645"/>
                  </a:lnTo>
                  <a:lnTo>
                    <a:pt x="314751" y="365751"/>
                  </a:lnTo>
                  <a:lnTo>
                    <a:pt x="321827" y="354181"/>
                  </a:lnTo>
                  <a:lnTo>
                    <a:pt x="328885" y="342423"/>
                  </a:lnTo>
                  <a:lnTo>
                    <a:pt x="335925" y="330772"/>
                  </a:lnTo>
                  <a:lnTo>
                    <a:pt x="342788" y="319170"/>
                  </a:lnTo>
                  <a:lnTo>
                    <a:pt x="349170" y="307314"/>
                  </a:lnTo>
                  <a:lnTo>
                    <a:pt x="354944" y="295037"/>
                  </a:lnTo>
                  <a:lnTo>
                    <a:pt x="360142" y="282163"/>
                  </a:lnTo>
                  <a:lnTo>
                    <a:pt x="364868" y="268449"/>
                  </a:lnTo>
                  <a:lnTo>
                    <a:pt x="369229" y="253851"/>
                  </a:lnTo>
                  <a:lnTo>
                    <a:pt x="373158" y="238639"/>
                  </a:lnTo>
                  <a:lnTo>
                    <a:pt x="376425" y="223282"/>
                  </a:lnTo>
                  <a:lnTo>
                    <a:pt x="378953" y="208066"/>
                  </a:lnTo>
                  <a:lnTo>
                    <a:pt x="380651" y="193087"/>
                  </a:lnTo>
                  <a:lnTo>
                    <a:pt x="381342" y="178343"/>
                  </a:lnTo>
                  <a:lnTo>
                    <a:pt x="381026" y="163796"/>
                  </a:lnTo>
                  <a:lnTo>
                    <a:pt x="379849" y="149399"/>
                  </a:lnTo>
                  <a:lnTo>
                    <a:pt x="377995" y="135112"/>
                  </a:lnTo>
                  <a:lnTo>
                    <a:pt x="375635" y="120913"/>
                  </a:lnTo>
                  <a:lnTo>
                    <a:pt x="372747" y="107105"/>
                  </a:lnTo>
                  <a:lnTo>
                    <a:pt x="369131" y="94285"/>
                  </a:lnTo>
                  <a:lnTo>
                    <a:pt x="364736" y="82701"/>
                  </a:lnTo>
                  <a:lnTo>
                    <a:pt x="359648" y="72278"/>
                  </a:lnTo>
                  <a:lnTo>
                    <a:pt x="354009" y="62810"/>
                  </a:lnTo>
                  <a:lnTo>
                    <a:pt x="347946" y="54068"/>
                  </a:lnTo>
                  <a:lnTo>
                    <a:pt x="341248" y="45856"/>
                  </a:lnTo>
                  <a:lnTo>
                    <a:pt x="333387" y="38020"/>
                  </a:lnTo>
                  <a:lnTo>
                    <a:pt x="324175" y="30450"/>
                  </a:lnTo>
                  <a:lnTo>
                    <a:pt x="313886" y="23228"/>
                  </a:lnTo>
                  <a:lnTo>
                    <a:pt x="303063" y="16604"/>
                  </a:lnTo>
                  <a:lnTo>
                    <a:pt x="292075" y="10677"/>
                  </a:lnTo>
                  <a:lnTo>
                    <a:pt x="280935" y="5716"/>
                  </a:lnTo>
                  <a:lnTo>
                    <a:pt x="269398" y="2214"/>
                  </a:lnTo>
                  <a:lnTo>
                    <a:pt x="257337" y="311"/>
                  </a:lnTo>
                  <a:lnTo>
                    <a:pt x="244610" y="0"/>
                  </a:lnTo>
                  <a:lnTo>
                    <a:pt x="230995" y="1304"/>
                  </a:lnTo>
                  <a:lnTo>
                    <a:pt x="216473" y="4069"/>
                  </a:lnTo>
                  <a:lnTo>
                    <a:pt x="201651" y="8025"/>
                  </a:lnTo>
                  <a:lnTo>
                    <a:pt x="187621" y="12889"/>
                  </a:lnTo>
                  <a:lnTo>
                    <a:pt x="174940" y="18406"/>
                  </a:lnTo>
                  <a:lnTo>
                    <a:pt x="163937" y="24079"/>
                  </a:lnTo>
                  <a:lnTo>
                    <a:pt x="153893" y="29720"/>
                  </a:lnTo>
                  <a:lnTo>
                    <a:pt x="143931" y="35821"/>
                  </a:lnTo>
                  <a:lnTo>
                    <a:pt x="132430" y="433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1323040" y="2429251"/>
            <a:ext cx="1221172" cy="434050"/>
            <a:chOff x="1323040" y="2429251"/>
            <a:chExt cx="1221172" cy="434050"/>
          </a:xfrm>
        </p:grpSpPr>
        <p:sp>
          <p:nvSpPr>
            <p:cNvPr id="87" name="Freeform 86"/>
            <p:cNvSpPr/>
            <p:nvPr/>
          </p:nvSpPr>
          <p:spPr>
            <a:xfrm>
              <a:off x="1323040" y="2433859"/>
              <a:ext cx="231493" cy="429442"/>
            </a:xfrm>
            <a:custGeom>
              <a:avLst/>
              <a:gdLst/>
              <a:ahLst/>
              <a:cxnLst/>
              <a:rect l="0" t="0" r="0" b="0"/>
              <a:pathLst>
                <a:path w="231493" h="429442">
                  <a:moveTo>
                    <a:pt x="20922" y="0"/>
                  </a:moveTo>
                  <a:lnTo>
                    <a:pt x="18055" y="9002"/>
                  </a:lnTo>
                  <a:lnTo>
                    <a:pt x="15913" y="19270"/>
                  </a:lnTo>
                  <a:lnTo>
                    <a:pt x="14306" y="31849"/>
                  </a:lnTo>
                  <a:lnTo>
                    <a:pt x="12952" y="46203"/>
                  </a:lnTo>
                  <a:lnTo>
                    <a:pt x="11455" y="61351"/>
                  </a:lnTo>
                  <a:lnTo>
                    <a:pt x="9609" y="76641"/>
                  </a:lnTo>
                  <a:lnTo>
                    <a:pt x="7542" y="91948"/>
                  </a:lnTo>
                  <a:lnTo>
                    <a:pt x="5610" y="107498"/>
                  </a:lnTo>
                  <a:lnTo>
                    <a:pt x="4014" y="123432"/>
                  </a:lnTo>
                  <a:lnTo>
                    <a:pt x="2790" y="139757"/>
                  </a:lnTo>
                  <a:lnTo>
                    <a:pt x="1894" y="156415"/>
                  </a:lnTo>
                  <a:lnTo>
                    <a:pt x="1257" y="173333"/>
                  </a:lnTo>
                  <a:lnTo>
                    <a:pt x="812" y="190442"/>
                  </a:lnTo>
                  <a:lnTo>
                    <a:pt x="506" y="207689"/>
                  </a:lnTo>
                  <a:lnTo>
                    <a:pt x="297" y="225031"/>
                  </a:lnTo>
                  <a:lnTo>
                    <a:pt x="155" y="242440"/>
                  </a:lnTo>
                  <a:lnTo>
                    <a:pt x="60" y="259894"/>
                  </a:lnTo>
                  <a:lnTo>
                    <a:pt x="0" y="277373"/>
                  </a:lnTo>
                  <a:lnTo>
                    <a:pt x="129" y="294706"/>
                  </a:lnTo>
                  <a:lnTo>
                    <a:pt x="749" y="311577"/>
                  </a:lnTo>
                  <a:lnTo>
                    <a:pt x="1983" y="327848"/>
                  </a:lnTo>
                  <a:lnTo>
                    <a:pt x="3795" y="343384"/>
                  </a:lnTo>
                  <a:lnTo>
                    <a:pt x="6083" y="357978"/>
                  </a:lnTo>
                  <a:lnTo>
                    <a:pt x="8738" y="371606"/>
                  </a:lnTo>
                  <a:lnTo>
                    <a:pt x="11825" y="384233"/>
                  </a:lnTo>
                  <a:lnTo>
                    <a:pt x="15576" y="395729"/>
                  </a:lnTo>
                  <a:lnTo>
                    <a:pt x="20066" y="406118"/>
                  </a:lnTo>
                  <a:lnTo>
                    <a:pt x="25386" y="415079"/>
                  </a:lnTo>
                  <a:lnTo>
                    <a:pt x="31714" y="421895"/>
                  </a:lnTo>
                  <a:lnTo>
                    <a:pt x="39048" y="426367"/>
                  </a:lnTo>
                  <a:lnTo>
                    <a:pt x="47245" y="428743"/>
                  </a:lnTo>
                  <a:lnTo>
                    <a:pt x="56117" y="429441"/>
                  </a:lnTo>
                  <a:lnTo>
                    <a:pt x="65492" y="428877"/>
                  </a:lnTo>
                  <a:lnTo>
                    <a:pt x="75226" y="427400"/>
                  </a:lnTo>
                  <a:lnTo>
                    <a:pt x="85212" y="425280"/>
                  </a:lnTo>
                  <a:lnTo>
                    <a:pt x="95373" y="422710"/>
                  </a:lnTo>
                  <a:lnTo>
                    <a:pt x="105654" y="419665"/>
                  </a:lnTo>
                  <a:lnTo>
                    <a:pt x="116016" y="415936"/>
                  </a:lnTo>
                  <a:lnTo>
                    <a:pt x="126437" y="411465"/>
                  </a:lnTo>
                  <a:lnTo>
                    <a:pt x="137064" y="406496"/>
                  </a:lnTo>
                  <a:lnTo>
                    <a:pt x="148190" y="401467"/>
                  </a:lnTo>
                  <a:lnTo>
                    <a:pt x="159929" y="396646"/>
                  </a:lnTo>
                  <a:lnTo>
                    <a:pt x="172018" y="392259"/>
                  </a:lnTo>
                  <a:lnTo>
                    <a:pt x="185305" y="388151"/>
                  </a:lnTo>
                  <a:lnTo>
                    <a:pt x="203195" y="383965"/>
                  </a:lnTo>
                  <a:lnTo>
                    <a:pt x="231492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333433" y="2612844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56788" y="2933"/>
                  </a:lnTo>
                  <a:lnTo>
                    <a:pt x="146300" y="5716"/>
                  </a:lnTo>
                  <a:lnTo>
                    <a:pt x="135993" y="8615"/>
                  </a:lnTo>
                  <a:lnTo>
                    <a:pt x="125519" y="11656"/>
                  </a:lnTo>
                  <a:lnTo>
                    <a:pt x="114527" y="14820"/>
                  </a:lnTo>
                  <a:lnTo>
                    <a:pt x="102884" y="18085"/>
                  </a:lnTo>
                  <a:lnTo>
                    <a:pt x="90630" y="21423"/>
                  </a:lnTo>
                  <a:lnTo>
                    <a:pt x="77876" y="24814"/>
                  </a:lnTo>
                  <a:lnTo>
                    <a:pt x="64754" y="28238"/>
                  </a:lnTo>
                  <a:lnTo>
                    <a:pt x="51782" y="31532"/>
                  </a:lnTo>
                  <a:lnTo>
                    <a:pt x="38478" y="34714"/>
                  </a:lnTo>
                  <a:lnTo>
                    <a:pt x="22556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365019" y="2429251"/>
              <a:ext cx="200042" cy="36195"/>
            </a:xfrm>
            <a:custGeom>
              <a:avLst/>
              <a:gdLst/>
              <a:ahLst/>
              <a:cxnLst/>
              <a:rect l="0" t="0" r="0" b="0"/>
              <a:pathLst>
                <a:path w="200042" h="36195">
                  <a:moveTo>
                    <a:pt x="200041" y="4608"/>
                  </a:moveTo>
                  <a:lnTo>
                    <a:pt x="191240" y="1808"/>
                  </a:lnTo>
                  <a:lnTo>
                    <a:pt x="182893" y="306"/>
                  </a:lnTo>
                  <a:lnTo>
                    <a:pt x="174194" y="0"/>
                  </a:lnTo>
                  <a:lnTo>
                    <a:pt x="165074" y="679"/>
                  </a:lnTo>
                  <a:lnTo>
                    <a:pt x="155579" y="2147"/>
                  </a:lnTo>
                  <a:lnTo>
                    <a:pt x="145782" y="4211"/>
                  </a:lnTo>
                  <a:lnTo>
                    <a:pt x="135595" y="6548"/>
                  </a:lnTo>
                  <a:lnTo>
                    <a:pt x="124773" y="8723"/>
                  </a:lnTo>
                  <a:lnTo>
                    <a:pt x="113238" y="10516"/>
                  </a:lnTo>
                  <a:lnTo>
                    <a:pt x="101221" y="12057"/>
                  </a:lnTo>
                  <a:lnTo>
                    <a:pt x="89155" y="13705"/>
                  </a:lnTo>
                  <a:lnTo>
                    <a:pt x="77299" y="15668"/>
                  </a:lnTo>
                  <a:lnTo>
                    <a:pt x="65727" y="17988"/>
                  </a:lnTo>
                  <a:lnTo>
                    <a:pt x="54425" y="20626"/>
                  </a:lnTo>
                  <a:lnTo>
                    <a:pt x="43354" y="23509"/>
                  </a:lnTo>
                  <a:lnTo>
                    <a:pt x="32917" y="26423"/>
                  </a:lnTo>
                  <a:lnTo>
                    <a:pt x="22930" y="29302"/>
                  </a:lnTo>
                  <a:lnTo>
                    <a:pt x="12514" y="32396"/>
                  </a:lnTo>
                  <a:lnTo>
                    <a:pt x="0" y="361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590642" y="2656630"/>
              <a:ext cx="153404" cy="156976"/>
            </a:xfrm>
            <a:custGeom>
              <a:avLst/>
              <a:gdLst/>
              <a:ahLst/>
              <a:cxnLst/>
              <a:rect l="0" t="0" r="0" b="0"/>
              <a:pathLst>
                <a:path w="153404" h="156976">
                  <a:moveTo>
                    <a:pt x="100760" y="72027"/>
                  </a:moveTo>
                  <a:lnTo>
                    <a:pt x="100626" y="60426"/>
                  </a:lnTo>
                  <a:lnTo>
                    <a:pt x="99346" y="50578"/>
                  </a:lnTo>
                  <a:lnTo>
                    <a:pt x="96753" y="41572"/>
                  </a:lnTo>
                  <a:lnTo>
                    <a:pt x="93033" y="33131"/>
                  </a:lnTo>
                  <a:lnTo>
                    <a:pt x="88401" y="25103"/>
                  </a:lnTo>
                  <a:lnTo>
                    <a:pt x="83063" y="17394"/>
                  </a:lnTo>
                  <a:lnTo>
                    <a:pt x="77043" y="10408"/>
                  </a:lnTo>
                  <a:lnTo>
                    <a:pt x="70180" y="5002"/>
                  </a:lnTo>
                  <a:lnTo>
                    <a:pt x="62461" y="1522"/>
                  </a:lnTo>
                  <a:lnTo>
                    <a:pt x="54160" y="0"/>
                  </a:lnTo>
                  <a:lnTo>
                    <a:pt x="45743" y="416"/>
                  </a:lnTo>
                  <a:lnTo>
                    <a:pt x="37494" y="2559"/>
                  </a:lnTo>
                  <a:lnTo>
                    <a:pt x="29668" y="6420"/>
                  </a:lnTo>
                  <a:lnTo>
                    <a:pt x="22565" y="12277"/>
                  </a:lnTo>
                  <a:lnTo>
                    <a:pt x="16277" y="20102"/>
                  </a:lnTo>
                  <a:lnTo>
                    <a:pt x="10885" y="29608"/>
                  </a:lnTo>
                  <a:lnTo>
                    <a:pt x="6553" y="40430"/>
                  </a:lnTo>
                  <a:lnTo>
                    <a:pt x="3272" y="52222"/>
                  </a:lnTo>
                  <a:lnTo>
                    <a:pt x="1050" y="64545"/>
                  </a:lnTo>
                  <a:lnTo>
                    <a:pt x="0" y="76883"/>
                  </a:lnTo>
                  <a:lnTo>
                    <a:pt x="70" y="88955"/>
                  </a:lnTo>
                  <a:lnTo>
                    <a:pt x="1081" y="100687"/>
                  </a:lnTo>
                  <a:lnTo>
                    <a:pt x="2822" y="112105"/>
                  </a:lnTo>
                  <a:lnTo>
                    <a:pt x="5116" y="123256"/>
                  </a:lnTo>
                  <a:lnTo>
                    <a:pt x="8299" y="133712"/>
                  </a:lnTo>
                  <a:lnTo>
                    <a:pt x="13178" y="142603"/>
                  </a:lnTo>
                  <a:lnTo>
                    <a:pt x="20048" y="149573"/>
                  </a:lnTo>
                  <a:lnTo>
                    <a:pt x="28426" y="154422"/>
                  </a:lnTo>
                  <a:lnTo>
                    <a:pt x="37351" y="156861"/>
                  </a:lnTo>
                  <a:lnTo>
                    <a:pt x="46199" y="156975"/>
                  </a:lnTo>
                  <a:lnTo>
                    <a:pt x="54561" y="154969"/>
                  </a:lnTo>
                  <a:lnTo>
                    <a:pt x="62089" y="150971"/>
                  </a:lnTo>
                  <a:lnTo>
                    <a:pt x="68700" y="145252"/>
                  </a:lnTo>
                  <a:lnTo>
                    <a:pt x="74493" y="138162"/>
                  </a:lnTo>
                  <a:lnTo>
                    <a:pt x="79633" y="130041"/>
                  </a:lnTo>
                  <a:lnTo>
                    <a:pt x="84284" y="121171"/>
                  </a:lnTo>
                  <a:lnTo>
                    <a:pt x="88581" y="111607"/>
                  </a:lnTo>
                  <a:lnTo>
                    <a:pt x="92628" y="101202"/>
                  </a:lnTo>
                  <a:lnTo>
                    <a:pt x="96493" y="90041"/>
                  </a:lnTo>
                  <a:lnTo>
                    <a:pt x="99890" y="81698"/>
                  </a:lnTo>
                  <a:lnTo>
                    <a:pt x="102572" y="80164"/>
                  </a:lnTo>
                  <a:lnTo>
                    <a:pt x="104965" y="83510"/>
                  </a:lnTo>
                  <a:lnTo>
                    <a:pt x="107409" y="89729"/>
                  </a:lnTo>
                  <a:lnTo>
                    <a:pt x="110050" y="97618"/>
                  </a:lnTo>
                  <a:lnTo>
                    <a:pt x="113235" y="106169"/>
                  </a:lnTo>
                  <a:lnTo>
                    <a:pt x="117552" y="114372"/>
                  </a:lnTo>
                  <a:lnTo>
                    <a:pt x="123207" y="121733"/>
                  </a:lnTo>
                  <a:lnTo>
                    <a:pt x="129636" y="128034"/>
                  </a:lnTo>
                  <a:lnTo>
                    <a:pt x="136322" y="133734"/>
                  </a:lnTo>
                  <a:lnTo>
                    <a:pt x="143853" y="139327"/>
                  </a:lnTo>
                  <a:lnTo>
                    <a:pt x="153403" y="1457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785678" y="2629293"/>
              <a:ext cx="136371" cy="162536"/>
            </a:xfrm>
            <a:custGeom>
              <a:avLst/>
              <a:gdLst/>
              <a:ahLst/>
              <a:cxnLst/>
              <a:rect l="0" t="0" r="0" b="0"/>
              <a:pathLst>
                <a:path w="136371" h="162536">
                  <a:moveTo>
                    <a:pt x="116294" y="4608"/>
                  </a:moveTo>
                  <a:lnTo>
                    <a:pt x="107493" y="1808"/>
                  </a:lnTo>
                  <a:lnTo>
                    <a:pt x="99147" y="306"/>
                  </a:lnTo>
                  <a:lnTo>
                    <a:pt x="90443" y="0"/>
                  </a:lnTo>
                  <a:lnTo>
                    <a:pt x="81149" y="679"/>
                  </a:lnTo>
                  <a:lnTo>
                    <a:pt x="71006" y="2147"/>
                  </a:lnTo>
                  <a:lnTo>
                    <a:pt x="59970" y="4220"/>
                  </a:lnTo>
                  <a:lnTo>
                    <a:pt x="48476" y="6902"/>
                  </a:lnTo>
                  <a:lnTo>
                    <a:pt x="37302" y="10374"/>
                  </a:lnTo>
                  <a:lnTo>
                    <a:pt x="26875" y="14678"/>
                  </a:lnTo>
                  <a:lnTo>
                    <a:pt x="17590" y="20042"/>
                  </a:lnTo>
                  <a:lnTo>
                    <a:pt x="9957" y="26932"/>
                  </a:lnTo>
                  <a:lnTo>
                    <a:pt x="4106" y="35442"/>
                  </a:lnTo>
                  <a:lnTo>
                    <a:pt x="483" y="44733"/>
                  </a:lnTo>
                  <a:lnTo>
                    <a:pt x="0" y="53283"/>
                  </a:lnTo>
                  <a:lnTo>
                    <a:pt x="2857" y="60278"/>
                  </a:lnTo>
                  <a:lnTo>
                    <a:pt x="8503" y="65444"/>
                  </a:lnTo>
                  <a:lnTo>
                    <a:pt x="16028" y="68692"/>
                  </a:lnTo>
                  <a:lnTo>
                    <a:pt x="24711" y="70214"/>
                  </a:lnTo>
                  <a:lnTo>
                    <a:pt x="34095" y="70661"/>
                  </a:lnTo>
                  <a:lnTo>
                    <a:pt x="43904" y="70987"/>
                  </a:lnTo>
                  <a:lnTo>
                    <a:pt x="53979" y="71742"/>
                  </a:lnTo>
                  <a:lnTo>
                    <a:pt x="64386" y="73087"/>
                  </a:lnTo>
                  <a:lnTo>
                    <a:pt x="75372" y="74989"/>
                  </a:lnTo>
                  <a:lnTo>
                    <a:pt x="87016" y="77353"/>
                  </a:lnTo>
                  <a:lnTo>
                    <a:pt x="98769" y="80399"/>
                  </a:lnTo>
                  <a:lnTo>
                    <a:pt x="109596" y="84645"/>
                  </a:lnTo>
                  <a:lnTo>
                    <a:pt x="118975" y="90278"/>
                  </a:lnTo>
                  <a:lnTo>
                    <a:pt x="126577" y="97179"/>
                  </a:lnTo>
                  <a:lnTo>
                    <a:pt x="132008" y="105105"/>
                  </a:lnTo>
                  <a:lnTo>
                    <a:pt x="135277" y="113800"/>
                  </a:lnTo>
                  <a:lnTo>
                    <a:pt x="136370" y="122720"/>
                  </a:lnTo>
                  <a:lnTo>
                    <a:pt x="135075" y="131089"/>
                  </a:lnTo>
                  <a:lnTo>
                    <a:pt x="131500" y="138520"/>
                  </a:lnTo>
                  <a:lnTo>
                    <a:pt x="125849" y="144829"/>
                  </a:lnTo>
                  <a:lnTo>
                    <a:pt x="118245" y="149849"/>
                  </a:lnTo>
                  <a:lnTo>
                    <a:pt x="108944" y="153633"/>
                  </a:lnTo>
                  <a:lnTo>
                    <a:pt x="98123" y="156379"/>
                  </a:lnTo>
                  <a:lnTo>
                    <a:pt x="85813" y="158322"/>
                  </a:lnTo>
                  <a:lnTo>
                    <a:pt x="72185" y="159672"/>
                  </a:lnTo>
                  <a:lnTo>
                    <a:pt x="58253" y="160602"/>
                  </a:lnTo>
                  <a:lnTo>
                    <a:pt x="44412" y="161336"/>
                  </a:lnTo>
                  <a:lnTo>
                    <a:pt x="29451" y="161943"/>
                  </a:lnTo>
                  <a:lnTo>
                    <a:pt x="11010" y="1625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007257" y="2444388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7"/>
                  </a:lnTo>
                  <a:lnTo>
                    <a:pt x="178" y="50132"/>
                  </a:lnTo>
                  <a:lnTo>
                    <a:pt x="826" y="63812"/>
                  </a:lnTo>
                  <a:lnTo>
                    <a:pt x="2074" y="77041"/>
                  </a:lnTo>
                  <a:lnTo>
                    <a:pt x="3727" y="90185"/>
                  </a:lnTo>
                  <a:lnTo>
                    <a:pt x="5375" y="104209"/>
                  </a:lnTo>
                  <a:lnTo>
                    <a:pt x="6778" y="119602"/>
                  </a:lnTo>
                  <a:lnTo>
                    <a:pt x="7871" y="136212"/>
                  </a:lnTo>
                  <a:lnTo>
                    <a:pt x="8679" y="153519"/>
                  </a:lnTo>
                  <a:lnTo>
                    <a:pt x="9257" y="171125"/>
                  </a:lnTo>
                  <a:lnTo>
                    <a:pt x="9662" y="188660"/>
                  </a:lnTo>
                  <a:lnTo>
                    <a:pt x="9941" y="205725"/>
                  </a:lnTo>
                  <a:lnTo>
                    <a:pt x="10133" y="222160"/>
                  </a:lnTo>
                  <a:lnTo>
                    <a:pt x="10262" y="237991"/>
                  </a:lnTo>
                  <a:lnTo>
                    <a:pt x="10350" y="253321"/>
                  </a:lnTo>
                  <a:lnTo>
                    <a:pt x="10409" y="268260"/>
                  </a:lnTo>
                  <a:lnTo>
                    <a:pt x="10449" y="282691"/>
                  </a:lnTo>
                  <a:lnTo>
                    <a:pt x="10480" y="297895"/>
                  </a:lnTo>
                  <a:lnTo>
                    <a:pt x="10505" y="317447"/>
                  </a:lnTo>
                  <a:lnTo>
                    <a:pt x="10529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891444" y="2581258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80577" y="2867"/>
                  </a:lnTo>
                  <a:lnTo>
                    <a:pt x="170950" y="5009"/>
                  </a:lnTo>
                  <a:lnTo>
                    <a:pt x="159658" y="6612"/>
                  </a:lnTo>
                  <a:lnTo>
                    <a:pt x="146818" y="7793"/>
                  </a:lnTo>
                  <a:lnTo>
                    <a:pt x="132690" y="8641"/>
                  </a:lnTo>
                  <a:lnTo>
                    <a:pt x="117574" y="9243"/>
                  </a:lnTo>
                  <a:lnTo>
                    <a:pt x="102059" y="9830"/>
                  </a:lnTo>
                  <a:lnTo>
                    <a:pt x="86967" y="10763"/>
                  </a:lnTo>
                  <a:lnTo>
                    <a:pt x="72721" y="12205"/>
                  </a:lnTo>
                  <a:lnTo>
                    <a:pt x="59432" y="13997"/>
                  </a:lnTo>
                  <a:lnTo>
                    <a:pt x="45578" y="15927"/>
                  </a:lnTo>
                  <a:lnTo>
                    <a:pt x="27712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087089" y="2639504"/>
              <a:ext cx="141268" cy="149338"/>
            </a:xfrm>
            <a:custGeom>
              <a:avLst/>
              <a:gdLst/>
              <a:ahLst/>
              <a:cxnLst/>
              <a:rect l="0" t="0" r="0" b="0"/>
              <a:pathLst>
                <a:path w="141268" h="149338">
                  <a:moveTo>
                    <a:pt x="14925" y="47039"/>
                  </a:moveTo>
                  <a:lnTo>
                    <a:pt x="23793" y="49906"/>
                  </a:lnTo>
                  <a:lnTo>
                    <a:pt x="32780" y="52048"/>
                  </a:lnTo>
                  <a:lnTo>
                    <a:pt x="42771" y="53642"/>
                  </a:lnTo>
                  <a:lnTo>
                    <a:pt x="53578" y="54477"/>
                  </a:lnTo>
                  <a:lnTo>
                    <a:pt x="64742" y="54029"/>
                  </a:lnTo>
                  <a:lnTo>
                    <a:pt x="75929" y="52115"/>
                  </a:lnTo>
                  <a:lnTo>
                    <a:pt x="86350" y="48705"/>
                  </a:lnTo>
                  <a:lnTo>
                    <a:pt x="94741" y="43748"/>
                  </a:lnTo>
                  <a:lnTo>
                    <a:pt x="100584" y="37386"/>
                  </a:lnTo>
                  <a:lnTo>
                    <a:pt x="103707" y="30200"/>
                  </a:lnTo>
                  <a:lnTo>
                    <a:pt x="103921" y="23079"/>
                  </a:lnTo>
                  <a:lnTo>
                    <a:pt x="101432" y="16525"/>
                  </a:lnTo>
                  <a:lnTo>
                    <a:pt x="96543" y="10824"/>
                  </a:lnTo>
                  <a:lnTo>
                    <a:pt x="89466" y="6219"/>
                  </a:lnTo>
                  <a:lnTo>
                    <a:pt x="80534" y="2727"/>
                  </a:lnTo>
                  <a:lnTo>
                    <a:pt x="70305" y="518"/>
                  </a:lnTo>
                  <a:lnTo>
                    <a:pt x="59456" y="0"/>
                  </a:lnTo>
                  <a:lnTo>
                    <a:pt x="48433" y="1247"/>
                  </a:lnTo>
                  <a:lnTo>
                    <a:pt x="37764" y="4201"/>
                  </a:lnTo>
                  <a:lnTo>
                    <a:pt x="28131" y="8850"/>
                  </a:lnTo>
                  <a:lnTo>
                    <a:pt x="19808" y="15017"/>
                  </a:lnTo>
                  <a:lnTo>
                    <a:pt x="12882" y="22581"/>
                  </a:lnTo>
                  <a:lnTo>
                    <a:pt x="7437" y="31552"/>
                  </a:lnTo>
                  <a:lnTo>
                    <a:pt x="3374" y="41803"/>
                  </a:lnTo>
                  <a:lnTo>
                    <a:pt x="778" y="52938"/>
                  </a:lnTo>
                  <a:lnTo>
                    <a:pt x="0" y="64404"/>
                  </a:lnTo>
                  <a:lnTo>
                    <a:pt x="1068" y="75855"/>
                  </a:lnTo>
                  <a:lnTo>
                    <a:pt x="3732" y="87153"/>
                  </a:lnTo>
                  <a:lnTo>
                    <a:pt x="7653" y="98272"/>
                  </a:lnTo>
                  <a:lnTo>
                    <a:pt x="12515" y="109223"/>
                  </a:lnTo>
                  <a:lnTo>
                    <a:pt x="18218" y="119714"/>
                  </a:lnTo>
                  <a:lnTo>
                    <a:pt x="24870" y="129160"/>
                  </a:lnTo>
                  <a:lnTo>
                    <a:pt x="32453" y="137316"/>
                  </a:lnTo>
                  <a:lnTo>
                    <a:pt x="40833" y="143775"/>
                  </a:lnTo>
                  <a:lnTo>
                    <a:pt x="49835" y="147834"/>
                  </a:lnTo>
                  <a:lnTo>
                    <a:pt x="59301" y="149337"/>
                  </a:lnTo>
                  <a:lnTo>
                    <a:pt x="69097" y="148583"/>
                  </a:lnTo>
                  <a:lnTo>
                    <a:pt x="79127" y="146034"/>
                  </a:lnTo>
                  <a:lnTo>
                    <a:pt x="89308" y="142145"/>
                  </a:lnTo>
                  <a:lnTo>
                    <a:pt x="99327" y="137404"/>
                  </a:lnTo>
                  <a:lnTo>
                    <a:pt x="109725" y="131762"/>
                  </a:lnTo>
                  <a:lnTo>
                    <a:pt x="122531" y="123614"/>
                  </a:lnTo>
                  <a:lnTo>
                    <a:pt x="141267" y="1102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259941" y="2612844"/>
              <a:ext cx="73701" cy="138243"/>
            </a:xfrm>
            <a:custGeom>
              <a:avLst/>
              <a:gdLst/>
              <a:ahLst/>
              <a:cxnLst/>
              <a:rect l="0" t="0" r="0" b="0"/>
              <a:pathLst>
                <a:path w="73701" h="138243">
                  <a:moveTo>
                    <a:pt x="0" y="63171"/>
                  </a:moveTo>
                  <a:lnTo>
                    <a:pt x="67" y="74839"/>
                  </a:lnTo>
                  <a:lnTo>
                    <a:pt x="707" y="85327"/>
                  </a:lnTo>
                  <a:lnTo>
                    <a:pt x="2000" y="95634"/>
                  </a:lnTo>
                  <a:lnTo>
                    <a:pt x="3686" y="106108"/>
                  </a:lnTo>
                  <a:lnTo>
                    <a:pt x="5355" y="117100"/>
                  </a:lnTo>
                  <a:lnTo>
                    <a:pt x="6742" y="128640"/>
                  </a:lnTo>
                  <a:lnTo>
                    <a:pt x="6910" y="137106"/>
                  </a:lnTo>
                  <a:lnTo>
                    <a:pt x="5496" y="138242"/>
                  </a:lnTo>
                  <a:lnTo>
                    <a:pt x="3925" y="133788"/>
                  </a:lnTo>
                  <a:lnTo>
                    <a:pt x="2698" y="125807"/>
                  </a:lnTo>
                  <a:lnTo>
                    <a:pt x="1828" y="115632"/>
                  </a:lnTo>
                  <a:lnTo>
                    <a:pt x="1240" y="104090"/>
                  </a:lnTo>
                  <a:lnTo>
                    <a:pt x="1181" y="92012"/>
                  </a:lnTo>
                  <a:lnTo>
                    <a:pt x="2205" y="80324"/>
                  </a:lnTo>
                  <a:lnTo>
                    <a:pt x="4528" y="69485"/>
                  </a:lnTo>
                  <a:lnTo>
                    <a:pt x="8056" y="59554"/>
                  </a:lnTo>
                  <a:lnTo>
                    <a:pt x="12567" y="50411"/>
                  </a:lnTo>
                  <a:lnTo>
                    <a:pt x="17829" y="41889"/>
                  </a:lnTo>
                  <a:lnTo>
                    <a:pt x="23802" y="33993"/>
                  </a:lnTo>
                  <a:lnTo>
                    <a:pt x="30635" y="26900"/>
                  </a:lnTo>
                  <a:lnTo>
                    <a:pt x="38326" y="20647"/>
                  </a:lnTo>
                  <a:lnTo>
                    <a:pt x="46301" y="15276"/>
                  </a:lnTo>
                  <a:lnTo>
                    <a:pt x="54277" y="10392"/>
                  </a:lnTo>
                  <a:lnTo>
                    <a:pt x="62955" y="5563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386283" y="2613043"/>
              <a:ext cx="157929" cy="168258"/>
            </a:xfrm>
            <a:custGeom>
              <a:avLst/>
              <a:gdLst/>
              <a:ahLst/>
              <a:cxnLst/>
              <a:rect l="0" t="0" r="0" b="0"/>
              <a:pathLst>
                <a:path w="157929" h="168258">
                  <a:moveTo>
                    <a:pt x="0" y="52443"/>
                  </a:moveTo>
                  <a:lnTo>
                    <a:pt x="67" y="64111"/>
                  </a:lnTo>
                  <a:lnTo>
                    <a:pt x="707" y="74600"/>
                  </a:lnTo>
                  <a:lnTo>
                    <a:pt x="2004" y="84902"/>
                  </a:lnTo>
                  <a:lnTo>
                    <a:pt x="3864" y="95203"/>
                  </a:lnTo>
                  <a:lnTo>
                    <a:pt x="6180" y="105547"/>
                  </a:lnTo>
                  <a:lnTo>
                    <a:pt x="8808" y="115909"/>
                  </a:lnTo>
                  <a:lnTo>
                    <a:pt x="10299" y="125294"/>
                  </a:lnTo>
                  <a:lnTo>
                    <a:pt x="9435" y="131208"/>
                  </a:lnTo>
                  <a:lnTo>
                    <a:pt x="7590" y="132103"/>
                  </a:lnTo>
                  <a:lnTo>
                    <a:pt x="5704" y="128575"/>
                  </a:lnTo>
                  <a:lnTo>
                    <a:pt x="4121" y="121752"/>
                  </a:lnTo>
                  <a:lnTo>
                    <a:pt x="2904" y="112611"/>
                  </a:lnTo>
                  <a:lnTo>
                    <a:pt x="2018" y="101882"/>
                  </a:lnTo>
                  <a:lnTo>
                    <a:pt x="1558" y="90238"/>
                  </a:lnTo>
                  <a:lnTo>
                    <a:pt x="1765" y="78338"/>
                  </a:lnTo>
                  <a:lnTo>
                    <a:pt x="2719" y="66552"/>
                  </a:lnTo>
                  <a:lnTo>
                    <a:pt x="4510" y="55007"/>
                  </a:lnTo>
                  <a:lnTo>
                    <a:pt x="7315" y="43711"/>
                  </a:lnTo>
                  <a:lnTo>
                    <a:pt x="11138" y="32641"/>
                  </a:lnTo>
                  <a:lnTo>
                    <a:pt x="16164" y="22238"/>
                  </a:lnTo>
                  <a:lnTo>
                    <a:pt x="22819" y="13382"/>
                  </a:lnTo>
                  <a:lnTo>
                    <a:pt x="31178" y="6440"/>
                  </a:lnTo>
                  <a:lnTo>
                    <a:pt x="40706" y="1780"/>
                  </a:lnTo>
                  <a:lnTo>
                    <a:pt x="50478" y="0"/>
                  </a:lnTo>
                  <a:lnTo>
                    <a:pt x="59934" y="1146"/>
                  </a:lnTo>
                  <a:lnTo>
                    <a:pt x="68890" y="4982"/>
                  </a:lnTo>
                  <a:lnTo>
                    <a:pt x="77358" y="11279"/>
                  </a:lnTo>
                  <a:lnTo>
                    <a:pt x="85421" y="19657"/>
                  </a:lnTo>
                  <a:lnTo>
                    <a:pt x="93175" y="29667"/>
                  </a:lnTo>
                  <a:lnTo>
                    <a:pt x="100703" y="40892"/>
                  </a:lnTo>
                  <a:lnTo>
                    <a:pt x="108066" y="52993"/>
                  </a:lnTo>
                  <a:lnTo>
                    <a:pt x="115149" y="65708"/>
                  </a:lnTo>
                  <a:lnTo>
                    <a:pt x="121680" y="78849"/>
                  </a:lnTo>
                  <a:lnTo>
                    <a:pt x="127553" y="92272"/>
                  </a:lnTo>
                  <a:lnTo>
                    <a:pt x="132864" y="105662"/>
                  </a:lnTo>
                  <a:lnTo>
                    <a:pt x="138446" y="120047"/>
                  </a:lnTo>
                  <a:lnTo>
                    <a:pt x="145904" y="138922"/>
                  </a:lnTo>
                  <a:lnTo>
                    <a:pt x="157928" y="1682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769085" y="3740546"/>
            <a:ext cx="388047" cy="417783"/>
            <a:chOff x="769085" y="3740546"/>
            <a:chExt cx="388047" cy="417783"/>
          </a:xfrm>
        </p:grpSpPr>
        <p:sp>
          <p:nvSpPr>
            <p:cNvPr id="98" name="Freeform 97"/>
            <p:cNvSpPr/>
            <p:nvPr/>
          </p:nvSpPr>
          <p:spPr>
            <a:xfrm>
              <a:off x="885642" y="3810823"/>
              <a:ext cx="222680" cy="306898"/>
            </a:xfrm>
            <a:custGeom>
              <a:avLst/>
              <a:gdLst/>
              <a:ahLst/>
              <a:cxnLst/>
              <a:rect l="0" t="0" r="0" b="0"/>
              <a:pathLst>
                <a:path w="222680" h="306898">
                  <a:moveTo>
                    <a:pt x="22638" y="25827"/>
                  </a:moveTo>
                  <a:lnTo>
                    <a:pt x="19704" y="34695"/>
                  </a:lnTo>
                  <a:lnTo>
                    <a:pt x="16922" y="43682"/>
                  </a:lnTo>
                  <a:lnTo>
                    <a:pt x="14022" y="53673"/>
                  </a:lnTo>
                  <a:lnTo>
                    <a:pt x="10982" y="64480"/>
                  </a:lnTo>
                  <a:lnTo>
                    <a:pt x="7817" y="75644"/>
                  </a:lnTo>
                  <a:lnTo>
                    <a:pt x="4569" y="86780"/>
                  </a:lnTo>
                  <a:lnTo>
                    <a:pt x="1846" y="95311"/>
                  </a:lnTo>
                  <a:lnTo>
                    <a:pt x="411" y="97905"/>
                  </a:lnTo>
                  <a:lnTo>
                    <a:pt x="0" y="95139"/>
                  </a:lnTo>
                  <a:lnTo>
                    <a:pt x="109" y="88562"/>
                  </a:lnTo>
                  <a:lnTo>
                    <a:pt x="731" y="79604"/>
                  </a:lnTo>
                  <a:lnTo>
                    <a:pt x="2320" y="69447"/>
                  </a:lnTo>
                  <a:lnTo>
                    <a:pt x="5072" y="58797"/>
                  </a:lnTo>
                  <a:lnTo>
                    <a:pt x="8745" y="47996"/>
                  </a:lnTo>
                  <a:lnTo>
                    <a:pt x="12832" y="37190"/>
                  </a:lnTo>
                  <a:lnTo>
                    <a:pt x="17002" y="26448"/>
                  </a:lnTo>
                  <a:lnTo>
                    <a:pt x="21430" y="16432"/>
                  </a:lnTo>
                  <a:lnTo>
                    <a:pt x="26688" y="8367"/>
                  </a:lnTo>
                  <a:lnTo>
                    <a:pt x="33031" y="2772"/>
                  </a:lnTo>
                  <a:lnTo>
                    <a:pt x="40087" y="0"/>
                  </a:lnTo>
                  <a:lnTo>
                    <a:pt x="47063" y="558"/>
                  </a:lnTo>
                  <a:lnTo>
                    <a:pt x="53495" y="4379"/>
                  </a:lnTo>
                  <a:lnTo>
                    <a:pt x="59270" y="10806"/>
                  </a:lnTo>
                  <a:lnTo>
                    <a:pt x="64450" y="18923"/>
                  </a:lnTo>
                  <a:lnTo>
                    <a:pt x="69153" y="28037"/>
                  </a:lnTo>
                  <a:lnTo>
                    <a:pt x="73497" y="37725"/>
                  </a:lnTo>
                  <a:lnTo>
                    <a:pt x="77582" y="47745"/>
                  </a:lnTo>
                  <a:lnTo>
                    <a:pt x="81485" y="57970"/>
                  </a:lnTo>
                  <a:lnTo>
                    <a:pt x="85261" y="68649"/>
                  </a:lnTo>
                  <a:lnTo>
                    <a:pt x="88951" y="80350"/>
                  </a:lnTo>
                  <a:lnTo>
                    <a:pt x="92573" y="93301"/>
                  </a:lnTo>
                  <a:lnTo>
                    <a:pt x="95818" y="107256"/>
                  </a:lnTo>
                  <a:lnTo>
                    <a:pt x="98086" y="121696"/>
                  </a:lnTo>
                  <a:lnTo>
                    <a:pt x="99130" y="136266"/>
                  </a:lnTo>
                  <a:lnTo>
                    <a:pt x="99185" y="150963"/>
                  </a:lnTo>
                  <a:lnTo>
                    <a:pt x="98766" y="166043"/>
                  </a:lnTo>
                  <a:lnTo>
                    <a:pt x="98219" y="181622"/>
                  </a:lnTo>
                  <a:lnTo>
                    <a:pt x="97379" y="197354"/>
                  </a:lnTo>
                  <a:lnTo>
                    <a:pt x="95684" y="212543"/>
                  </a:lnTo>
                  <a:lnTo>
                    <a:pt x="92883" y="226836"/>
                  </a:lnTo>
                  <a:lnTo>
                    <a:pt x="89188" y="240213"/>
                  </a:lnTo>
                  <a:lnTo>
                    <a:pt x="85091" y="252811"/>
                  </a:lnTo>
                  <a:lnTo>
                    <a:pt x="80917" y="264796"/>
                  </a:lnTo>
                  <a:lnTo>
                    <a:pt x="76487" y="275997"/>
                  </a:lnTo>
                  <a:lnTo>
                    <a:pt x="71229" y="285929"/>
                  </a:lnTo>
                  <a:lnTo>
                    <a:pt x="64877" y="294414"/>
                  </a:lnTo>
                  <a:lnTo>
                    <a:pt x="57475" y="301095"/>
                  </a:lnTo>
                  <a:lnTo>
                    <a:pt x="49203" y="305304"/>
                  </a:lnTo>
                  <a:lnTo>
                    <a:pt x="40279" y="306897"/>
                  </a:lnTo>
                  <a:lnTo>
                    <a:pt x="31371" y="305865"/>
                  </a:lnTo>
                  <a:lnTo>
                    <a:pt x="23543" y="302064"/>
                  </a:lnTo>
                  <a:lnTo>
                    <a:pt x="17288" y="295694"/>
                  </a:lnTo>
                  <a:lnTo>
                    <a:pt x="12584" y="287199"/>
                  </a:lnTo>
                  <a:lnTo>
                    <a:pt x="9180" y="277073"/>
                  </a:lnTo>
                  <a:lnTo>
                    <a:pt x="6786" y="265758"/>
                  </a:lnTo>
                  <a:lnTo>
                    <a:pt x="5463" y="253929"/>
                  </a:lnTo>
                  <a:lnTo>
                    <a:pt x="5616" y="242455"/>
                  </a:lnTo>
                  <a:lnTo>
                    <a:pt x="7352" y="231796"/>
                  </a:lnTo>
                  <a:lnTo>
                    <a:pt x="10822" y="222506"/>
                  </a:lnTo>
                  <a:lnTo>
                    <a:pt x="16356" y="215394"/>
                  </a:lnTo>
                  <a:lnTo>
                    <a:pt x="23931" y="210693"/>
                  </a:lnTo>
                  <a:lnTo>
                    <a:pt x="33086" y="208316"/>
                  </a:lnTo>
                  <a:lnTo>
                    <a:pt x="43133" y="208142"/>
                  </a:lnTo>
                  <a:lnTo>
                    <a:pt x="53588" y="209871"/>
                  </a:lnTo>
                  <a:lnTo>
                    <a:pt x="64198" y="213112"/>
                  </a:lnTo>
                  <a:lnTo>
                    <a:pt x="74846" y="217487"/>
                  </a:lnTo>
                  <a:lnTo>
                    <a:pt x="85487" y="222681"/>
                  </a:lnTo>
                  <a:lnTo>
                    <a:pt x="96107" y="228452"/>
                  </a:lnTo>
                  <a:lnTo>
                    <a:pt x="106705" y="234625"/>
                  </a:lnTo>
                  <a:lnTo>
                    <a:pt x="117288" y="241063"/>
                  </a:lnTo>
                  <a:lnTo>
                    <a:pt x="128024" y="247350"/>
                  </a:lnTo>
                  <a:lnTo>
                    <a:pt x="139226" y="252815"/>
                  </a:lnTo>
                  <a:lnTo>
                    <a:pt x="151015" y="257145"/>
                  </a:lnTo>
                  <a:lnTo>
                    <a:pt x="163035" y="260051"/>
                  </a:lnTo>
                  <a:lnTo>
                    <a:pt x="174571" y="261103"/>
                  </a:lnTo>
                  <a:lnTo>
                    <a:pt x="185245" y="260261"/>
                  </a:lnTo>
                  <a:lnTo>
                    <a:pt x="194729" y="258089"/>
                  </a:lnTo>
                  <a:lnTo>
                    <a:pt x="203507" y="255348"/>
                  </a:lnTo>
                  <a:lnTo>
                    <a:pt x="212347" y="251801"/>
                  </a:lnTo>
                  <a:lnTo>
                    <a:pt x="222679" y="246925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69085" y="3740546"/>
              <a:ext cx="388047" cy="417783"/>
            </a:xfrm>
            <a:custGeom>
              <a:avLst/>
              <a:gdLst/>
              <a:ahLst/>
              <a:cxnLst/>
              <a:rect l="0" t="0" r="0" b="0"/>
              <a:pathLst>
                <a:path w="388047" h="417783">
                  <a:moveTo>
                    <a:pt x="212894" y="11876"/>
                  </a:moveTo>
                  <a:lnTo>
                    <a:pt x="198225" y="11943"/>
                  </a:lnTo>
                  <a:lnTo>
                    <a:pt x="184314" y="12583"/>
                  </a:lnTo>
                  <a:lnTo>
                    <a:pt x="169826" y="13884"/>
                  </a:lnTo>
                  <a:lnTo>
                    <a:pt x="154970" y="15917"/>
                  </a:lnTo>
                  <a:lnTo>
                    <a:pt x="140441" y="18881"/>
                  </a:lnTo>
                  <a:lnTo>
                    <a:pt x="126632" y="22801"/>
                  </a:lnTo>
                  <a:lnTo>
                    <a:pt x="113766" y="27551"/>
                  </a:lnTo>
                  <a:lnTo>
                    <a:pt x="102051" y="32954"/>
                  </a:lnTo>
                  <a:lnTo>
                    <a:pt x="91473" y="38855"/>
                  </a:lnTo>
                  <a:lnTo>
                    <a:pt x="81861" y="45443"/>
                  </a:lnTo>
                  <a:lnTo>
                    <a:pt x="73004" y="53228"/>
                  </a:lnTo>
                  <a:lnTo>
                    <a:pt x="64705" y="62390"/>
                  </a:lnTo>
                  <a:lnTo>
                    <a:pt x="56806" y="72644"/>
                  </a:lnTo>
                  <a:lnTo>
                    <a:pt x="49186" y="83445"/>
                  </a:lnTo>
                  <a:lnTo>
                    <a:pt x="41765" y="94417"/>
                  </a:lnTo>
                  <a:lnTo>
                    <a:pt x="34645" y="105547"/>
                  </a:lnTo>
                  <a:lnTo>
                    <a:pt x="28090" y="117077"/>
                  </a:lnTo>
                  <a:lnTo>
                    <a:pt x="22201" y="129129"/>
                  </a:lnTo>
                  <a:lnTo>
                    <a:pt x="16924" y="141680"/>
                  </a:lnTo>
                  <a:lnTo>
                    <a:pt x="12146" y="154644"/>
                  </a:lnTo>
                  <a:lnTo>
                    <a:pt x="7755" y="167926"/>
                  </a:lnTo>
                  <a:lnTo>
                    <a:pt x="3976" y="181440"/>
                  </a:lnTo>
                  <a:lnTo>
                    <a:pt x="1341" y="195118"/>
                  </a:lnTo>
                  <a:lnTo>
                    <a:pt x="52" y="208916"/>
                  </a:lnTo>
                  <a:lnTo>
                    <a:pt x="0" y="222961"/>
                  </a:lnTo>
                  <a:lnTo>
                    <a:pt x="953" y="237536"/>
                  </a:lnTo>
                  <a:lnTo>
                    <a:pt x="2672" y="252748"/>
                  </a:lnTo>
                  <a:lnTo>
                    <a:pt x="5114" y="268389"/>
                  </a:lnTo>
                  <a:lnTo>
                    <a:pt x="8422" y="284041"/>
                  </a:lnTo>
                  <a:lnTo>
                    <a:pt x="12608" y="299455"/>
                  </a:lnTo>
                  <a:lnTo>
                    <a:pt x="17553" y="314397"/>
                  </a:lnTo>
                  <a:lnTo>
                    <a:pt x="23096" y="328585"/>
                  </a:lnTo>
                  <a:lnTo>
                    <a:pt x="29085" y="341937"/>
                  </a:lnTo>
                  <a:lnTo>
                    <a:pt x="35395" y="354377"/>
                  </a:lnTo>
                  <a:lnTo>
                    <a:pt x="41930" y="365746"/>
                  </a:lnTo>
                  <a:lnTo>
                    <a:pt x="48625" y="376060"/>
                  </a:lnTo>
                  <a:lnTo>
                    <a:pt x="55595" y="385309"/>
                  </a:lnTo>
                  <a:lnTo>
                    <a:pt x="63114" y="393385"/>
                  </a:lnTo>
                  <a:lnTo>
                    <a:pt x="71290" y="400333"/>
                  </a:lnTo>
                  <a:lnTo>
                    <a:pt x="80241" y="406171"/>
                  </a:lnTo>
                  <a:lnTo>
                    <a:pt x="90160" y="410802"/>
                  </a:lnTo>
                  <a:lnTo>
                    <a:pt x="101063" y="414284"/>
                  </a:lnTo>
                  <a:lnTo>
                    <a:pt x="112978" y="416641"/>
                  </a:lnTo>
                  <a:lnTo>
                    <a:pt x="126033" y="417782"/>
                  </a:lnTo>
                  <a:lnTo>
                    <a:pt x="140178" y="417773"/>
                  </a:lnTo>
                  <a:lnTo>
                    <a:pt x="154912" y="416801"/>
                  </a:lnTo>
                  <a:lnTo>
                    <a:pt x="169415" y="415087"/>
                  </a:lnTo>
                  <a:lnTo>
                    <a:pt x="183241" y="412821"/>
                  </a:lnTo>
                  <a:lnTo>
                    <a:pt x="196301" y="409995"/>
                  </a:lnTo>
                  <a:lnTo>
                    <a:pt x="208686" y="406421"/>
                  </a:lnTo>
                  <a:lnTo>
                    <a:pt x="220536" y="402053"/>
                  </a:lnTo>
                  <a:lnTo>
                    <a:pt x="231987" y="396984"/>
                  </a:lnTo>
                  <a:lnTo>
                    <a:pt x="243150" y="391357"/>
                  </a:lnTo>
                  <a:lnTo>
                    <a:pt x="254108" y="385312"/>
                  </a:lnTo>
                  <a:lnTo>
                    <a:pt x="264757" y="378964"/>
                  </a:lnTo>
                  <a:lnTo>
                    <a:pt x="274836" y="372404"/>
                  </a:lnTo>
                  <a:lnTo>
                    <a:pt x="284249" y="365692"/>
                  </a:lnTo>
                  <a:lnTo>
                    <a:pt x="293214" y="358711"/>
                  </a:lnTo>
                  <a:lnTo>
                    <a:pt x="302155" y="351185"/>
                  </a:lnTo>
                  <a:lnTo>
                    <a:pt x="311316" y="343008"/>
                  </a:lnTo>
                  <a:lnTo>
                    <a:pt x="320606" y="334227"/>
                  </a:lnTo>
                  <a:lnTo>
                    <a:pt x="329696" y="324954"/>
                  </a:lnTo>
                  <a:lnTo>
                    <a:pt x="338400" y="315303"/>
                  </a:lnTo>
                  <a:lnTo>
                    <a:pt x="346534" y="305212"/>
                  </a:lnTo>
                  <a:lnTo>
                    <a:pt x="353843" y="294452"/>
                  </a:lnTo>
                  <a:lnTo>
                    <a:pt x="360275" y="282959"/>
                  </a:lnTo>
                  <a:lnTo>
                    <a:pt x="365932" y="270970"/>
                  </a:lnTo>
                  <a:lnTo>
                    <a:pt x="370973" y="258923"/>
                  </a:lnTo>
                  <a:lnTo>
                    <a:pt x="375549" y="247069"/>
                  </a:lnTo>
                  <a:lnTo>
                    <a:pt x="379625" y="235160"/>
                  </a:lnTo>
                  <a:lnTo>
                    <a:pt x="382990" y="222566"/>
                  </a:lnTo>
                  <a:lnTo>
                    <a:pt x="385584" y="208983"/>
                  </a:lnTo>
                  <a:lnTo>
                    <a:pt x="387326" y="194589"/>
                  </a:lnTo>
                  <a:lnTo>
                    <a:pt x="388046" y="179848"/>
                  </a:lnTo>
                  <a:lnTo>
                    <a:pt x="387751" y="165082"/>
                  </a:lnTo>
                  <a:lnTo>
                    <a:pt x="386587" y="150590"/>
                  </a:lnTo>
                  <a:lnTo>
                    <a:pt x="384742" y="136714"/>
                  </a:lnTo>
                  <a:lnTo>
                    <a:pt x="382388" y="123570"/>
                  </a:lnTo>
                  <a:lnTo>
                    <a:pt x="379504" y="111101"/>
                  </a:lnTo>
                  <a:lnTo>
                    <a:pt x="375891" y="99179"/>
                  </a:lnTo>
                  <a:lnTo>
                    <a:pt x="371492" y="87678"/>
                  </a:lnTo>
                  <a:lnTo>
                    <a:pt x="366234" y="76646"/>
                  </a:lnTo>
                  <a:lnTo>
                    <a:pt x="359947" y="66304"/>
                  </a:lnTo>
                  <a:lnTo>
                    <a:pt x="352640" y="56714"/>
                  </a:lnTo>
                  <a:lnTo>
                    <a:pt x="344462" y="47799"/>
                  </a:lnTo>
                  <a:lnTo>
                    <a:pt x="335602" y="39424"/>
                  </a:lnTo>
                  <a:lnTo>
                    <a:pt x="326231" y="31460"/>
                  </a:lnTo>
                  <a:lnTo>
                    <a:pt x="316330" y="23959"/>
                  </a:lnTo>
                  <a:lnTo>
                    <a:pt x="305699" y="17140"/>
                  </a:lnTo>
                  <a:lnTo>
                    <a:pt x="294286" y="11079"/>
                  </a:lnTo>
                  <a:lnTo>
                    <a:pt x="282182" y="6026"/>
                  </a:lnTo>
                  <a:lnTo>
                    <a:pt x="269525" y="2461"/>
                  </a:lnTo>
                  <a:lnTo>
                    <a:pt x="256457" y="512"/>
                  </a:lnTo>
                  <a:lnTo>
                    <a:pt x="243259" y="0"/>
                  </a:lnTo>
                  <a:lnTo>
                    <a:pt x="230324" y="637"/>
                  </a:lnTo>
                  <a:lnTo>
                    <a:pt x="217862" y="2132"/>
                  </a:lnTo>
                  <a:lnTo>
                    <a:pt x="206337" y="4091"/>
                  </a:lnTo>
                  <a:lnTo>
                    <a:pt x="195428" y="6215"/>
                  </a:lnTo>
                  <a:lnTo>
                    <a:pt x="184179" y="8685"/>
                  </a:lnTo>
                  <a:lnTo>
                    <a:pt x="170780" y="11876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1374546" y="3615552"/>
            <a:ext cx="1502564" cy="503981"/>
            <a:chOff x="1374546" y="3615552"/>
            <a:chExt cx="1502564" cy="503981"/>
          </a:xfrm>
        </p:grpSpPr>
        <p:sp>
          <p:nvSpPr>
            <p:cNvPr id="101" name="Freeform 100"/>
            <p:cNvSpPr/>
            <p:nvPr/>
          </p:nvSpPr>
          <p:spPr>
            <a:xfrm>
              <a:off x="1374546" y="3712581"/>
              <a:ext cx="207559" cy="406952"/>
            </a:xfrm>
            <a:custGeom>
              <a:avLst/>
              <a:gdLst/>
              <a:ahLst/>
              <a:cxnLst/>
              <a:rect l="0" t="0" r="0" b="0"/>
              <a:pathLst>
                <a:path w="207559" h="406952">
                  <a:moveTo>
                    <a:pt x="154915" y="71426"/>
                  </a:moveTo>
                  <a:lnTo>
                    <a:pt x="151914" y="62625"/>
                  </a:lnTo>
                  <a:lnTo>
                    <a:pt x="148492" y="54278"/>
                  </a:lnTo>
                  <a:lnTo>
                    <a:pt x="144291" y="45584"/>
                  </a:lnTo>
                  <a:lnTo>
                    <a:pt x="139218" y="36636"/>
                  </a:lnTo>
                  <a:lnTo>
                    <a:pt x="133089" y="27789"/>
                  </a:lnTo>
                  <a:lnTo>
                    <a:pt x="125905" y="19264"/>
                  </a:lnTo>
                  <a:lnTo>
                    <a:pt x="117818" y="11594"/>
                  </a:lnTo>
                  <a:lnTo>
                    <a:pt x="109023" y="5662"/>
                  </a:lnTo>
                  <a:lnTo>
                    <a:pt x="99707" y="1796"/>
                  </a:lnTo>
                  <a:lnTo>
                    <a:pt x="90183" y="0"/>
                  </a:lnTo>
                  <a:lnTo>
                    <a:pt x="80870" y="224"/>
                  </a:lnTo>
                  <a:lnTo>
                    <a:pt x="71979" y="2230"/>
                  </a:lnTo>
                  <a:lnTo>
                    <a:pt x="63535" y="5828"/>
                  </a:lnTo>
                  <a:lnTo>
                    <a:pt x="55478" y="10975"/>
                  </a:lnTo>
                  <a:lnTo>
                    <a:pt x="47727" y="17506"/>
                  </a:lnTo>
                  <a:lnTo>
                    <a:pt x="40368" y="25159"/>
                  </a:lnTo>
                  <a:lnTo>
                    <a:pt x="33645" y="33666"/>
                  </a:lnTo>
                  <a:lnTo>
                    <a:pt x="27643" y="42799"/>
                  </a:lnTo>
                  <a:lnTo>
                    <a:pt x="22460" y="52541"/>
                  </a:lnTo>
                  <a:lnTo>
                    <a:pt x="18276" y="63065"/>
                  </a:lnTo>
                  <a:lnTo>
                    <a:pt x="15088" y="74406"/>
                  </a:lnTo>
                  <a:lnTo>
                    <a:pt x="12590" y="86463"/>
                  </a:lnTo>
                  <a:lnTo>
                    <a:pt x="10291" y="99088"/>
                  </a:lnTo>
                  <a:lnTo>
                    <a:pt x="7891" y="112143"/>
                  </a:lnTo>
                  <a:lnTo>
                    <a:pt x="5446" y="125673"/>
                  </a:lnTo>
                  <a:lnTo>
                    <a:pt x="3257" y="139894"/>
                  </a:lnTo>
                  <a:lnTo>
                    <a:pt x="1493" y="154865"/>
                  </a:lnTo>
                  <a:lnTo>
                    <a:pt x="326" y="170344"/>
                  </a:lnTo>
                  <a:lnTo>
                    <a:pt x="0" y="185886"/>
                  </a:lnTo>
                  <a:lnTo>
                    <a:pt x="564" y="201231"/>
                  </a:lnTo>
                  <a:lnTo>
                    <a:pt x="1909" y="216297"/>
                  </a:lnTo>
                  <a:lnTo>
                    <a:pt x="3876" y="231100"/>
                  </a:lnTo>
                  <a:lnTo>
                    <a:pt x="6308" y="245687"/>
                  </a:lnTo>
                  <a:lnTo>
                    <a:pt x="9074" y="260111"/>
                  </a:lnTo>
                  <a:lnTo>
                    <a:pt x="12076" y="274416"/>
                  </a:lnTo>
                  <a:lnTo>
                    <a:pt x="15241" y="288632"/>
                  </a:lnTo>
                  <a:lnTo>
                    <a:pt x="18518" y="302621"/>
                  </a:lnTo>
                  <a:lnTo>
                    <a:pt x="21871" y="316094"/>
                  </a:lnTo>
                  <a:lnTo>
                    <a:pt x="25285" y="328931"/>
                  </a:lnTo>
                  <a:lnTo>
                    <a:pt x="29070" y="341009"/>
                  </a:lnTo>
                  <a:lnTo>
                    <a:pt x="33829" y="352127"/>
                  </a:lnTo>
                  <a:lnTo>
                    <a:pt x="39813" y="362273"/>
                  </a:lnTo>
                  <a:lnTo>
                    <a:pt x="46953" y="371579"/>
                  </a:lnTo>
                  <a:lnTo>
                    <a:pt x="55041" y="380223"/>
                  </a:lnTo>
                  <a:lnTo>
                    <a:pt x="63854" y="388363"/>
                  </a:lnTo>
                  <a:lnTo>
                    <a:pt x="73194" y="395644"/>
                  </a:lnTo>
                  <a:lnTo>
                    <a:pt x="82908" y="401250"/>
                  </a:lnTo>
                  <a:lnTo>
                    <a:pt x="92883" y="404871"/>
                  </a:lnTo>
                  <a:lnTo>
                    <a:pt x="103037" y="406657"/>
                  </a:lnTo>
                  <a:lnTo>
                    <a:pt x="113313" y="406951"/>
                  </a:lnTo>
                  <a:lnTo>
                    <a:pt x="123668" y="406102"/>
                  </a:lnTo>
                  <a:lnTo>
                    <a:pt x="133910" y="404094"/>
                  </a:lnTo>
                  <a:lnTo>
                    <a:pt x="143714" y="400553"/>
                  </a:lnTo>
                  <a:lnTo>
                    <a:pt x="152939" y="395400"/>
                  </a:lnTo>
                  <a:lnTo>
                    <a:pt x="161608" y="388993"/>
                  </a:lnTo>
                  <a:lnTo>
                    <a:pt x="169817" y="381930"/>
                  </a:lnTo>
                  <a:lnTo>
                    <a:pt x="177665" y="374633"/>
                  </a:lnTo>
                  <a:lnTo>
                    <a:pt x="184945" y="367609"/>
                  </a:lnTo>
                  <a:lnTo>
                    <a:pt x="191857" y="360839"/>
                  </a:lnTo>
                  <a:lnTo>
                    <a:pt x="199011" y="353735"/>
                  </a:lnTo>
                  <a:lnTo>
                    <a:pt x="207558" y="345167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561047" y="3920325"/>
              <a:ext cx="126343" cy="138355"/>
            </a:xfrm>
            <a:custGeom>
              <a:avLst/>
              <a:gdLst/>
              <a:ahLst/>
              <a:cxnLst/>
              <a:rect l="0" t="0" r="0" b="0"/>
              <a:pathLst>
                <a:path w="126343" h="138355">
                  <a:moveTo>
                    <a:pt x="0" y="74252"/>
                  </a:moveTo>
                  <a:lnTo>
                    <a:pt x="11668" y="74186"/>
                  </a:lnTo>
                  <a:lnTo>
                    <a:pt x="22157" y="73545"/>
                  </a:lnTo>
                  <a:lnTo>
                    <a:pt x="32463" y="72249"/>
                  </a:lnTo>
                  <a:lnTo>
                    <a:pt x="42937" y="70389"/>
                  </a:lnTo>
                  <a:lnTo>
                    <a:pt x="53929" y="68073"/>
                  </a:lnTo>
                  <a:lnTo>
                    <a:pt x="65563" y="65402"/>
                  </a:lnTo>
                  <a:lnTo>
                    <a:pt x="77471" y="62305"/>
                  </a:lnTo>
                  <a:lnTo>
                    <a:pt x="88929" y="58549"/>
                  </a:lnTo>
                  <a:lnTo>
                    <a:pt x="99545" y="54056"/>
                  </a:lnTo>
                  <a:lnTo>
                    <a:pt x="108788" y="48734"/>
                  </a:lnTo>
                  <a:lnTo>
                    <a:pt x="115861" y="42405"/>
                  </a:lnTo>
                  <a:lnTo>
                    <a:pt x="120527" y="35080"/>
                  </a:lnTo>
                  <a:lnTo>
                    <a:pt x="122710" y="27228"/>
                  </a:lnTo>
                  <a:lnTo>
                    <a:pt x="122220" y="19652"/>
                  </a:lnTo>
                  <a:lnTo>
                    <a:pt x="119222" y="12793"/>
                  </a:lnTo>
                  <a:lnTo>
                    <a:pt x="113975" y="7056"/>
                  </a:lnTo>
                  <a:lnTo>
                    <a:pt x="106650" y="2959"/>
                  </a:lnTo>
                  <a:lnTo>
                    <a:pt x="97548" y="620"/>
                  </a:lnTo>
                  <a:lnTo>
                    <a:pt x="87203" y="0"/>
                  </a:lnTo>
                  <a:lnTo>
                    <a:pt x="76276" y="1089"/>
                  </a:lnTo>
                  <a:lnTo>
                    <a:pt x="65201" y="3710"/>
                  </a:lnTo>
                  <a:lnTo>
                    <a:pt x="54495" y="7738"/>
                  </a:lnTo>
                  <a:lnTo>
                    <a:pt x="44839" y="13182"/>
                  </a:lnTo>
                  <a:lnTo>
                    <a:pt x="36496" y="19915"/>
                  </a:lnTo>
                  <a:lnTo>
                    <a:pt x="29386" y="27705"/>
                  </a:lnTo>
                  <a:lnTo>
                    <a:pt x="23286" y="36304"/>
                  </a:lnTo>
                  <a:lnTo>
                    <a:pt x="17964" y="45494"/>
                  </a:lnTo>
                  <a:lnTo>
                    <a:pt x="13540" y="55105"/>
                  </a:lnTo>
                  <a:lnTo>
                    <a:pt x="10464" y="65009"/>
                  </a:lnTo>
                  <a:lnTo>
                    <a:pt x="8878" y="75110"/>
                  </a:lnTo>
                  <a:lnTo>
                    <a:pt x="8796" y="85182"/>
                  </a:lnTo>
                  <a:lnTo>
                    <a:pt x="10260" y="94871"/>
                  </a:lnTo>
                  <a:lnTo>
                    <a:pt x="13141" y="104013"/>
                  </a:lnTo>
                  <a:lnTo>
                    <a:pt x="17347" y="112457"/>
                  </a:lnTo>
                  <a:lnTo>
                    <a:pt x="22910" y="119984"/>
                  </a:lnTo>
                  <a:lnTo>
                    <a:pt x="29729" y="126555"/>
                  </a:lnTo>
                  <a:lnTo>
                    <a:pt x="37746" y="131969"/>
                  </a:lnTo>
                  <a:lnTo>
                    <a:pt x="47030" y="135783"/>
                  </a:lnTo>
                  <a:lnTo>
                    <a:pt x="57490" y="137898"/>
                  </a:lnTo>
                  <a:lnTo>
                    <a:pt x="68597" y="138354"/>
                  </a:lnTo>
                  <a:lnTo>
                    <a:pt x="79512" y="137148"/>
                  </a:lnTo>
                  <a:lnTo>
                    <a:pt x="89766" y="134457"/>
                  </a:lnTo>
                  <a:lnTo>
                    <a:pt x="98966" y="130872"/>
                  </a:lnTo>
                  <a:lnTo>
                    <a:pt x="107523" y="126949"/>
                  </a:lnTo>
                  <a:lnTo>
                    <a:pt x="116182" y="122348"/>
                  </a:lnTo>
                  <a:lnTo>
                    <a:pt x="126342" y="116366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733123" y="3900105"/>
              <a:ext cx="133251" cy="157644"/>
            </a:xfrm>
            <a:custGeom>
              <a:avLst/>
              <a:gdLst/>
              <a:ahLst/>
              <a:cxnLst/>
              <a:rect l="0" t="0" r="0" b="0"/>
              <a:pathLst>
                <a:path w="133251" h="157644">
                  <a:moveTo>
                    <a:pt x="6908" y="41830"/>
                  </a:moveTo>
                  <a:lnTo>
                    <a:pt x="6975" y="53632"/>
                  </a:lnTo>
                  <a:lnTo>
                    <a:pt x="7616" y="65401"/>
                  </a:lnTo>
                  <a:lnTo>
                    <a:pt x="8912" y="78291"/>
                  </a:lnTo>
                  <a:lnTo>
                    <a:pt x="10772" y="92139"/>
                  </a:lnTo>
                  <a:lnTo>
                    <a:pt x="13088" y="106468"/>
                  </a:lnTo>
                  <a:lnTo>
                    <a:pt x="15741" y="120910"/>
                  </a:lnTo>
                  <a:lnTo>
                    <a:pt x="18131" y="134320"/>
                  </a:lnTo>
                  <a:lnTo>
                    <a:pt x="18730" y="144694"/>
                  </a:lnTo>
                  <a:lnTo>
                    <a:pt x="16994" y="150610"/>
                  </a:lnTo>
                  <a:lnTo>
                    <a:pt x="14097" y="151560"/>
                  </a:lnTo>
                  <a:lnTo>
                    <a:pt x="10751" y="148249"/>
                  </a:lnTo>
                  <a:lnTo>
                    <a:pt x="7407" y="141532"/>
                  </a:lnTo>
                  <a:lnTo>
                    <a:pt x="4489" y="132004"/>
                  </a:lnTo>
                  <a:lnTo>
                    <a:pt x="2173" y="120239"/>
                  </a:lnTo>
                  <a:lnTo>
                    <a:pt x="607" y="107103"/>
                  </a:lnTo>
                  <a:lnTo>
                    <a:pt x="0" y="93673"/>
                  </a:lnTo>
                  <a:lnTo>
                    <a:pt x="368" y="80566"/>
                  </a:lnTo>
                  <a:lnTo>
                    <a:pt x="1580" y="67986"/>
                  </a:lnTo>
                  <a:lnTo>
                    <a:pt x="3456" y="55922"/>
                  </a:lnTo>
                  <a:lnTo>
                    <a:pt x="5835" y="44296"/>
                  </a:lnTo>
                  <a:lnTo>
                    <a:pt x="8905" y="33334"/>
                  </a:lnTo>
                  <a:lnTo>
                    <a:pt x="13176" y="23563"/>
                  </a:lnTo>
                  <a:lnTo>
                    <a:pt x="18829" y="15180"/>
                  </a:lnTo>
                  <a:lnTo>
                    <a:pt x="25744" y="8397"/>
                  </a:lnTo>
                  <a:lnTo>
                    <a:pt x="33682" y="3588"/>
                  </a:lnTo>
                  <a:lnTo>
                    <a:pt x="42388" y="773"/>
                  </a:lnTo>
                  <a:lnTo>
                    <a:pt x="51488" y="0"/>
                  </a:lnTo>
                  <a:lnTo>
                    <a:pt x="60508" y="1519"/>
                  </a:lnTo>
                  <a:lnTo>
                    <a:pt x="69195" y="5243"/>
                  </a:lnTo>
                  <a:lnTo>
                    <a:pt x="77331" y="10825"/>
                  </a:lnTo>
                  <a:lnTo>
                    <a:pt x="84648" y="17851"/>
                  </a:lnTo>
                  <a:lnTo>
                    <a:pt x="91089" y="25947"/>
                  </a:lnTo>
                  <a:lnTo>
                    <a:pt x="96754" y="34974"/>
                  </a:lnTo>
                  <a:lnTo>
                    <a:pt x="101802" y="45010"/>
                  </a:lnTo>
                  <a:lnTo>
                    <a:pt x="106387" y="56019"/>
                  </a:lnTo>
                  <a:lnTo>
                    <a:pt x="110638" y="67852"/>
                  </a:lnTo>
                  <a:lnTo>
                    <a:pt x="114654" y="80326"/>
                  </a:lnTo>
                  <a:lnTo>
                    <a:pt x="118503" y="93262"/>
                  </a:lnTo>
                  <a:lnTo>
                    <a:pt x="122084" y="106109"/>
                  </a:lnTo>
                  <a:lnTo>
                    <a:pt x="125491" y="119317"/>
                  </a:lnTo>
                  <a:lnTo>
                    <a:pt x="129023" y="135161"/>
                  </a:lnTo>
                  <a:lnTo>
                    <a:pt x="133250" y="157643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932257" y="3647137"/>
              <a:ext cx="28874" cy="400084"/>
            </a:xfrm>
            <a:custGeom>
              <a:avLst/>
              <a:gdLst/>
              <a:ahLst/>
              <a:cxnLst/>
              <a:rect l="0" t="0" r="0" b="0"/>
              <a:pathLst>
                <a:path w="28874" h="400084">
                  <a:moveTo>
                    <a:pt x="7816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51" y="61036"/>
                  </a:lnTo>
                  <a:lnTo>
                    <a:pt x="1890" y="72666"/>
                  </a:lnTo>
                  <a:lnTo>
                    <a:pt x="3254" y="85596"/>
                  </a:lnTo>
                  <a:lnTo>
                    <a:pt x="4463" y="100221"/>
                  </a:lnTo>
                  <a:lnTo>
                    <a:pt x="5425" y="116468"/>
                  </a:lnTo>
                  <a:lnTo>
                    <a:pt x="6145" y="134055"/>
                  </a:lnTo>
                  <a:lnTo>
                    <a:pt x="6664" y="152668"/>
                  </a:lnTo>
                  <a:lnTo>
                    <a:pt x="7029" y="172031"/>
                  </a:lnTo>
                  <a:lnTo>
                    <a:pt x="7282" y="191927"/>
                  </a:lnTo>
                  <a:lnTo>
                    <a:pt x="7460" y="212190"/>
                  </a:lnTo>
                  <a:lnTo>
                    <a:pt x="7751" y="232540"/>
                  </a:lnTo>
                  <a:lnTo>
                    <a:pt x="8479" y="252589"/>
                  </a:lnTo>
                  <a:lnTo>
                    <a:pt x="9785" y="272142"/>
                  </a:lnTo>
                  <a:lnTo>
                    <a:pt x="11647" y="290866"/>
                  </a:lnTo>
                  <a:lnTo>
                    <a:pt x="13968" y="308221"/>
                  </a:lnTo>
                  <a:lnTo>
                    <a:pt x="16635" y="324038"/>
                  </a:lnTo>
                  <a:lnTo>
                    <a:pt x="19403" y="338408"/>
                  </a:lnTo>
                  <a:lnTo>
                    <a:pt x="22166" y="353113"/>
                  </a:lnTo>
                  <a:lnTo>
                    <a:pt x="25166" y="371685"/>
                  </a:lnTo>
                  <a:lnTo>
                    <a:pt x="28873" y="400083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792674" y="3815593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227553" y="67"/>
                  </a:lnTo>
                  <a:lnTo>
                    <a:pt x="214282" y="707"/>
                  </a:lnTo>
                  <a:lnTo>
                    <a:pt x="201081" y="1999"/>
                  </a:lnTo>
                  <a:lnTo>
                    <a:pt x="187739" y="3686"/>
                  </a:lnTo>
                  <a:lnTo>
                    <a:pt x="174230" y="5354"/>
                  </a:lnTo>
                  <a:lnTo>
                    <a:pt x="160577" y="6772"/>
                  </a:lnTo>
                  <a:lnTo>
                    <a:pt x="146811" y="8043"/>
                  </a:lnTo>
                  <a:lnTo>
                    <a:pt x="132961" y="9502"/>
                  </a:lnTo>
                  <a:lnTo>
                    <a:pt x="119048" y="11330"/>
                  </a:lnTo>
                  <a:lnTo>
                    <a:pt x="104925" y="13388"/>
                  </a:lnTo>
                  <a:lnTo>
                    <a:pt x="90299" y="15316"/>
                  </a:lnTo>
                  <a:lnTo>
                    <a:pt x="75066" y="16911"/>
                  </a:lnTo>
                  <a:lnTo>
                    <a:pt x="59835" y="18136"/>
                  </a:lnTo>
                  <a:lnTo>
                    <a:pt x="44228" y="19165"/>
                  </a:lnTo>
                  <a:lnTo>
                    <a:pt x="25755" y="2008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045358" y="3836650"/>
              <a:ext cx="115814" cy="167862"/>
            </a:xfrm>
            <a:custGeom>
              <a:avLst/>
              <a:gdLst/>
              <a:ahLst/>
              <a:cxnLst/>
              <a:rect l="0" t="0" r="0" b="0"/>
              <a:pathLst>
                <a:path w="115814" h="167862">
                  <a:moveTo>
                    <a:pt x="0" y="73699"/>
                  </a:moveTo>
                  <a:lnTo>
                    <a:pt x="2933" y="82501"/>
                  </a:lnTo>
                  <a:lnTo>
                    <a:pt x="5716" y="90848"/>
                  </a:lnTo>
                  <a:lnTo>
                    <a:pt x="8615" y="99546"/>
                  </a:lnTo>
                  <a:lnTo>
                    <a:pt x="11655" y="108667"/>
                  </a:lnTo>
                  <a:lnTo>
                    <a:pt x="14820" y="118162"/>
                  </a:lnTo>
                  <a:lnTo>
                    <a:pt x="18085" y="127954"/>
                  </a:lnTo>
                  <a:lnTo>
                    <a:pt x="21423" y="137968"/>
                  </a:lnTo>
                  <a:lnTo>
                    <a:pt x="24814" y="148142"/>
                  </a:lnTo>
                  <a:lnTo>
                    <a:pt x="28218" y="158354"/>
                  </a:lnTo>
                  <a:lnTo>
                    <a:pt x="30758" y="165975"/>
                  </a:lnTo>
                  <a:lnTo>
                    <a:pt x="31387" y="167861"/>
                  </a:lnTo>
                  <a:lnTo>
                    <a:pt x="30504" y="165191"/>
                  </a:lnTo>
                  <a:lnTo>
                    <a:pt x="28815" y="159258"/>
                  </a:lnTo>
                  <a:lnTo>
                    <a:pt x="26995" y="150557"/>
                  </a:lnTo>
                  <a:lnTo>
                    <a:pt x="25408" y="139522"/>
                  </a:lnTo>
                  <a:lnTo>
                    <a:pt x="24325" y="126800"/>
                  </a:lnTo>
                  <a:lnTo>
                    <a:pt x="24039" y="113161"/>
                  </a:lnTo>
                  <a:lnTo>
                    <a:pt x="24625" y="99128"/>
                  </a:lnTo>
                  <a:lnTo>
                    <a:pt x="26152" y="85292"/>
                  </a:lnTo>
                  <a:lnTo>
                    <a:pt x="28770" y="72385"/>
                  </a:lnTo>
                  <a:lnTo>
                    <a:pt x="32461" y="60711"/>
                  </a:lnTo>
                  <a:lnTo>
                    <a:pt x="37226" y="50382"/>
                  </a:lnTo>
                  <a:lnTo>
                    <a:pt x="43173" y="41500"/>
                  </a:lnTo>
                  <a:lnTo>
                    <a:pt x="50247" y="33966"/>
                  </a:lnTo>
                  <a:lnTo>
                    <a:pt x="58267" y="27547"/>
                  </a:lnTo>
                  <a:lnTo>
                    <a:pt x="67021" y="21985"/>
                  </a:lnTo>
                  <a:lnTo>
                    <a:pt x="76302" y="17055"/>
                  </a:lnTo>
                  <a:lnTo>
                    <a:pt x="85499" y="12727"/>
                  </a:lnTo>
                  <a:lnTo>
                    <a:pt x="94503" y="8730"/>
                  </a:lnTo>
                  <a:lnTo>
                    <a:pt x="104101" y="470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211577" y="3861734"/>
              <a:ext cx="181222" cy="143372"/>
            </a:xfrm>
            <a:custGeom>
              <a:avLst/>
              <a:gdLst/>
              <a:ahLst/>
              <a:cxnLst/>
              <a:rect l="0" t="0" r="0" b="0"/>
              <a:pathLst>
                <a:path w="181222" h="143372">
                  <a:moveTo>
                    <a:pt x="75936" y="27558"/>
                  </a:moveTo>
                  <a:lnTo>
                    <a:pt x="72868" y="16158"/>
                  </a:lnTo>
                  <a:lnTo>
                    <a:pt x="68806" y="8230"/>
                  </a:lnTo>
                  <a:lnTo>
                    <a:pt x="63318" y="3120"/>
                  </a:lnTo>
                  <a:lnTo>
                    <a:pt x="56731" y="430"/>
                  </a:lnTo>
                  <a:lnTo>
                    <a:pt x="49581" y="0"/>
                  </a:lnTo>
                  <a:lnTo>
                    <a:pt x="42242" y="1534"/>
                  </a:lnTo>
                  <a:lnTo>
                    <a:pt x="35055" y="4799"/>
                  </a:lnTo>
                  <a:lnTo>
                    <a:pt x="28394" y="9714"/>
                  </a:lnTo>
                  <a:lnTo>
                    <a:pt x="22404" y="16090"/>
                  </a:lnTo>
                  <a:lnTo>
                    <a:pt x="17045" y="23807"/>
                  </a:lnTo>
                  <a:lnTo>
                    <a:pt x="12205" y="32888"/>
                  </a:lnTo>
                  <a:lnTo>
                    <a:pt x="7769" y="43215"/>
                  </a:lnTo>
                  <a:lnTo>
                    <a:pt x="3957" y="54403"/>
                  </a:lnTo>
                  <a:lnTo>
                    <a:pt x="1300" y="65906"/>
                  </a:lnTo>
                  <a:lnTo>
                    <a:pt x="0" y="77376"/>
                  </a:lnTo>
                  <a:lnTo>
                    <a:pt x="111" y="88517"/>
                  </a:lnTo>
                  <a:lnTo>
                    <a:pt x="1705" y="98999"/>
                  </a:lnTo>
                  <a:lnTo>
                    <a:pt x="4673" y="108701"/>
                  </a:lnTo>
                  <a:lnTo>
                    <a:pt x="8937" y="117198"/>
                  </a:lnTo>
                  <a:lnTo>
                    <a:pt x="14540" y="123702"/>
                  </a:lnTo>
                  <a:lnTo>
                    <a:pt x="21376" y="127956"/>
                  </a:lnTo>
                  <a:lnTo>
                    <a:pt x="29065" y="129846"/>
                  </a:lnTo>
                  <a:lnTo>
                    <a:pt x="37064" y="129153"/>
                  </a:lnTo>
                  <a:lnTo>
                    <a:pt x="45029" y="126019"/>
                  </a:lnTo>
                  <a:lnTo>
                    <a:pt x="52663" y="120850"/>
                  </a:lnTo>
                  <a:lnTo>
                    <a:pt x="59637" y="114109"/>
                  </a:lnTo>
                  <a:lnTo>
                    <a:pt x="65839" y="106208"/>
                  </a:lnTo>
                  <a:lnTo>
                    <a:pt x="71173" y="97313"/>
                  </a:lnTo>
                  <a:lnTo>
                    <a:pt x="75465" y="87367"/>
                  </a:lnTo>
                  <a:lnTo>
                    <a:pt x="78739" y="76451"/>
                  </a:lnTo>
                  <a:lnTo>
                    <a:pt x="81666" y="65937"/>
                  </a:lnTo>
                  <a:lnTo>
                    <a:pt x="85282" y="59601"/>
                  </a:lnTo>
                  <a:lnTo>
                    <a:pt x="89452" y="59602"/>
                  </a:lnTo>
                  <a:lnTo>
                    <a:pt x="93442" y="64240"/>
                  </a:lnTo>
                  <a:lnTo>
                    <a:pt x="97331" y="71625"/>
                  </a:lnTo>
                  <a:lnTo>
                    <a:pt x="101539" y="80128"/>
                  </a:lnTo>
                  <a:lnTo>
                    <a:pt x="106285" y="88814"/>
                  </a:lnTo>
                  <a:lnTo>
                    <a:pt x="111582" y="97294"/>
                  </a:lnTo>
                  <a:lnTo>
                    <a:pt x="117349" y="105462"/>
                  </a:lnTo>
                  <a:lnTo>
                    <a:pt x="123487" y="113325"/>
                  </a:lnTo>
                  <a:lnTo>
                    <a:pt x="130173" y="120636"/>
                  </a:lnTo>
                  <a:lnTo>
                    <a:pt x="138836" y="127582"/>
                  </a:lnTo>
                  <a:lnTo>
                    <a:pt x="153589" y="134775"/>
                  </a:lnTo>
                  <a:lnTo>
                    <a:pt x="181221" y="143371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434912" y="3615552"/>
              <a:ext cx="31587" cy="410612"/>
            </a:xfrm>
            <a:custGeom>
              <a:avLst/>
              <a:gdLst/>
              <a:ahLst/>
              <a:cxnLst/>
              <a:rect l="0" t="0" r="0" b="0"/>
              <a:pathLst>
                <a:path w="31587" h="410612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82"/>
                  </a:lnTo>
                  <a:lnTo>
                    <a:pt x="178" y="58457"/>
                  </a:lnTo>
                  <a:lnTo>
                    <a:pt x="826" y="74930"/>
                  </a:lnTo>
                  <a:lnTo>
                    <a:pt x="2074" y="92503"/>
                  </a:lnTo>
                  <a:lnTo>
                    <a:pt x="3727" y="111018"/>
                  </a:lnTo>
                  <a:lnTo>
                    <a:pt x="5375" y="130272"/>
                  </a:lnTo>
                  <a:lnTo>
                    <a:pt x="6783" y="150071"/>
                  </a:lnTo>
                  <a:lnTo>
                    <a:pt x="8048" y="170264"/>
                  </a:lnTo>
                  <a:lnTo>
                    <a:pt x="9505" y="190731"/>
                  </a:lnTo>
                  <a:lnTo>
                    <a:pt x="11331" y="211379"/>
                  </a:lnTo>
                  <a:lnTo>
                    <a:pt x="13389" y="231820"/>
                  </a:lnTo>
                  <a:lnTo>
                    <a:pt x="15316" y="251399"/>
                  </a:lnTo>
                  <a:lnTo>
                    <a:pt x="16910" y="269828"/>
                  </a:lnTo>
                  <a:lnTo>
                    <a:pt x="18133" y="287153"/>
                  </a:lnTo>
                  <a:lnTo>
                    <a:pt x="19029" y="303562"/>
                  </a:lnTo>
                  <a:lnTo>
                    <a:pt x="19670" y="319266"/>
                  </a:lnTo>
                  <a:lnTo>
                    <a:pt x="20288" y="334289"/>
                  </a:lnTo>
                  <a:lnTo>
                    <a:pt x="21242" y="348473"/>
                  </a:lnTo>
                  <a:lnTo>
                    <a:pt x="22700" y="361784"/>
                  </a:lnTo>
                  <a:lnTo>
                    <a:pt x="24503" y="373884"/>
                  </a:lnTo>
                  <a:lnTo>
                    <a:pt x="26441" y="385243"/>
                  </a:lnTo>
                  <a:lnTo>
                    <a:pt x="28686" y="396860"/>
                  </a:lnTo>
                  <a:lnTo>
                    <a:pt x="31586" y="410611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761295" y="3794536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106946" y="2934"/>
                  </a:lnTo>
                  <a:lnTo>
                    <a:pt x="97959" y="5716"/>
                  </a:lnTo>
                  <a:lnTo>
                    <a:pt x="87963" y="8611"/>
                  </a:lnTo>
                  <a:lnTo>
                    <a:pt x="76983" y="11478"/>
                  </a:lnTo>
                  <a:lnTo>
                    <a:pt x="65171" y="13995"/>
                  </a:lnTo>
                  <a:lnTo>
                    <a:pt x="52731" y="16006"/>
                  </a:lnTo>
                  <a:lnTo>
                    <a:pt x="40438" y="17522"/>
                  </a:lnTo>
                  <a:lnTo>
                    <a:pt x="28417" y="18783"/>
                  </a:lnTo>
                  <a:lnTo>
                    <a:pt x="15614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1" name="Freeform 110"/>
          <p:cNvSpPr/>
          <p:nvPr/>
        </p:nvSpPr>
        <p:spPr>
          <a:xfrm>
            <a:off x="2712666" y="2612844"/>
            <a:ext cx="126344" cy="10529"/>
          </a:xfrm>
          <a:custGeom>
            <a:avLst/>
            <a:gdLst/>
            <a:ahLst/>
            <a:cxnLst/>
            <a:rect l="0" t="0" r="0" b="0"/>
            <a:pathLst>
              <a:path w="126344" h="10529">
                <a:moveTo>
                  <a:pt x="126343" y="0"/>
                </a:moveTo>
                <a:lnTo>
                  <a:pt x="111741" y="2866"/>
                </a:lnTo>
                <a:lnTo>
                  <a:pt x="98469" y="5008"/>
                </a:lnTo>
                <a:lnTo>
                  <a:pt x="85273" y="6611"/>
                </a:lnTo>
                <a:lnTo>
                  <a:pt x="71970" y="7795"/>
                </a:lnTo>
                <a:lnTo>
                  <a:pt x="56972" y="8773"/>
                </a:lnTo>
                <a:lnTo>
                  <a:pt x="35600" y="9634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Freeform 111"/>
          <p:cNvSpPr/>
          <p:nvPr/>
        </p:nvSpPr>
        <p:spPr>
          <a:xfrm>
            <a:off x="3070636" y="2405100"/>
            <a:ext cx="257783" cy="492014"/>
          </a:xfrm>
          <a:custGeom>
            <a:avLst/>
            <a:gdLst/>
            <a:ahLst/>
            <a:cxnLst/>
            <a:rect l="0" t="0" r="0" b="0"/>
            <a:pathLst>
              <a:path w="257783" h="492014">
                <a:moveTo>
                  <a:pt x="0" y="460427"/>
                </a:moveTo>
                <a:lnTo>
                  <a:pt x="67" y="448759"/>
                </a:lnTo>
                <a:lnTo>
                  <a:pt x="707" y="438271"/>
                </a:lnTo>
                <a:lnTo>
                  <a:pt x="2003" y="427964"/>
                </a:lnTo>
                <a:lnTo>
                  <a:pt x="3863" y="417490"/>
                </a:lnTo>
                <a:lnTo>
                  <a:pt x="6180" y="406498"/>
                </a:lnTo>
                <a:lnTo>
                  <a:pt x="8846" y="394851"/>
                </a:lnTo>
                <a:lnTo>
                  <a:pt x="11770" y="382424"/>
                </a:lnTo>
                <a:lnTo>
                  <a:pt x="14877" y="369021"/>
                </a:lnTo>
                <a:lnTo>
                  <a:pt x="18112" y="354632"/>
                </a:lnTo>
                <a:lnTo>
                  <a:pt x="21436" y="339393"/>
                </a:lnTo>
                <a:lnTo>
                  <a:pt x="24820" y="323487"/>
                </a:lnTo>
                <a:lnTo>
                  <a:pt x="28246" y="307092"/>
                </a:lnTo>
                <a:lnTo>
                  <a:pt x="31699" y="290679"/>
                </a:lnTo>
                <a:lnTo>
                  <a:pt x="35171" y="274965"/>
                </a:lnTo>
                <a:lnTo>
                  <a:pt x="38655" y="260279"/>
                </a:lnTo>
                <a:lnTo>
                  <a:pt x="42148" y="246283"/>
                </a:lnTo>
                <a:lnTo>
                  <a:pt x="45646" y="232197"/>
                </a:lnTo>
                <a:lnTo>
                  <a:pt x="49143" y="217566"/>
                </a:lnTo>
                <a:lnTo>
                  <a:pt x="52475" y="202279"/>
                </a:lnTo>
                <a:lnTo>
                  <a:pt x="55333" y="186397"/>
                </a:lnTo>
                <a:lnTo>
                  <a:pt x="57591" y="170043"/>
                </a:lnTo>
                <a:lnTo>
                  <a:pt x="59447" y="153501"/>
                </a:lnTo>
                <a:lnTo>
                  <a:pt x="61307" y="137176"/>
                </a:lnTo>
                <a:lnTo>
                  <a:pt x="63413" y="121278"/>
                </a:lnTo>
                <a:lnTo>
                  <a:pt x="65829" y="105994"/>
                </a:lnTo>
                <a:lnTo>
                  <a:pt x="68531" y="91572"/>
                </a:lnTo>
                <a:lnTo>
                  <a:pt x="71467" y="78121"/>
                </a:lnTo>
                <a:lnTo>
                  <a:pt x="74740" y="67891"/>
                </a:lnTo>
                <a:lnTo>
                  <a:pt x="77962" y="64024"/>
                </a:lnTo>
                <a:lnTo>
                  <a:pt x="80297" y="65965"/>
                </a:lnTo>
                <a:lnTo>
                  <a:pt x="81788" y="72048"/>
                </a:lnTo>
                <a:lnTo>
                  <a:pt x="82875" y="80715"/>
                </a:lnTo>
                <a:lnTo>
                  <a:pt x="84085" y="90700"/>
                </a:lnTo>
                <a:lnTo>
                  <a:pt x="85687" y="101252"/>
                </a:lnTo>
                <a:lnTo>
                  <a:pt x="87732" y="112162"/>
                </a:lnTo>
                <a:lnTo>
                  <a:pt x="90168" y="123577"/>
                </a:lnTo>
                <a:lnTo>
                  <a:pt x="92919" y="135557"/>
                </a:lnTo>
                <a:lnTo>
                  <a:pt x="96068" y="147728"/>
                </a:lnTo>
                <a:lnTo>
                  <a:pt x="99859" y="159376"/>
                </a:lnTo>
                <a:lnTo>
                  <a:pt x="104376" y="170122"/>
                </a:lnTo>
                <a:lnTo>
                  <a:pt x="109714" y="179287"/>
                </a:lnTo>
                <a:lnTo>
                  <a:pt x="116054" y="185774"/>
                </a:lnTo>
                <a:lnTo>
                  <a:pt x="123391" y="189236"/>
                </a:lnTo>
                <a:lnTo>
                  <a:pt x="131420" y="189795"/>
                </a:lnTo>
                <a:lnTo>
                  <a:pt x="139648" y="187678"/>
                </a:lnTo>
                <a:lnTo>
                  <a:pt x="147766" y="183290"/>
                </a:lnTo>
                <a:lnTo>
                  <a:pt x="155503" y="176959"/>
                </a:lnTo>
                <a:lnTo>
                  <a:pt x="162546" y="168832"/>
                </a:lnTo>
                <a:lnTo>
                  <a:pt x="168808" y="159152"/>
                </a:lnTo>
                <a:lnTo>
                  <a:pt x="174691" y="148232"/>
                </a:lnTo>
                <a:lnTo>
                  <a:pt x="180949" y="136379"/>
                </a:lnTo>
                <a:lnTo>
                  <a:pt x="187973" y="123855"/>
                </a:lnTo>
                <a:lnTo>
                  <a:pt x="195490" y="111023"/>
                </a:lnTo>
                <a:lnTo>
                  <a:pt x="202777" y="98335"/>
                </a:lnTo>
                <a:lnTo>
                  <a:pt x="209423" y="86019"/>
                </a:lnTo>
                <a:lnTo>
                  <a:pt x="215511" y="73953"/>
                </a:lnTo>
                <a:lnTo>
                  <a:pt x="221433" y="61777"/>
                </a:lnTo>
                <a:lnTo>
                  <a:pt x="227447" y="49290"/>
                </a:lnTo>
                <a:lnTo>
                  <a:pt x="233486" y="36614"/>
                </a:lnTo>
                <a:lnTo>
                  <a:pt x="239247" y="24097"/>
                </a:lnTo>
                <a:lnTo>
                  <a:pt x="244580" y="12001"/>
                </a:lnTo>
                <a:lnTo>
                  <a:pt x="249738" y="2776"/>
                </a:lnTo>
                <a:lnTo>
                  <a:pt x="254275" y="0"/>
                </a:lnTo>
                <a:lnTo>
                  <a:pt x="256946" y="3722"/>
                </a:lnTo>
                <a:lnTo>
                  <a:pt x="257782" y="12597"/>
                </a:lnTo>
                <a:lnTo>
                  <a:pt x="257398" y="24913"/>
                </a:lnTo>
                <a:lnTo>
                  <a:pt x="256523" y="38944"/>
                </a:lnTo>
                <a:lnTo>
                  <a:pt x="255593" y="53624"/>
                </a:lnTo>
                <a:lnTo>
                  <a:pt x="254626" y="68928"/>
                </a:lnTo>
                <a:lnTo>
                  <a:pt x="253358" y="85575"/>
                </a:lnTo>
                <a:lnTo>
                  <a:pt x="251653" y="103883"/>
                </a:lnTo>
                <a:lnTo>
                  <a:pt x="249673" y="123270"/>
                </a:lnTo>
                <a:lnTo>
                  <a:pt x="247797" y="142533"/>
                </a:lnTo>
                <a:lnTo>
                  <a:pt x="246236" y="160975"/>
                </a:lnTo>
                <a:lnTo>
                  <a:pt x="245036" y="178427"/>
                </a:lnTo>
                <a:lnTo>
                  <a:pt x="244155" y="194983"/>
                </a:lnTo>
                <a:lnTo>
                  <a:pt x="243527" y="210818"/>
                </a:lnTo>
                <a:lnTo>
                  <a:pt x="243089" y="226113"/>
                </a:lnTo>
                <a:lnTo>
                  <a:pt x="242787" y="241019"/>
                </a:lnTo>
                <a:lnTo>
                  <a:pt x="242581" y="255649"/>
                </a:lnTo>
                <a:lnTo>
                  <a:pt x="242442" y="270090"/>
                </a:lnTo>
                <a:lnTo>
                  <a:pt x="242347" y="284399"/>
                </a:lnTo>
                <a:lnTo>
                  <a:pt x="242284" y="298634"/>
                </a:lnTo>
                <a:lnTo>
                  <a:pt x="242241" y="313313"/>
                </a:lnTo>
                <a:lnTo>
                  <a:pt x="242212" y="329378"/>
                </a:lnTo>
                <a:lnTo>
                  <a:pt x="242198" y="347213"/>
                </a:lnTo>
                <a:lnTo>
                  <a:pt x="242358" y="366073"/>
                </a:lnTo>
                <a:lnTo>
                  <a:pt x="242998" y="384432"/>
                </a:lnTo>
                <a:lnTo>
                  <a:pt x="244241" y="401441"/>
                </a:lnTo>
                <a:lnTo>
                  <a:pt x="245898" y="417077"/>
                </a:lnTo>
                <a:lnTo>
                  <a:pt x="247722" y="433647"/>
                </a:lnTo>
                <a:lnTo>
                  <a:pt x="249874" y="455948"/>
                </a:lnTo>
                <a:lnTo>
                  <a:pt x="252684" y="49201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6" name="Group 115"/>
          <p:cNvGrpSpPr/>
          <p:nvPr/>
        </p:nvGrpSpPr>
        <p:grpSpPr>
          <a:xfrm>
            <a:off x="3407547" y="2360160"/>
            <a:ext cx="398079" cy="663296"/>
            <a:chOff x="3407547" y="2360160"/>
            <a:chExt cx="398079" cy="663296"/>
          </a:xfrm>
        </p:grpSpPr>
        <p:sp>
          <p:nvSpPr>
            <p:cNvPr id="113" name="Freeform 112"/>
            <p:cNvSpPr/>
            <p:nvPr/>
          </p:nvSpPr>
          <p:spPr>
            <a:xfrm>
              <a:off x="3589245" y="2433859"/>
              <a:ext cx="7817" cy="494841"/>
            </a:xfrm>
            <a:custGeom>
              <a:avLst/>
              <a:gdLst/>
              <a:ahLst/>
              <a:cxnLst/>
              <a:rect l="0" t="0" r="0" b="0"/>
              <a:pathLst>
                <a:path w="7817" h="494841">
                  <a:moveTo>
                    <a:pt x="7816" y="0"/>
                  </a:moveTo>
                  <a:lnTo>
                    <a:pt x="4949" y="11936"/>
                  </a:lnTo>
                  <a:lnTo>
                    <a:pt x="2807" y="24986"/>
                  </a:lnTo>
                  <a:lnTo>
                    <a:pt x="1208" y="40455"/>
                  </a:lnTo>
                  <a:lnTo>
                    <a:pt x="201" y="57505"/>
                  </a:lnTo>
                  <a:lnTo>
                    <a:pt x="0" y="74521"/>
                  </a:lnTo>
                  <a:lnTo>
                    <a:pt x="651" y="90568"/>
                  </a:lnTo>
                  <a:lnTo>
                    <a:pt x="1890" y="105561"/>
                  </a:lnTo>
                  <a:lnTo>
                    <a:pt x="3253" y="119910"/>
                  </a:lnTo>
                  <a:lnTo>
                    <a:pt x="4463" y="133961"/>
                  </a:lnTo>
                  <a:lnTo>
                    <a:pt x="5425" y="147904"/>
                  </a:lnTo>
                  <a:lnTo>
                    <a:pt x="6145" y="161826"/>
                  </a:lnTo>
                  <a:lnTo>
                    <a:pt x="6664" y="175760"/>
                  </a:lnTo>
                  <a:lnTo>
                    <a:pt x="7029" y="189716"/>
                  </a:lnTo>
                  <a:lnTo>
                    <a:pt x="7282" y="203692"/>
                  </a:lnTo>
                  <a:lnTo>
                    <a:pt x="7456" y="217695"/>
                  </a:lnTo>
                  <a:lnTo>
                    <a:pt x="7573" y="232048"/>
                  </a:lnTo>
                  <a:lnTo>
                    <a:pt x="7653" y="247362"/>
                  </a:lnTo>
                  <a:lnTo>
                    <a:pt x="7707" y="263891"/>
                  </a:lnTo>
                  <a:lnTo>
                    <a:pt x="7743" y="281570"/>
                  </a:lnTo>
                  <a:lnTo>
                    <a:pt x="7767" y="300195"/>
                  </a:lnTo>
                  <a:lnTo>
                    <a:pt x="7783" y="319536"/>
                  </a:lnTo>
                  <a:lnTo>
                    <a:pt x="7793" y="339234"/>
                  </a:lnTo>
                  <a:lnTo>
                    <a:pt x="7801" y="358831"/>
                  </a:lnTo>
                  <a:lnTo>
                    <a:pt x="7806" y="378078"/>
                  </a:lnTo>
                  <a:lnTo>
                    <a:pt x="7809" y="396763"/>
                  </a:lnTo>
                  <a:lnTo>
                    <a:pt x="7811" y="414624"/>
                  </a:lnTo>
                  <a:lnTo>
                    <a:pt x="7812" y="431584"/>
                  </a:lnTo>
                  <a:lnTo>
                    <a:pt x="7814" y="447146"/>
                  </a:lnTo>
                  <a:lnTo>
                    <a:pt x="7814" y="461826"/>
                  </a:lnTo>
                  <a:lnTo>
                    <a:pt x="7815" y="476913"/>
                  </a:lnTo>
                  <a:lnTo>
                    <a:pt x="7816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407547" y="2360160"/>
              <a:ext cx="379027" cy="105286"/>
            </a:xfrm>
            <a:custGeom>
              <a:avLst/>
              <a:gdLst/>
              <a:ahLst/>
              <a:cxnLst/>
              <a:rect l="0" t="0" r="0" b="0"/>
              <a:pathLst>
                <a:path w="379027" h="105286">
                  <a:moveTo>
                    <a:pt x="379026" y="0"/>
                  </a:moveTo>
                  <a:lnTo>
                    <a:pt x="367291" y="2933"/>
                  </a:lnTo>
                  <a:lnTo>
                    <a:pt x="356162" y="5716"/>
                  </a:lnTo>
                  <a:lnTo>
                    <a:pt x="344559" y="8620"/>
                  </a:lnTo>
                  <a:lnTo>
                    <a:pt x="332225" y="11833"/>
                  </a:lnTo>
                  <a:lnTo>
                    <a:pt x="318917" y="15646"/>
                  </a:lnTo>
                  <a:lnTo>
                    <a:pt x="304608" y="20159"/>
                  </a:lnTo>
                  <a:lnTo>
                    <a:pt x="289430" y="25150"/>
                  </a:lnTo>
                  <a:lnTo>
                    <a:pt x="273569" y="30189"/>
                  </a:lnTo>
                  <a:lnTo>
                    <a:pt x="257207" y="35021"/>
                  </a:lnTo>
                  <a:lnTo>
                    <a:pt x="240815" y="39568"/>
                  </a:lnTo>
                  <a:lnTo>
                    <a:pt x="225117" y="43849"/>
                  </a:lnTo>
                  <a:lnTo>
                    <a:pt x="210451" y="47912"/>
                  </a:lnTo>
                  <a:lnTo>
                    <a:pt x="196807" y="51809"/>
                  </a:lnTo>
                  <a:lnTo>
                    <a:pt x="184023" y="55587"/>
                  </a:lnTo>
                  <a:lnTo>
                    <a:pt x="171893" y="59280"/>
                  </a:lnTo>
                  <a:lnTo>
                    <a:pt x="159913" y="62914"/>
                  </a:lnTo>
                  <a:lnTo>
                    <a:pt x="147329" y="66508"/>
                  </a:lnTo>
                  <a:lnTo>
                    <a:pt x="133782" y="70074"/>
                  </a:lnTo>
                  <a:lnTo>
                    <a:pt x="119426" y="73622"/>
                  </a:lnTo>
                  <a:lnTo>
                    <a:pt x="104717" y="77157"/>
                  </a:lnTo>
                  <a:lnTo>
                    <a:pt x="89976" y="80684"/>
                  </a:lnTo>
                  <a:lnTo>
                    <a:pt x="75502" y="84205"/>
                  </a:lnTo>
                  <a:lnTo>
                    <a:pt x="61639" y="87722"/>
                  </a:lnTo>
                  <a:lnTo>
                    <a:pt x="48518" y="91232"/>
                  </a:lnTo>
                  <a:lnTo>
                    <a:pt x="36532" y="94584"/>
                  </a:lnTo>
                  <a:lnTo>
                    <a:pt x="25257" y="97812"/>
                  </a:lnTo>
                  <a:lnTo>
                    <a:pt x="13700" y="10119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744459" y="2865527"/>
              <a:ext cx="61167" cy="157929"/>
            </a:xfrm>
            <a:custGeom>
              <a:avLst/>
              <a:gdLst/>
              <a:ahLst/>
              <a:cxnLst/>
              <a:rect l="0" t="0" r="0" b="0"/>
              <a:pathLst>
                <a:path w="61167" h="157929">
                  <a:moveTo>
                    <a:pt x="0" y="0"/>
                  </a:moveTo>
                  <a:lnTo>
                    <a:pt x="5935" y="5868"/>
                  </a:lnTo>
                  <a:lnTo>
                    <a:pt x="12139" y="11433"/>
                  </a:lnTo>
                  <a:lnTo>
                    <a:pt x="19231" y="17241"/>
                  </a:lnTo>
                  <a:lnTo>
                    <a:pt x="26998" y="23667"/>
                  </a:lnTo>
                  <a:lnTo>
                    <a:pt x="34996" y="31294"/>
                  </a:lnTo>
                  <a:lnTo>
                    <a:pt x="42924" y="40328"/>
                  </a:lnTo>
                  <a:lnTo>
                    <a:pt x="50179" y="50655"/>
                  </a:lnTo>
                  <a:lnTo>
                    <a:pt x="55828" y="62031"/>
                  </a:lnTo>
                  <a:lnTo>
                    <a:pt x="59501" y="74196"/>
                  </a:lnTo>
                  <a:lnTo>
                    <a:pt x="61166" y="86769"/>
                  </a:lnTo>
                  <a:lnTo>
                    <a:pt x="60853" y="99275"/>
                  </a:lnTo>
                  <a:lnTo>
                    <a:pt x="58797" y="111446"/>
                  </a:lnTo>
                  <a:lnTo>
                    <a:pt x="55458" y="122773"/>
                  </a:lnTo>
                  <a:lnTo>
                    <a:pt x="50991" y="133528"/>
                  </a:lnTo>
                  <a:lnTo>
                    <a:pt x="43892" y="144651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4081531" y="2433859"/>
            <a:ext cx="1505416" cy="558012"/>
            <a:chOff x="4081531" y="2433859"/>
            <a:chExt cx="1505416" cy="558012"/>
          </a:xfrm>
        </p:grpSpPr>
        <p:sp>
          <p:nvSpPr>
            <p:cNvPr id="117" name="Freeform 116"/>
            <p:cNvSpPr/>
            <p:nvPr/>
          </p:nvSpPr>
          <p:spPr>
            <a:xfrm>
              <a:off x="4081531" y="2433859"/>
              <a:ext cx="347282" cy="365412"/>
            </a:xfrm>
            <a:custGeom>
              <a:avLst/>
              <a:gdLst/>
              <a:ahLst/>
              <a:cxnLst/>
              <a:rect l="0" t="0" r="0" b="0"/>
              <a:pathLst>
                <a:path w="347282" h="365412">
                  <a:moveTo>
                    <a:pt x="20897" y="0"/>
                  </a:moveTo>
                  <a:lnTo>
                    <a:pt x="17963" y="8801"/>
                  </a:lnTo>
                  <a:lnTo>
                    <a:pt x="15182" y="17148"/>
                  </a:lnTo>
                  <a:lnTo>
                    <a:pt x="12286" y="25851"/>
                  </a:lnTo>
                  <a:lnTo>
                    <a:pt x="9419" y="35145"/>
                  </a:lnTo>
                  <a:lnTo>
                    <a:pt x="6902" y="45288"/>
                  </a:lnTo>
                  <a:lnTo>
                    <a:pt x="4892" y="56338"/>
                  </a:lnTo>
                  <a:lnTo>
                    <a:pt x="3379" y="68351"/>
                  </a:lnTo>
                  <a:lnTo>
                    <a:pt x="2284" y="81469"/>
                  </a:lnTo>
                  <a:lnTo>
                    <a:pt x="1511" y="95665"/>
                  </a:lnTo>
                  <a:lnTo>
                    <a:pt x="975" y="110773"/>
                  </a:lnTo>
                  <a:lnTo>
                    <a:pt x="607" y="126592"/>
                  </a:lnTo>
                  <a:lnTo>
                    <a:pt x="356" y="142931"/>
                  </a:lnTo>
                  <a:lnTo>
                    <a:pt x="187" y="159478"/>
                  </a:lnTo>
                  <a:lnTo>
                    <a:pt x="73" y="175814"/>
                  </a:lnTo>
                  <a:lnTo>
                    <a:pt x="0" y="191726"/>
                  </a:lnTo>
                  <a:lnTo>
                    <a:pt x="122" y="207190"/>
                  </a:lnTo>
                  <a:lnTo>
                    <a:pt x="736" y="222268"/>
                  </a:lnTo>
                  <a:lnTo>
                    <a:pt x="1966" y="237038"/>
                  </a:lnTo>
                  <a:lnTo>
                    <a:pt x="3776" y="251417"/>
                  </a:lnTo>
                  <a:lnTo>
                    <a:pt x="6062" y="265159"/>
                  </a:lnTo>
                  <a:lnTo>
                    <a:pt x="8716" y="278185"/>
                  </a:lnTo>
                  <a:lnTo>
                    <a:pt x="11802" y="290560"/>
                  </a:lnTo>
                  <a:lnTo>
                    <a:pt x="15552" y="302411"/>
                  </a:lnTo>
                  <a:lnTo>
                    <a:pt x="20037" y="313863"/>
                  </a:lnTo>
                  <a:lnTo>
                    <a:pt x="25184" y="324859"/>
                  </a:lnTo>
                  <a:lnTo>
                    <a:pt x="30864" y="335178"/>
                  </a:lnTo>
                  <a:lnTo>
                    <a:pt x="36950" y="344737"/>
                  </a:lnTo>
                  <a:lnTo>
                    <a:pt x="43493" y="353123"/>
                  </a:lnTo>
                  <a:lnTo>
                    <a:pt x="50718" y="359545"/>
                  </a:lnTo>
                  <a:lnTo>
                    <a:pt x="58685" y="363735"/>
                  </a:lnTo>
                  <a:lnTo>
                    <a:pt x="67153" y="365411"/>
                  </a:lnTo>
                  <a:lnTo>
                    <a:pt x="75684" y="364041"/>
                  </a:lnTo>
                  <a:lnTo>
                    <a:pt x="84008" y="359640"/>
                  </a:lnTo>
                  <a:lnTo>
                    <a:pt x="91886" y="352805"/>
                  </a:lnTo>
                  <a:lnTo>
                    <a:pt x="99023" y="344407"/>
                  </a:lnTo>
                  <a:lnTo>
                    <a:pt x="105344" y="335101"/>
                  </a:lnTo>
                  <a:lnTo>
                    <a:pt x="111097" y="325282"/>
                  </a:lnTo>
                  <a:lnTo>
                    <a:pt x="116735" y="315174"/>
                  </a:lnTo>
                  <a:lnTo>
                    <a:pt x="122534" y="304899"/>
                  </a:lnTo>
                  <a:lnTo>
                    <a:pt x="128584" y="294526"/>
                  </a:lnTo>
                  <a:lnTo>
                    <a:pt x="134879" y="284094"/>
                  </a:lnTo>
                  <a:lnTo>
                    <a:pt x="141372" y="273655"/>
                  </a:lnTo>
                  <a:lnTo>
                    <a:pt x="147870" y="264219"/>
                  </a:lnTo>
                  <a:lnTo>
                    <a:pt x="154619" y="258230"/>
                  </a:lnTo>
                  <a:lnTo>
                    <a:pt x="161558" y="257216"/>
                  </a:lnTo>
                  <a:lnTo>
                    <a:pt x="167606" y="260850"/>
                  </a:lnTo>
                  <a:lnTo>
                    <a:pt x="172727" y="268300"/>
                  </a:lnTo>
                  <a:lnTo>
                    <a:pt x="177220" y="278363"/>
                  </a:lnTo>
                  <a:lnTo>
                    <a:pt x="181327" y="289647"/>
                  </a:lnTo>
                  <a:lnTo>
                    <a:pt x="185213" y="301270"/>
                  </a:lnTo>
                  <a:lnTo>
                    <a:pt x="189297" y="312668"/>
                  </a:lnTo>
                  <a:lnTo>
                    <a:pt x="194248" y="323399"/>
                  </a:lnTo>
                  <a:lnTo>
                    <a:pt x="200356" y="333304"/>
                  </a:lnTo>
                  <a:lnTo>
                    <a:pt x="207576" y="341957"/>
                  </a:lnTo>
                  <a:lnTo>
                    <a:pt x="215718" y="348575"/>
                  </a:lnTo>
                  <a:lnTo>
                    <a:pt x="224565" y="352908"/>
                  </a:lnTo>
                  <a:lnTo>
                    <a:pt x="233928" y="354854"/>
                  </a:lnTo>
                  <a:lnTo>
                    <a:pt x="243658" y="354199"/>
                  </a:lnTo>
                  <a:lnTo>
                    <a:pt x="253638" y="351092"/>
                  </a:lnTo>
                  <a:lnTo>
                    <a:pt x="263626" y="345940"/>
                  </a:lnTo>
                  <a:lnTo>
                    <a:pt x="273258" y="339211"/>
                  </a:lnTo>
                  <a:lnTo>
                    <a:pt x="282363" y="331317"/>
                  </a:lnTo>
                  <a:lnTo>
                    <a:pt x="290781" y="322428"/>
                  </a:lnTo>
                  <a:lnTo>
                    <a:pt x="298290" y="312486"/>
                  </a:lnTo>
                  <a:lnTo>
                    <a:pt x="304859" y="301539"/>
                  </a:lnTo>
                  <a:lnTo>
                    <a:pt x="310611" y="289748"/>
                  </a:lnTo>
                  <a:lnTo>
                    <a:pt x="315716" y="277302"/>
                  </a:lnTo>
                  <a:lnTo>
                    <a:pt x="320340" y="264367"/>
                  </a:lnTo>
                  <a:lnTo>
                    <a:pt x="324617" y="250918"/>
                  </a:lnTo>
                  <a:lnTo>
                    <a:pt x="328650" y="236750"/>
                  </a:lnTo>
                  <a:lnTo>
                    <a:pt x="332510" y="221815"/>
                  </a:lnTo>
                  <a:lnTo>
                    <a:pt x="336086" y="206361"/>
                  </a:lnTo>
                  <a:lnTo>
                    <a:pt x="339109" y="190834"/>
                  </a:lnTo>
                  <a:lnTo>
                    <a:pt x="341473" y="175496"/>
                  </a:lnTo>
                  <a:lnTo>
                    <a:pt x="343230" y="160264"/>
                  </a:lnTo>
                  <a:lnTo>
                    <a:pt x="344492" y="144817"/>
                  </a:lnTo>
                  <a:lnTo>
                    <a:pt x="345377" y="128998"/>
                  </a:lnTo>
                  <a:lnTo>
                    <a:pt x="345992" y="113356"/>
                  </a:lnTo>
                  <a:lnTo>
                    <a:pt x="346479" y="97420"/>
                  </a:lnTo>
                  <a:lnTo>
                    <a:pt x="346884" y="78671"/>
                  </a:lnTo>
                  <a:lnTo>
                    <a:pt x="347281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523568" y="2475973"/>
              <a:ext cx="84229" cy="136872"/>
            </a:xfrm>
            <a:custGeom>
              <a:avLst/>
              <a:gdLst/>
              <a:ahLst/>
              <a:cxnLst/>
              <a:rect l="0" t="0" r="0" b="0"/>
              <a:pathLst>
                <a:path w="84229" h="136872">
                  <a:moveTo>
                    <a:pt x="0" y="0"/>
                  </a:moveTo>
                  <a:lnTo>
                    <a:pt x="2934" y="8801"/>
                  </a:lnTo>
                  <a:lnTo>
                    <a:pt x="5717" y="17148"/>
                  </a:lnTo>
                  <a:lnTo>
                    <a:pt x="8620" y="25847"/>
                  </a:lnTo>
                  <a:lnTo>
                    <a:pt x="11834" y="34968"/>
                  </a:lnTo>
                  <a:lnTo>
                    <a:pt x="15647" y="44463"/>
                  </a:lnTo>
                  <a:lnTo>
                    <a:pt x="20164" y="54250"/>
                  </a:lnTo>
                  <a:lnTo>
                    <a:pt x="25327" y="64091"/>
                  </a:lnTo>
                  <a:lnTo>
                    <a:pt x="31016" y="73617"/>
                  </a:lnTo>
                  <a:lnTo>
                    <a:pt x="37100" y="82650"/>
                  </a:lnTo>
                  <a:lnTo>
                    <a:pt x="43473" y="91189"/>
                  </a:lnTo>
                  <a:lnTo>
                    <a:pt x="50050" y="99310"/>
                  </a:lnTo>
                  <a:lnTo>
                    <a:pt x="56760" y="107099"/>
                  </a:lnTo>
                  <a:lnTo>
                    <a:pt x="63255" y="114338"/>
                  </a:lnTo>
                  <a:lnTo>
                    <a:pt x="69545" y="121219"/>
                  </a:lnTo>
                  <a:lnTo>
                    <a:pt x="76184" y="128348"/>
                  </a:lnTo>
                  <a:lnTo>
                    <a:pt x="84228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513040" y="2444388"/>
              <a:ext cx="189514" cy="410612"/>
            </a:xfrm>
            <a:custGeom>
              <a:avLst/>
              <a:gdLst/>
              <a:ahLst/>
              <a:cxnLst/>
              <a:rect l="0" t="0" r="0" b="0"/>
              <a:pathLst>
                <a:path w="189514" h="410612">
                  <a:moveTo>
                    <a:pt x="189513" y="0"/>
                  </a:moveTo>
                  <a:lnTo>
                    <a:pt x="186512" y="8801"/>
                  </a:lnTo>
                  <a:lnTo>
                    <a:pt x="183090" y="17148"/>
                  </a:lnTo>
                  <a:lnTo>
                    <a:pt x="178898" y="25851"/>
                  </a:lnTo>
                  <a:lnTo>
                    <a:pt x="174171" y="35145"/>
                  </a:lnTo>
                  <a:lnTo>
                    <a:pt x="169338" y="45288"/>
                  </a:lnTo>
                  <a:lnTo>
                    <a:pt x="164656" y="56324"/>
                  </a:lnTo>
                  <a:lnTo>
                    <a:pt x="160047" y="67818"/>
                  </a:lnTo>
                  <a:lnTo>
                    <a:pt x="155196" y="78992"/>
                  </a:lnTo>
                  <a:lnTo>
                    <a:pt x="149940" y="89432"/>
                  </a:lnTo>
                  <a:lnTo>
                    <a:pt x="144427" y="99236"/>
                  </a:lnTo>
                  <a:lnTo>
                    <a:pt x="139026" y="108814"/>
                  </a:lnTo>
                  <a:lnTo>
                    <a:pt x="133943" y="118448"/>
                  </a:lnTo>
                  <a:lnTo>
                    <a:pt x="129054" y="128411"/>
                  </a:lnTo>
                  <a:lnTo>
                    <a:pt x="124012" y="139026"/>
                  </a:lnTo>
                  <a:lnTo>
                    <a:pt x="118620" y="150394"/>
                  </a:lnTo>
                  <a:lnTo>
                    <a:pt x="112845" y="162285"/>
                  </a:lnTo>
                  <a:lnTo>
                    <a:pt x="106736" y="174260"/>
                  </a:lnTo>
                  <a:lnTo>
                    <a:pt x="100364" y="186061"/>
                  </a:lnTo>
                  <a:lnTo>
                    <a:pt x="93796" y="197933"/>
                  </a:lnTo>
                  <a:lnTo>
                    <a:pt x="87088" y="210503"/>
                  </a:lnTo>
                  <a:lnTo>
                    <a:pt x="80281" y="224068"/>
                  </a:lnTo>
                  <a:lnTo>
                    <a:pt x="73405" y="238450"/>
                  </a:lnTo>
                  <a:lnTo>
                    <a:pt x="66483" y="253184"/>
                  </a:lnTo>
                  <a:lnTo>
                    <a:pt x="59533" y="267949"/>
                  </a:lnTo>
                  <a:lnTo>
                    <a:pt x="52731" y="282610"/>
                  </a:lnTo>
                  <a:lnTo>
                    <a:pt x="46390" y="297132"/>
                  </a:lnTo>
                  <a:lnTo>
                    <a:pt x="40644" y="311524"/>
                  </a:lnTo>
                  <a:lnTo>
                    <a:pt x="35463" y="325645"/>
                  </a:lnTo>
                  <a:lnTo>
                    <a:pt x="30750" y="339213"/>
                  </a:lnTo>
                  <a:lnTo>
                    <a:pt x="26392" y="352112"/>
                  </a:lnTo>
                  <a:lnTo>
                    <a:pt x="22254" y="364133"/>
                  </a:lnTo>
                  <a:lnTo>
                    <a:pt x="17660" y="376173"/>
                  </a:lnTo>
                  <a:lnTo>
                    <a:pt x="11088" y="390409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702553" y="2833942"/>
              <a:ext cx="57958" cy="157929"/>
            </a:xfrm>
            <a:custGeom>
              <a:avLst/>
              <a:gdLst/>
              <a:ahLst/>
              <a:cxnLst/>
              <a:rect l="0" t="0" r="0" b="0"/>
              <a:pathLst>
                <a:path w="57958" h="157929">
                  <a:moveTo>
                    <a:pt x="0" y="0"/>
                  </a:moveTo>
                  <a:lnTo>
                    <a:pt x="8734" y="5935"/>
                  </a:lnTo>
                  <a:lnTo>
                    <a:pt x="16441" y="12139"/>
                  </a:lnTo>
                  <a:lnTo>
                    <a:pt x="23838" y="19235"/>
                  </a:lnTo>
                  <a:lnTo>
                    <a:pt x="30927" y="27175"/>
                  </a:lnTo>
                  <a:lnTo>
                    <a:pt x="37457" y="35822"/>
                  </a:lnTo>
                  <a:lnTo>
                    <a:pt x="43325" y="45021"/>
                  </a:lnTo>
                  <a:lnTo>
                    <a:pt x="48416" y="54794"/>
                  </a:lnTo>
                  <a:lnTo>
                    <a:pt x="52538" y="65332"/>
                  </a:lnTo>
                  <a:lnTo>
                    <a:pt x="55671" y="76669"/>
                  </a:lnTo>
                  <a:lnTo>
                    <a:pt x="57621" y="88382"/>
                  </a:lnTo>
                  <a:lnTo>
                    <a:pt x="57957" y="99711"/>
                  </a:lnTo>
                  <a:lnTo>
                    <a:pt x="56599" y="110251"/>
                  </a:lnTo>
                  <a:lnTo>
                    <a:pt x="54061" y="119843"/>
                  </a:lnTo>
                  <a:lnTo>
                    <a:pt x="51028" y="129451"/>
                  </a:lnTo>
                  <a:lnTo>
                    <a:pt x="47235" y="141029"/>
                  </a:lnTo>
                  <a:lnTo>
                    <a:pt x="42113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055095" y="2636772"/>
              <a:ext cx="205469" cy="180266"/>
            </a:xfrm>
            <a:custGeom>
              <a:avLst/>
              <a:gdLst/>
              <a:ahLst/>
              <a:cxnLst/>
              <a:rect l="0" t="0" r="0" b="0"/>
              <a:pathLst>
                <a:path w="205469" h="180266">
                  <a:moveTo>
                    <a:pt x="89654" y="102414"/>
                  </a:moveTo>
                  <a:lnTo>
                    <a:pt x="95388" y="96412"/>
                  </a:lnTo>
                  <a:lnTo>
                    <a:pt x="99672" y="89567"/>
                  </a:lnTo>
                  <a:lnTo>
                    <a:pt x="102873" y="81180"/>
                  </a:lnTo>
                  <a:lnTo>
                    <a:pt x="105061" y="71552"/>
                  </a:lnTo>
                  <a:lnTo>
                    <a:pt x="106111" y="61238"/>
                  </a:lnTo>
                  <a:lnTo>
                    <a:pt x="106048" y="50635"/>
                  </a:lnTo>
                  <a:lnTo>
                    <a:pt x="104879" y="40109"/>
                  </a:lnTo>
                  <a:lnTo>
                    <a:pt x="102502" y="30057"/>
                  </a:lnTo>
                  <a:lnTo>
                    <a:pt x="98971" y="20652"/>
                  </a:lnTo>
                  <a:lnTo>
                    <a:pt x="94143" y="12357"/>
                  </a:lnTo>
                  <a:lnTo>
                    <a:pt x="87621" y="5989"/>
                  </a:lnTo>
                  <a:lnTo>
                    <a:pt x="79347" y="1828"/>
                  </a:lnTo>
                  <a:lnTo>
                    <a:pt x="69707" y="0"/>
                  </a:lnTo>
                  <a:lnTo>
                    <a:pt x="59327" y="735"/>
                  </a:lnTo>
                  <a:lnTo>
                    <a:pt x="48654" y="3901"/>
                  </a:lnTo>
                  <a:lnTo>
                    <a:pt x="38235" y="9262"/>
                  </a:lnTo>
                  <a:lnTo>
                    <a:pt x="28780" y="16663"/>
                  </a:lnTo>
                  <a:lnTo>
                    <a:pt x="20580" y="25826"/>
                  </a:lnTo>
                  <a:lnTo>
                    <a:pt x="13737" y="36552"/>
                  </a:lnTo>
                  <a:lnTo>
                    <a:pt x="8350" y="48798"/>
                  </a:lnTo>
                  <a:lnTo>
                    <a:pt x="4320" y="62401"/>
                  </a:lnTo>
                  <a:lnTo>
                    <a:pt x="1578" y="76941"/>
                  </a:lnTo>
                  <a:lnTo>
                    <a:pt x="169" y="91845"/>
                  </a:lnTo>
                  <a:lnTo>
                    <a:pt x="0" y="106753"/>
                  </a:lnTo>
                  <a:lnTo>
                    <a:pt x="1019" y="121356"/>
                  </a:lnTo>
                  <a:lnTo>
                    <a:pt x="3297" y="135315"/>
                  </a:lnTo>
                  <a:lnTo>
                    <a:pt x="6760" y="148500"/>
                  </a:lnTo>
                  <a:lnTo>
                    <a:pt x="11373" y="160319"/>
                  </a:lnTo>
                  <a:lnTo>
                    <a:pt x="17218" y="169675"/>
                  </a:lnTo>
                  <a:lnTo>
                    <a:pt x="24219" y="176178"/>
                  </a:lnTo>
                  <a:lnTo>
                    <a:pt x="32022" y="179748"/>
                  </a:lnTo>
                  <a:lnTo>
                    <a:pt x="40097" y="180265"/>
                  </a:lnTo>
                  <a:lnTo>
                    <a:pt x="48119" y="177988"/>
                  </a:lnTo>
                  <a:lnTo>
                    <a:pt x="55961" y="173581"/>
                  </a:lnTo>
                  <a:lnTo>
                    <a:pt x="63606" y="167893"/>
                  </a:lnTo>
                  <a:lnTo>
                    <a:pt x="71076" y="161519"/>
                  </a:lnTo>
                  <a:lnTo>
                    <a:pt x="78246" y="154636"/>
                  </a:lnTo>
                  <a:lnTo>
                    <a:pt x="84842" y="147112"/>
                  </a:lnTo>
                  <a:lnTo>
                    <a:pt x="90762" y="138899"/>
                  </a:lnTo>
                  <a:lnTo>
                    <a:pt x="96061" y="129909"/>
                  </a:lnTo>
                  <a:lnTo>
                    <a:pt x="100856" y="119955"/>
                  </a:lnTo>
                  <a:lnTo>
                    <a:pt x="105281" y="109087"/>
                  </a:lnTo>
                  <a:lnTo>
                    <a:pt x="109930" y="99477"/>
                  </a:lnTo>
                  <a:lnTo>
                    <a:pt x="114994" y="94807"/>
                  </a:lnTo>
                  <a:lnTo>
                    <a:pt x="119672" y="95835"/>
                  </a:lnTo>
                  <a:lnTo>
                    <a:pt x="123881" y="101265"/>
                  </a:lnTo>
                  <a:lnTo>
                    <a:pt x="127783" y="109669"/>
                  </a:lnTo>
                  <a:lnTo>
                    <a:pt x="131677" y="119686"/>
                  </a:lnTo>
                  <a:lnTo>
                    <a:pt x="135950" y="130019"/>
                  </a:lnTo>
                  <a:lnTo>
                    <a:pt x="140781" y="139961"/>
                  </a:lnTo>
                  <a:lnTo>
                    <a:pt x="146325" y="149130"/>
                  </a:lnTo>
                  <a:lnTo>
                    <a:pt x="152801" y="157234"/>
                  </a:lnTo>
                  <a:lnTo>
                    <a:pt x="160223" y="164239"/>
                  </a:lnTo>
                  <a:lnTo>
                    <a:pt x="168199" y="169954"/>
                  </a:lnTo>
                  <a:lnTo>
                    <a:pt x="176912" y="174380"/>
                  </a:lnTo>
                  <a:lnTo>
                    <a:pt x="188246" y="176789"/>
                  </a:lnTo>
                  <a:lnTo>
                    <a:pt x="205468" y="1761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263381" y="2668998"/>
              <a:ext cx="123525" cy="137331"/>
            </a:xfrm>
            <a:custGeom>
              <a:avLst/>
              <a:gdLst/>
              <a:ahLst/>
              <a:cxnLst/>
              <a:rect l="0" t="0" r="0" b="0"/>
              <a:pathLst>
                <a:path w="123525" h="137331">
                  <a:moveTo>
                    <a:pt x="18239" y="49131"/>
                  </a:moveTo>
                  <a:lnTo>
                    <a:pt x="15373" y="60866"/>
                  </a:lnTo>
                  <a:lnTo>
                    <a:pt x="13231" y="71995"/>
                  </a:lnTo>
                  <a:lnTo>
                    <a:pt x="11628" y="83593"/>
                  </a:lnTo>
                  <a:lnTo>
                    <a:pt x="10447" y="95754"/>
                  </a:lnTo>
                  <a:lnTo>
                    <a:pt x="9598" y="108414"/>
                  </a:lnTo>
                  <a:lnTo>
                    <a:pt x="8978" y="121404"/>
                  </a:lnTo>
                  <a:lnTo>
                    <a:pt x="7746" y="132281"/>
                  </a:lnTo>
                  <a:lnTo>
                    <a:pt x="5447" y="137330"/>
                  </a:lnTo>
                  <a:lnTo>
                    <a:pt x="3190" y="136380"/>
                  </a:lnTo>
                  <a:lnTo>
                    <a:pt x="1410" y="130967"/>
                  </a:lnTo>
                  <a:lnTo>
                    <a:pt x="275" y="122560"/>
                  </a:lnTo>
                  <a:lnTo>
                    <a:pt x="0" y="112202"/>
                  </a:lnTo>
                  <a:lnTo>
                    <a:pt x="612" y="100578"/>
                  </a:lnTo>
                  <a:lnTo>
                    <a:pt x="1999" y="88128"/>
                  </a:lnTo>
                  <a:lnTo>
                    <a:pt x="3997" y="75139"/>
                  </a:lnTo>
                  <a:lnTo>
                    <a:pt x="6456" y="61804"/>
                  </a:lnTo>
                  <a:lnTo>
                    <a:pt x="9411" y="48572"/>
                  </a:lnTo>
                  <a:lnTo>
                    <a:pt x="13072" y="36137"/>
                  </a:lnTo>
                  <a:lnTo>
                    <a:pt x="17503" y="24822"/>
                  </a:lnTo>
                  <a:lnTo>
                    <a:pt x="22783" y="15088"/>
                  </a:lnTo>
                  <a:lnTo>
                    <a:pt x="29085" y="7678"/>
                  </a:lnTo>
                  <a:lnTo>
                    <a:pt x="36397" y="2776"/>
                  </a:lnTo>
                  <a:lnTo>
                    <a:pt x="44409" y="265"/>
                  </a:lnTo>
                  <a:lnTo>
                    <a:pt x="52625" y="0"/>
                  </a:lnTo>
                  <a:lnTo>
                    <a:pt x="60740" y="1678"/>
                  </a:lnTo>
                  <a:lnTo>
                    <a:pt x="68645" y="5225"/>
                  </a:lnTo>
                  <a:lnTo>
                    <a:pt x="76333" y="10869"/>
                  </a:lnTo>
                  <a:lnTo>
                    <a:pt x="83832" y="18547"/>
                  </a:lnTo>
                  <a:lnTo>
                    <a:pt x="91021" y="27785"/>
                  </a:lnTo>
                  <a:lnTo>
                    <a:pt x="97629" y="37894"/>
                  </a:lnTo>
                  <a:lnTo>
                    <a:pt x="103553" y="48394"/>
                  </a:lnTo>
                  <a:lnTo>
                    <a:pt x="108701" y="59160"/>
                  </a:lnTo>
                  <a:lnTo>
                    <a:pt x="113412" y="71694"/>
                  </a:lnTo>
                  <a:lnTo>
                    <a:pt x="118097" y="90442"/>
                  </a:lnTo>
                  <a:lnTo>
                    <a:pt x="123524" y="1228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465588" y="2479462"/>
              <a:ext cx="121359" cy="343953"/>
            </a:xfrm>
            <a:custGeom>
              <a:avLst/>
              <a:gdLst/>
              <a:ahLst/>
              <a:cxnLst/>
              <a:rect l="0" t="0" r="0" b="0"/>
              <a:pathLst>
                <a:path w="121359" h="343953">
                  <a:moveTo>
                    <a:pt x="100302" y="270252"/>
                  </a:moveTo>
                  <a:lnTo>
                    <a:pt x="97301" y="261451"/>
                  </a:lnTo>
                  <a:lnTo>
                    <a:pt x="93879" y="253104"/>
                  </a:lnTo>
                  <a:lnTo>
                    <a:pt x="89678" y="244410"/>
                  </a:lnTo>
                  <a:lnTo>
                    <a:pt x="84605" y="235462"/>
                  </a:lnTo>
                  <a:lnTo>
                    <a:pt x="78475" y="226615"/>
                  </a:lnTo>
                  <a:lnTo>
                    <a:pt x="71291" y="218095"/>
                  </a:lnTo>
                  <a:lnTo>
                    <a:pt x="63204" y="210598"/>
                  </a:lnTo>
                  <a:lnTo>
                    <a:pt x="54409" y="205313"/>
                  </a:lnTo>
                  <a:lnTo>
                    <a:pt x="45098" y="202705"/>
                  </a:lnTo>
                  <a:lnTo>
                    <a:pt x="35746" y="202907"/>
                  </a:lnTo>
                  <a:lnTo>
                    <a:pt x="27082" y="206076"/>
                  </a:lnTo>
                  <a:lnTo>
                    <a:pt x="19449" y="211987"/>
                  </a:lnTo>
                  <a:lnTo>
                    <a:pt x="13003" y="220156"/>
                  </a:lnTo>
                  <a:lnTo>
                    <a:pt x="7891" y="230056"/>
                  </a:lnTo>
                  <a:lnTo>
                    <a:pt x="4050" y="241224"/>
                  </a:lnTo>
                  <a:lnTo>
                    <a:pt x="1435" y="253293"/>
                  </a:lnTo>
                  <a:lnTo>
                    <a:pt x="112" y="265992"/>
                  </a:lnTo>
                  <a:lnTo>
                    <a:pt x="0" y="279114"/>
                  </a:lnTo>
                  <a:lnTo>
                    <a:pt x="1059" y="292195"/>
                  </a:lnTo>
                  <a:lnTo>
                    <a:pt x="3363" y="304526"/>
                  </a:lnTo>
                  <a:lnTo>
                    <a:pt x="6843" y="315769"/>
                  </a:lnTo>
                  <a:lnTo>
                    <a:pt x="11467" y="325453"/>
                  </a:lnTo>
                  <a:lnTo>
                    <a:pt x="17320" y="332830"/>
                  </a:lnTo>
                  <a:lnTo>
                    <a:pt x="24328" y="337700"/>
                  </a:lnTo>
                  <a:lnTo>
                    <a:pt x="32134" y="339851"/>
                  </a:lnTo>
                  <a:lnTo>
                    <a:pt x="40211" y="338809"/>
                  </a:lnTo>
                  <a:lnTo>
                    <a:pt x="48230" y="334627"/>
                  </a:lnTo>
                  <a:lnTo>
                    <a:pt x="55900" y="327770"/>
                  </a:lnTo>
                  <a:lnTo>
                    <a:pt x="62897" y="318826"/>
                  </a:lnTo>
                  <a:lnTo>
                    <a:pt x="69119" y="308336"/>
                  </a:lnTo>
                  <a:lnTo>
                    <a:pt x="74637" y="296739"/>
                  </a:lnTo>
                  <a:lnTo>
                    <a:pt x="79585" y="284364"/>
                  </a:lnTo>
                  <a:lnTo>
                    <a:pt x="84098" y="271449"/>
                  </a:lnTo>
                  <a:lnTo>
                    <a:pt x="88131" y="257999"/>
                  </a:lnTo>
                  <a:lnTo>
                    <a:pt x="91468" y="243824"/>
                  </a:lnTo>
                  <a:lnTo>
                    <a:pt x="94053" y="228876"/>
                  </a:lnTo>
                  <a:lnTo>
                    <a:pt x="96129" y="213242"/>
                  </a:lnTo>
                  <a:lnTo>
                    <a:pt x="98137" y="197062"/>
                  </a:lnTo>
                  <a:lnTo>
                    <a:pt x="100338" y="180466"/>
                  </a:lnTo>
                  <a:lnTo>
                    <a:pt x="102648" y="163405"/>
                  </a:lnTo>
                  <a:lnTo>
                    <a:pt x="104746" y="145660"/>
                  </a:lnTo>
                  <a:lnTo>
                    <a:pt x="106449" y="127174"/>
                  </a:lnTo>
                  <a:lnTo>
                    <a:pt x="107575" y="108354"/>
                  </a:lnTo>
                  <a:lnTo>
                    <a:pt x="107874" y="89946"/>
                  </a:lnTo>
                  <a:lnTo>
                    <a:pt x="107291" y="72342"/>
                  </a:lnTo>
                  <a:lnTo>
                    <a:pt x="105933" y="55590"/>
                  </a:lnTo>
                  <a:lnTo>
                    <a:pt x="103958" y="39573"/>
                  </a:lnTo>
                  <a:lnTo>
                    <a:pt x="101508" y="24173"/>
                  </a:lnTo>
                  <a:lnTo>
                    <a:pt x="98266" y="10744"/>
                  </a:lnTo>
                  <a:lnTo>
                    <a:pt x="94221" y="2248"/>
                  </a:lnTo>
                  <a:lnTo>
                    <a:pt x="90382" y="0"/>
                  </a:lnTo>
                  <a:lnTo>
                    <a:pt x="87240" y="3286"/>
                  </a:lnTo>
                  <a:lnTo>
                    <a:pt x="84856" y="10843"/>
                  </a:lnTo>
                  <a:lnTo>
                    <a:pt x="83124" y="21668"/>
                  </a:lnTo>
                  <a:lnTo>
                    <a:pt x="81899" y="35154"/>
                  </a:lnTo>
                  <a:lnTo>
                    <a:pt x="81052" y="50760"/>
                  </a:lnTo>
                  <a:lnTo>
                    <a:pt x="80641" y="67977"/>
                  </a:lnTo>
                  <a:lnTo>
                    <a:pt x="80891" y="86370"/>
                  </a:lnTo>
                  <a:lnTo>
                    <a:pt x="81870" y="105600"/>
                  </a:lnTo>
                  <a:lnTo>
                    <a:pt x="83341" y="125414"/>
                  </a:lnTo>
                  <a:lnTo>
                    <a:pt x="84867" y="145629"/>
                  </a:lnTo>
                  <a:lnTo>
                    <a:pt x="86192" y="166110"/>
                  </a:lnTo>
                  <a:lnTo>
                    <a:pt x="87403" y="186440"/>
                  </a:lnTo>
                  <a:lnTo>
                    <a:pt x="88823" y="205945"/>
                  </a:lnTo>
                  <a:lnTo>
                    <a:pt x="90630" y="224320"/>
                  </a:lnTo>
                  <a:lnTo>
                    <a:pt x="92844" y="241439"/>
                  </a:lnTo>
                  <a:lnTo>
                    <a:pt x="95408" y="257178"/>
                  </a:lnTo>
                  <a:lnTo>
                    <a:pt x="98249" y="271614"/>
                  </a:lnTo>
                  <a:lnTo>
                    <a:pt x="101332" y="284902"/>
                  </a:lnTo>
                  <a:lnTo>
                    <a:pt x="105087" y="298692"/>
                  </a:lnTo>
                  <a:lnTo>
                    <a:pt x="110958" y="316433"/>
                  </a:lnTo>
                  <a:lnTo>
                    <a:pt x="121358" y="3439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5967970" y="2358528"/>
            <a:ext cx="3498365" cy="553218"/>
            <a:chOff x="5967970" y="2358528"/>
            <a:chExt cx="3498365" cy="553218"/>
          </a:xfrm>
        </p:grpSpPr>
        <p:sp>
          <p:nvSpPr>
            <p:cNvPr id="125" name="Freeform 124"/>
            <p:cNvSpPr/>
            <p:nvPr/>
          </p:nvSpPr>
          <p:spPr>
            <a:xfrm>
              <a:off x="5967970" y="2428018"/>
              <a:ext cx="229631" cy="405925"/>
            </a:xfrm>
            <a:custGeom>
              <a:avLst/>
              <a:gdLst/>
              <a:ahLst/>
              <a:cxnLst/>
              <a:rect l="0" t="0" r="0" b="0"/>
              <a:pathLst>
                <a:path w="229631" h="405925">
                  <a:moveTo>
                    <a:pt x="166459" y="26898"/>
                  </a:moveTo>
                  <a:lnTo>
                    <a:pt x="160524" y="21098"/>
                  </a:lnTo>
                  <a:lnTo>
                    <a:pt x="154319" y="16173"/>
                  </a:lnTo>
                  <a:lnTo>
                    <a:pt x="147219" y="11675"/>
                  </a:lnTo>
                  <a:lnTo>
                    <a:pt x="139106" y="7627"/>
                  </a:lnTo>
                  <a:lnTo>
                    <a:pt x="129811" y="4262"/>
                  </a:lnTo>
                  <a:lnTo>
                    <a:pt x="119373" y="1663"/>
                  </a:lnTo>
                  <a:lnTo>
                    <a:pt x="108293" y="82"/>
                  </a:lnTo>
                  <a:lnTo>
                    <a:pt x="97403" y="0"/>
                  </a:lnTo>
                  <a:lnTo>
                    <a:pt x="87161" y="1540"/>
                  </a:lnTo>
                  <a:lnTo>
                    <a:pt x="77660" y="4524"/>
                  </a:lnTo>
                  <a:lnTo>
                    <a:pt x="68820" y="8660"/>
                  </a:lnTo>
                  <a:lnTo>
                    <a:pt x="60502" y="13667"/>
                  </a:lnTo>
                  <a:lnTo>
                    <a:pt x="52577" y="19467"/>
                  </a:lnTo>
                  <a:lnTo>
                    <a:pt x="44933" y="26184"/>
                  </a:lnTo>
                  <a:lnTo>
                    <a:pt x="37493" y="33815"/>
                  </a:lnTo>
                  <a:lnTo>
                    <a:pt x="30358" y="42396"/>
                  </a:lnTo>
                  <a:lnTo>
                    <a:pt x="23792" y="52067"/>
                  </a:lnTo>
                  <a:lnTo>
                    <a:pt x="17899" y="62807"/>
                  </a:lnTo>
                  <a:lnTo>
                    <a:pt x="12791" y="74784"/>
                  </a:lnTo>
                  <a:lnTo>
                    <a:pt x="8658" y="88412"/>
                  </a:lnTo>
                  <a:lnTo>
                    <a:pt x="5509" y="103760"/>
                  </a:lnTo>
                  <a:lnTo>
                    <a:pt x="3207" y="120286"/>
                  </a:lnTo>
                  <a:lnTo>
                    <a:pt x="1571" y="137064"/>
                  </a:lnTo>
                  <a:lnTo>
                    <a:pt x="439" y="153530"/>
                  </a:lnTo>
                  <a:lnTo>
                    <a:pt x="0" y="169500"/>
                  </a:lnTo>
                  <a:lnTo>
                    <a:pt x="761" y="184982"/>
                  </a:lnTo>
                  <a:lnTo>
                    <a:pt x="2900" y="200062"/>
                  </a:lnTo>
                  <a:lnTo>
                    <a:pt x="6133" y="214833"/>
                  </a:lnTo>
                  <a:lnTo>
                    <a:pt x="9913" y="229378"/>
                  </a:lnTo>
                  <a:lnTo>
                    <a:pt x="13865" y="243764"/>
                  </a:lnTo>
                  <a:lnTo>
                    <a:pt x="17975" y="258039"/>
                  </a:lnTo>
                  <a:lnTo>
                    <a:pt x="22487" y="272237"/>
                  </a:lnTo>
                  <a:lnTo>
                    <a:pt x="27519" y="286378"/>
                  </a:lnTo>
                  <a:lnTo>
                    <a:pt x="33050" y="300315"/>
                  </a:lnTo>
                  <a:lnTo>
                    <a:pt x="38996" y="313753"/>
                  </a:lnTo>
                  <a:lnTo>
                    <a:pt x="45263" y="326566"/>
                  </a:lnTo>
                  <a:lnTo>
                    <a:pt x="51930" y="338628"/>
                  </a:lnTo>
                  <a:lnTo>
                    <a:pt x="59238" y="349735"/>
                  </a:lnTo>
                  <a:lnTo>
                    <a:pt x="67266" y="359869"/>
                  </a:lnTo>
                  <a:lnTo>
                    <a:pt x="75945" y="368997"/>
                  </a:lnTo>
                  <a:lnTo>
                    <a:pt x="85148" y="376990"/>
                  </a:lnTo>
                  <a:lnTo>
                    <a:pt x="94757" y="383883"/>
                  </a:lnTo>
                  <a:lnTo>
                    <a:pt x="104991" y="389683"/>
                  </a:lnTo>
                  <a:lnTo>
                    <a:pt x="116377" y="394289"/>
                  </a:lnTo>
                  <a:lnTo>
                    <a:pt x="129109" y="397759"/>
                  </a:lnTo>
                  <a:lnTo>
                    <a:pt x="142915" y="400277"/>
                  </a:lnTo>
                  <a:lnTo>
                    <a:pt x="157253" y="402059"/>
                  </a:lnTo>
                  <a:lnTo>
                    <a:pt x="171731" y="403298"/>
                  </a:lnTo>
                  <a:lnTo>
                    <a:pt x="185569" y="404150"/>
                  </a:lnTo>
                  <a:lnTo>
                    <a:pt x="198878" y="404824"/>
                  </a:lnTo>
                  <a:lnTo>
                    <a:pt x="212824" y="405381"/>
                  </a:lnTo>
                  <a:lnTo>
                    <a:pt x="229630" y="4059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279139" y="2430505"/>
              <a:ext cx="283352" cy="372921"/>
            </a:xfrm>
            <a:custGeom>
              <a:avLst/>
              <a:gdLst/>
              <a:ahLst/>
              <a:cxnLst/>
              <a:rect l="0" t="0" r="0" b="0"/>
              <a:pathLst>
                <a:path w="283352" h="372921">
                  <a:moveTo>
                    <a:pt x="97445" y="13883"/>
                  </a:moveTo>
                  <a:lnTo>
                    <a:pt x="88711" y="19750"/>
                  </a:lnTo>
                  <a:lnTo>
                    <a:pt x="81004" y="25315"/>
                  </a:lnTo>
                  <a:lnTo>
                    <a:pt x="73602" y="31118"/>
                  </a:lnTo>
                  <a:lnTo>
                    <a:pt x="66341" y="37372"/>
                  </a:lnTo>
                  <a:lnTo>
                    <a:pt x="59162" y="44350"/>
                  </a:lnTo>
                  <a:lnTo>
                    <a:pt x="52041" y="52132"/>
                  </a:lnTo>
                  <a:lnTo>
                    <a:pt x="45124" y="60633"/>
                  </a:lnTo>
                  <a:lnTo>
                    <a:pt x="38705" y="69712"/>
                  </a:lnTo>
                  <a:lnTo>
                    <a:pt x="32908" y="79230"/>
                  </a:lnTo>
                  <a:lnTo>
                    <a:pt x="27692" y="89231"/>
                  </a:lnTo>
                  <a:lnTo>
                    <a:pt x="22956" y="99929"/>
                  </a:lnTo>
                  <a:lnTo>
                    <a:pt x="18583" y="111385"/>
                  </a:lnTo>
                  <a:lnTo>
                    <a:pt x="14477" y="123519"/>
                  </a:lnTo>
                  <a:lnTo>
                    <a:pt x="10558" y="136197"/>
                  </a:lnTo>
                  <a:lnTo>
                    <a:pt x="6780" y="149282"/>
                  </a:lnTo>
                  <a:lnTo>
                    <a:pt x="3428" y="162663"/>
                  </a:lnTo>
                  <a:lnTo>
                    <a:pt x="1088" y="176251"/>
                  </a:lnTo>
                  <a:lnTo>
                    <a:pt x="0" y="189984"/>
                  </a:lnTo>
                  <a:lnTo>
                    <a:pt x="84" y="203815"/>
                  </a:lnTo>
                  <a:lnTo>
                    <a:pt x="1130" y="217715"/>
                  </a:lnTo>
                  <a:lnTo>
                    <a:pt x="2911" y="231660"/>
                  </a:lnTo>
                  <a:lnTo>
                    <a:pt x="5394" y="245635"/>
                  </a:lnTo>
                  <a:lnTo>
                    <a:pt x="8730" y="259631"/>
                  </a:lnTo>
                  <a:lnTo>
                    <a:pt x="12939" y="273633"/>
                  </a:lnTo>
                  <a:lnTo>
                    <a:pt x="18069" y="287306"/>
                  </a:lnTo>
                  <a:lnTo>
                    <a:pt x="24270" y="300035"/>
                  </a:lnTo>
                  <a:lnTo>
                    <a:pt x="31517" y="311559"/>
                  </a:lnTo>
                  <a:lnTo>
                    <a:pt x="39656" y="321940"/>
                  </a:lnTo>
                  <a:lnTo>
                    <a:pt x="48490" y="331381"/>
                  </a:lnTo>
                  <a:lnTo>
                    <a:pt x="57838" y="340100"/>
                  </a:lnTo>
                  <a:lnTo>
                    <a:pt x="67556" y="348127"/>
                  </a:lnTo>
                  <a:lnTo>
                    <a:pt x="77531" y="355307"/>
                  </a:lnTo>
                  <a:lnTo>
                    <a:pt x="87689" y="361613"/>
                  </a:lnTo>
                  <a:lnTo>
                    <a:pt x="98137" y="366833"/>
                  </a:lnTo>
                  <a:lnTo>
                    <a:pt x="109143" y="370510"/>
                  </a:lnTo>
                  <a:lnTo>
                    <a:pt x="120811" y="372530"/>
                  </a:lnTo>
                  <a:lnTo>
                    <a:pt x="133088" y="372920"/>
                  </a:lnTo>
                  <a:lnTo>
                    <a:pt x="145863" y="371668"/>
                  </a:lnTo>
                  <a:lnTo>
                    <a:pt x="159004" y="368934"/>
                  </a:lnTo>
                  <a:lnTo>
                    <a:pt x="172082" y="364828"/>
                  </a:lnTo>
                  <a:lnTo>
                    <a:pt x="184403" y="359332"/>
                  </a:lnTo>
                  <a:lnTo>
                    <a:pt x="195649" y="352568"/>
                  </a:lnTo>
                  <a:lnTo>
                    <a:pt x="205843" y="344926"/>
                  </a:lnTo>
                  <a:lnTo>
                    <a:pt x="215158" y="336959"/>
                  </a:lnTo>
                  <a:lnTo>
                    <a:pt x="223792" y="329002"/>
                  </a:lnTo>
                  <a:lnTo>
                    <a:pt x="231762" y="320864"/>
                  </a:lnTo>
                  <a:lnTo>
                    <a:pt x="238904" y="311955"/>
                  </a:lnTo>
                  <a:lnTo>
                    <a:pt x="245194" y="301999"/>
                  </a:lnTo>
                  <a:lnTo>
                    <a:pt x="250743" y="291193"/>
                  </a:lnTo>
                  <a:lnTo>
                    <a:pt x="255705" y="280015"/>
                  </a:lnTo>
                  <a:lnTo>
                    <a:pt x="260229" y="268784"/>
                  </a:lnTo>
                  <a:lnTo>
                    <a:pt x="264437" y="257480"/>
                  </a:lnTo>
                  <a:lnTo>
                    <a:pt x="268424" y="245832"/>
                  </a:lnTo>
                  <a:lnTo>
                    <a:pt x="272251" y="233697"/>
                  </a:lnTo>
                  <a:lnTo>
                    <a:pt x="275808" y="220920"/>
                  </a:lnTo>
                  <a:lnTo>
                    <a:pt x="278815" y="207272"/>
                  </a:lnTo>
                  <a:lnTo>
                    <a:pt x="281165" y="192723"/>
                  </a:lnTo>
                  <a:lnTo>
                    <a:pt x="282743" y="177713"/>
                  </a:lnTo>
                  <a:lnTo>
                    <a:pt x="283351" y="163024"/>
                  </a:lnTo>
                  <a:lnTo>
                    <a:pt x="282981" y="149070"/>
                  </a:lnTo>
                  <a:lnTo>
                    <a:pt x="281767" y="135752"/>
                  </a:lnTo>
                  <a:lnTo>
                    <a:pt x="279889" y="122663"/>
                  </a:lnTo>
                  <a:lnTo>
                    <a:pt x="277513" y="109532"/>
                  </a:lnTo>
                  <a:lnTo>
                    <a:pt x="274614" y="96576"/>
                  </a:lnTo>
                  <a:lnTo>
                    <a:pt x="270991" y="84396"/>
                  </a:lnTo>
                  <a:lnTo>
                    <a:pt x="266585" y="73273"/>
                  </a:lnTo>
                  <a:lnTo>
                    <a:pt x="261322" y="63176"/>
                  </a:lnTo>
                  <a:lnTo>
                    <a:pt x="255031" y="53933"/>
                  </a:lnTo>
                  <a:lnTo>
                    <a:pt x="247723" y="45345"/>
                  </a:lnTo>
                  <a:lnTo>
                    <a:pt x="239543" y="37238"/>
                  </a:lnTo>
                  <a:lnTo>
                    <a:pt x="230683" y="29473"/>
                  </a:lnTo>
                  <a:lnTo>
                    <a:pt x="221311" y="21956"/>
                  </a:lnTo>
                  <a:lnTo>
                    <a:pt x="211409" y="14939"/>
                  </a:lnTo>
                  <a:lnTo>
                    <a:pt x="200778" y="8985"/>
                  </a:lnTo>
                  <a:lnTo>
                    <a:pt x="189365" y="4326"/>
                  </a:lnTo>
                  <a:lnTo>
                    <a:pt x="177261" y="1200"/>
                  </a:lnTo>
                  <a:lnTo>
                    <a:pt x="164603" y="0"/>
                  </a:lnTo>
                  <a:lnTo>
                    <a:pt x="151545" y="744"/>
                  </a:lnTo>
                  <a:lnTo>
                    <a:pt x="138616" y="2851"/>
                  </a:lnTo>
                  <a:lnTo>
                    <a:pt x="125344" y="5540"/>
                  </a:lnTo>
                  <a:lnTo>
                    <a:pt x="109447" y="9046"/>
                  </a:lnTo>
                  <a:lnTo>
                    <a:pt x="86916" y="138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724025" y="2570730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106945" y="2866"/>
                  </a:lnTo>
                  <a:lnTo>
                    <a:pt x="97958" y="5008"/>
                  </a:lnTo>
                  <a:lnTo>
                    <a:pt x="87963" y="6616"/>
                  </a:lnTo>
                  <a:lnTo>
                    <a:pt x="76981" y="7969"/>
                  </a:lnTo>
                  <a:lnTo>
                    <a:pt x="65169" y="9466"/>
                  </a:lnTo>
                  <a:lnTo>
                    <a:pt x="52729" y="11312"/>
                  </a:lnTo>
                  <a:lnTo>
                    <a:pt x="40437" y="13389"/>
                  </a:lnTo>
                  <a:lnTo>
                    <a:pt x="28416" y="15545"/>
                  </a:lnTo>
                  <a:lnTo>
                    <a:pt x="15613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041720" y="2381670"/>
              <a:ext cx="324544" cy="390943"/>
            </a:xfrm>
            <a:custGeom>
              <a:avLst/>
              <a:gdLst/>
              <a:ahLst/>
              <a:cxnLst/>
              <a:rect l="0" t="0" r="0" b="0"/>
              <a:pathLst>
                <a:path w="324544" h="390943">
                  <a:moveTo>
                    <a:pt x="208729" y="31132"/>
                  </a:moveTo>
                  <a:lnTo>
                    <a:pt x="202795" y="25265"/>
                  </a:lnTo>
                  <a:lnTo>
                    <a:pt x="196590" y="19700"/>
                  </a:lnTo>
                  <a:lnTo>
                    <a:pt x="189489" y="13915"/>
                  </a:lnTo>
                  <a:lnTo>
                    <a:pt x="181376" y="8352"/>
                  </a:lnTo>
                  <a:lnTo>
                    <a:pt x="172080" y="3967"/>
                  </a:lnTo>
                  <a:lnTo>
                    <a:pt x="161638" y="1199"/>
                  </a:lnTo>
                  <a:lnTo>
                    <a:pt x="150385" y="0"/>
                  </a:lnTo>
                  <a:lnTo>
                    <a:pt x="138848" y="107"/>
                  </a:lnTo>
                  <a:lnTo>
                    <a:pt x="127352" y="1226"/>
                  </a:lnTo>
                  <a:lnTo>
                    <a:pt x="116026" y="3417"/>
                  </a:lnTo>
                  <a:lnTo>
                    <a:pt x="104889" y="7083"/>
                  </a:lnTo>
                  <a:lnTo>
                    <a:pt x="93921" y="12322"/>
                  </a:lnTo>
                  <a:lnTo>
                    <a:pt x="83251" y="18957"/>
                  </a:lnTo>
                  <a:lnTo>
                    <a:pt x="73151" y="26706"/>
                  </a:lnTo>
                  <a:lnTo>
                    <a:pt x="63725" y="35294"/>
                  </a:lnTo>
                  <a:lnTo>
                    <a:pt x="54919" y="44653"/>
                  </a:lnTo>
                  <a:lnTo>
                    <a:pt x="46617" y="54914"/>
                  </a:lnTo>
                  <a:lnTo>
                    <a:pt x="38702" y="66073"/>
                  </a:lnTo>
                  <a:lnTo>
                    <a:pt x="31234" y="78007"/>
                  </a:lnTo>
                  <a:lnTo>
                    <a:pt x="24436" y="90549"/>
                  </a:lnTo>
                  <a:lnTo>
                    <a:pt x="18386" y="103553"/>
                  </a:lnTo>
                  <a:lnTo>
                    <a:pt x="13169" y="117218"/>
                  </a:lnTo>
                  <a:lnTo>
                    <a:pt x="8962" y="132062"/>
                  </a:lnTo>
                  <a:lnTo>
                    <a:pt x="5765" y="148266"/>
                  </a:lnTo>
                  <a:lnTo>
                    <a:pt x="3431" y="165385"/>
                  </a:lnTo>
                  <a:lnTo>
                    <a:pt x="1774" y="182568"/>
                  </a:lnTo>
                  <a:lnTo>
                    <a:pt x="623" y="199311"/>
                  </a:lnTo>
                  <a:lnTo>
                    <a:pt x="0" y="215466"/>
                  </a:lnTo>
                  <a:lnTo>
                    <a:pt x="105" y="231075"/>
                  </a:lnTo>
                  <a:lnTo>
                    <a:pt x="996" y="246239"/>
                  </a:lnTo>
                  <a:lnTo>
                    <a:pt x="2747" y="261066"/>
                  </a:lnTo>
                  <a:lnTo>
                    <a:pt x="5525" y="275650"/>
                  </a:lnTo>
                  <a:lnTo>
                    <a:pt x="9322" y="290057"/>
                  </a:lnTo>
                  <a:lnTo>
                    <a:pt x="13991" y="304175"/>
                  </a:lnTo>
                  <a:lnTo>
                    <a:pt x="19341" y="317736"/>
                  </a:lnTo>
                  <a:lnTo>
                    <a:pt x="25202" y="330627"/>
                  </a:lnTo>
                  <a:lnTo>
                    <a:pt x="31594" y="342571"/>
                  </a:lnTo>
                  <a:lnTo>
                    <a:pt x="38716" y="353068"/>
                  </a:lnTo>
                  <a:lnTo>
                    <a:pt x="46619" y="361979"/>
                  </a:lnTo>
                  <a:lnTo>
                    <a:pt x="55214" y="369470"/>
                  </a:lnTo>
                  <a:lnTo>
                    <a:pt x="64363" y="375826"/>
                  </a:lnTo>
                  <a:lnTo>
                    <a:pt x="73925" y="381319"/>
                  </a:lnTo>
                  <a:lnTo>
                    <a:pt x="83786" y="385859"/>
                  </a:lnTo>
                  <a:lnTo>
                    <a:pt x="93859" y="389012"/>
                  </a:lnTo>
                  <a:lnTo>
                    <a:pt x="104078" y="390653"/>
                  </a:lnTo>
                  <a:lnTo>
                    <a:pt x="114399" y="390942"/>
                  </a:lnTo>
                  <a:lnTo>
                    <a:pt x="124787" y="390149"/>
                  </a:lnTo>
                  <a:lnTo>
                    <a:pt x="135221" y="388536"/>
                  </a:lnTo>
                  <a:lnTo>
                    <a:pt x="145687" y="386167"/>
                  </a:lnTo>
                  <a:lnTo>
                    <a:pt x="156173" y="382906"/>
                  </a:lnTo>
                  <a:lnTo>
                    <a:pt x="166668" y="378753"/>
                  </a:lnTo>
                  <a:lnTo>
                    <a:pt x="177005" y="373830"/>
                  </a:lnTo>
                  <a:lnTo>
                    <a:pt x="186872" y="368301"/>
                  </a:lnTo>
                  <a:lnTo>
                    <a:pt x="196138" y="362312"/>
                  </a:lnTo>
                  <a:lnTo>
                    <a:pt x="204836" y="355663"/>
                  </a:lnTo>
                  <a:lnTo>
                    <a:pt x="213065" y="347835"/>
                  </a:lnTo>
                  <a:lnTo>
                    <a:pt x="220926" y="338641"/>
                  </a:lnTo>
                  <a:lnTo>
                    <a:pt x="228188" y="328195"/>
                  </a:lnTo>
                  <a:lnTo>
                    <a:pt x="234314" y="316733"/>
                  </a:lnTo>
                  <a:lnTo>
                    <a:pt x="239093" y="304512"/>
                  </a:lnTo>
                  <a:lnTo>
                    <a:pt x="242302" y="292070"/>
                  </a:lnTo>
                  <a:lnTo>
                    <a:pt x="243555" y="280183"/>
                  </a:lnTo>
                  <a:lnTo>
                    <a:pt x="242835" y="269233"/>
                  </a:lnTo>
                  <a:lnTo>
                    <a:pt x="240250" y="259239"/>
                  </a:lnTo>
                  <a:lnTo>
                    <a:pt x="235856" y="250058"/>
                  </a:lnTo>
                  <a:lnTo>
                    <a:pt x="229867" y="241523"/>
                  </a:lnTo>
                  <a:lnTo>
                    <a:pt x="222594" y="233960"/>
                  </a:lnTo>
                  <a:lnTo>
                    <a:pt x="214351" y="228155"/>
                  </a:lnTo>
                  <a:lnTo>
                    <a:pt x="205424" y="224419"/>
                  </a:lnTo>
                  <a:lnTo>
                    <a:pt x="196799" y="223298"/>
                  </a:lnTo>
                  <a:lnTo>
                    <a:pt x="191309" y="225608"/>
                  </a:lnTo>
                  <a:lnTo>
                    <a:pt x="191029" y="230230"/>
                  </a:lnTo>
                  <a:lnTo>
                    <a:pt x="195050" y="235108"/>
                  </a:lnTo>
                  <a:lnTo>
                    <a:pt x="202179" y="239482"/>
                  </a:lnTo>
                  <a:lnTo>
                    <a:pt x="211495" y="243045"/>
                  </a:lnTo>
                  <a:lnTo>
                    <a:pt x="222328" y="245761"/>
                  </a:lnTo>
                  <a:lnTo>
                    <a:pt x="234201" y="247746"/>
                  </a:lnTo>
                  <a:lnTo>
                    <a:pt x="246780" y="249157"/>
                  </a:lnTo>
                  <a:lnTo>
                    <a:pt x="259826" y="250139"/>
                  </a:lnTo>
                  <a:lnTo>
                    <a:pt x="272766" y="250817"/>
                  </a:lnTo>
                  <a:lnTo>
                    <a:pt x="286056" y="251353"/>
                  </a:lnTo>
                  <a:lnTo>
                    <a:pt x="301978" y="251797"/>
                  </a:lnTo>
                  <a:lnTo>
                    <a:pt x="324543" y="2522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426476" y="2560201"/>
              <a:ext cx="97716" cy="167708"/>
            </a:xfrm>
            <a:custGeom>
              <a:avLst/>
              <a:gdLst/>
              <a:ahLst/>
              <a:cxnLst/>
              <a:rect l="0" t="0" r="0" b="0"/>
              <a:pathLst>
                <a:path w="97716" h="167708">
                  <a:moveTo>
                    <a:pt x="2958" y="63171"/>
                  </a:moveTo>
                  <a:lnTo>
                    <a:pt x="3024" y="74839"/>
                  </a:lnTo>
                  <a:lnTo>
                    <a:pt x="3665" y="85328"/>
                  </a:lnTo>
                  <a:lnTo>
                    <a:pt x="4961" y="95630"/>
                  </a:lnTo>
                  <a:lnTo>
                    <a:pt x="6820" y="105931"/>
                  </a:lnTo>
                  <a:lnTo>
                    <a:pt x="9138" y="116275"/>
                  </a:lnTo>
                  <a:lnTo>
                    <a:pt x="11804" y="126664"/>
                  </a:lnTo>
                  <a:lnTo>
                    <a:pt x="14728" y="137093"/>
                  </a:lnTo>
                  <a:lnTo>
                    <a:pt x="17835" y="147551"/>
                  </a:lnTo>
                  <a:lnTo>
                    <a:pt x="21046" y="157957"/>
                  </a:lnTo>
                  <a:lnTo>
                    <a:pt x="23447" y="165717"/>
                  </a:lnTo>
                  <a:lnTo>
                    <a:pt x="23972" y="167707"/>
                  </a:lnTo>
                  <a:lnTo>
                    <a:pt x="23018" y="165111"/>
                  </a:lnTo>
                  <a:lnTo>
                    <a:pt x="21119" y="159563"/>
                  </a:lnTo>
                  <a:lnTo>
                    <a:pt x="18629" y="152180"/>
                  </a:lnTo>
                  <a:lnTo>
                    <a:pt x="15772" y="143658"/>
                  </a:lnTo>
                  <a:lnTo>
                    <a:pt x="12684" y="134421"/>
                  </a:lnTo>
                  <a:lnTo>
                    <a:pt x="9448" y="124731"/>
                  </a:lnTo>
                  <a:lnTo>
                    <a:pt x="6127" y="114751"/>
                  </a:lnTo>
                  <a:lnTo>
                    <a:pt x="3082" y="104582"/>
                  </a:lnTo>
                  <a:lnTo>
                    <a:pt x="947" y="94290"/>
                  </a:lnTo>
                  <a:lnTo>
                    <a:pt x="0" y="83919"/>
                  </a:lnTo>
                  <a:lnTo>
                    <a:pt x="348" y="73494"/>
                  </a:lnTo>
                  <a:lnTo>
                    <a:pt x="2103" y="63034"/>
                  </a:lnTo>
                  <a:lnTo>
                    <a:pt x="5178" y="52561"/>
                  </a:lnTo>
                  <a:lnTo>
                    <a:pt x="9514" y="42408"/>
                  </a:lnTo>
                  <a:lnTo>
                    <a:pt x="15165" y="33196"/>
                  </a:lnTo>
                  <a:lnTo>
                    <a:pt x="22041" y="25193"/>
                  </a:lnTo>
                  <a:lnTo>
                    <a:pt x="30099" y="18497"/>
                  </a:lnTo>
                  <a:lnTo>
                    <a:pt x="39407" y="13216"/>
                  </a:lnTo>
                  <a:lnTo>
                    <a:pt x="49875" y="9257"/>
                  </a:lnTo>
                  <a:lnTo>
                    <a:pt x="60692" y="6387"/>
                  </a:lnTo>
                  <a:lnTo>
                    <a:pt x="71490" y="4051"/>
                  </a:lnTo>
                  <a:lnTo>
                    <a:pt x="83216" y="2039"/>
                  </a:lnTo>
                  <a:lnTo>
                    <a:pt x="9771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561719" y="2569764"/>
              <a:ext cx="131866" cy="196442"/>
            </a:xfrm>
            <a:custGeom>
              <a:avLst/>
              <a:gdLst/>
              <a:ahLst/>
              <a:cxnLst/>
              <a:rect l="0" t="0" r="0" b="0"/>
              <a:pathLst>
                <a:path w="131866" h="196442">
                  <a:moveTo>
                    <a:pt x="4585" y="64137"/>
                  </a:moveTo>
                  <a:lnTo>
                    <a:pt x="7654" y="72804"/>
                  </a:lnTo>
                  <a:lnTo>
                    <a:pt x="11717" y="79870"/>
                  </a:lnTo>
                  <a:lnTo>
                    <a:pt x="17209" y="85976"/>
                  </a:lnTo>
                  <a:lnTo>
                    <a:pt x="23968" y="91377"/>
                  </a:lnTo>
                  <a:lnTo>
                    <a:pt x="31766" y="96239"/>
                  </a:lnTo>
                  <a:lnTo>
                    <a:pt x="40363" y="100689"/>
                  </a:lnTo>
                  <a:lnTo>
                    <a:pt x="49548" y="104510"/>
                  </a:lnTo>
                  <a:lnTo>
                    <a:pt x="59154" y="107173"/>
                  </a:lnTo>
                  <a:lnTo>
                    <a:pt x="69049" y="108478"/>
                  </a:lnTo>
                  <a:lnTo>
                    <a:pt x="78978" y="108370"/>
                  </a:lnTo>
                  <a:lnTo>
                    <a:pt x="88571" y="106778"/>
                  </a:lnTo>
                  <a:lnTo>
                    <a:pt x="97649" y="103811"/>
                  </a:lnTo>
                  <a:lnTo>
                    <a:pt x="106050" y="99548"/>
                  </a:lnTo>
                  <a:lnTo>
                    <a:pt x="113547" y="93946"/>
                  </a:lnTo>
                  <a:lnTo>
                    <a:pt x="120100" y="87106"/>
                  </a:lnTo>
                  <a:lnTo>
                    <a:pt x="125500" y="79244"/>
                  </a:lnTo>
                  <a:lnTo>
                    <a:pt x="129305" y="70597"/>
                  </a:lnTo>
                  <a:lnTo>
                    <a:pt x="131414" y="61379"/>
                  </a:lnTo>
                  <a:lnTo>
                    <a:pt x="131865" y="51919"/>
                  </a:lnTo>
                  <a:lnTo>
                    <a:pt x="130657" y="42649"/>
                  </a:lnTo>
                  <a:lnTo>
                    <a:pt x="127947" y="33791"/>
                  </a:lnTo>
                  <a:lnTo>
                    <a:pt x="123688" y="25539"/>
                  </a:lnTo>
                  <a:lnTo>
                    <a:pt x="117556" y="18143"/>
                  </a:lnTo>
                  <a:lnTo>
                    <a:pt x="109547" y="11658"/>
                  </a:lnTo>
                  <a:lnTo>
                    <a:pt x="100086" y="6303"/>
                  </a:lnTo>
                  <a:lnTo>
                    <a:pt x="89827" y="2528"/>
                  </a:lnTo>
                  <a:lnTo>
                    <a:pt x="79230" y="438"/>
                  </a:lnTo>
                  <a:lnTo>
                    <a:pt x="68693" y="0"/>
                  </a:lnTo>
                  <a:lnTo>
                    <a:pt x="58625" y="1218"/>
                  </a:lnTo>
                  <a:lnTo>
                    <a:pt x="49192" y="3930"/>
                  </a:lnTo>
                  <a:lnTo>
                    <a:pt x="40367" y="8020"/>
                  </a:lnTo>
                  <a:lnTo>
                    <a:pt x="32046" y="13506"/>
                  </a:lnTo>
                  <a:lnTo>
                    <a:pt x="24119" y="20273"/>
                  </a:lnTo>
                  <a:lnTo>
                    <a:pt x="16810" y="28255"/>
                  </a:lnTo>
                  <a:lnTo>
                    <a:pt x="10652" y="37515"/>
                  </a:lnTo>
                  <a:lnTo>
                    <a:pt x="5849" y="47972"/>
                  </a:lnTo>
                  <a:lnTo>
                    <a:pt x="2453" y="59587"/>
                  </a:lnTo>
                  <a:lnTo>
                    <a:pt x="540" y="72441"/>
                  </a:lnTo>
                  <a:lnTo>
                    <a:pt x="0" y="86445"/>
                  </a:lnTo>
                  <a:lnTo>
                    <a:pt x="755" y="100916"/>
                  </a:lnTo>
                  <a:lnTo>
                    <a:pt x="2848" y="114710"/>
                  </a:lnTo>
                  <a:lnTo>
                    <a:pt x="6180" y="127242"/>
                  </a:lnTo>
                  <a:lnTo>
                    <a:pt x="10533" y="138450"/>
                  </a:lnTo>
                  <a:lnTo>
                    <a:pt x="15671" y="148520"/>
                  </a:lnTo>
                  <a:lnTo>
                    <a:pt x="21390" y="157697"/>
                  </a:lnTo>
                  <a:lnTo>
                    <a:pt x="27685" y="166049"/>
                  </a:lnTo>
                  <a:lnTo>
                    <a:pt x="34744" y="173454"/>
                  </a:lnTo>
                  <a:lnTo>
                    <a:pt x="42608" y="179921"/>
                  </a:lnTo>
                  <a:lnTo>
                    <a:pt x="51348" y="185419"/>
                  </a:lnTo>
                  <a:lnTo>
                    <a:pt x="61125" y="189816"/>
                  </a:lnTo>
                  <a:lnTo>
                    <a:pt x="71909" y="193137"/>
                  </a:lnTo>
                  <a:lnTo>
                    <a:pt x="82941" y="195361"/>
                  </a:lnTo>
                  <a:lnTo>
                    <a:pt x="93906" y="196441"/>
                  </a:lnTo>
                  <a:lnTo>
                    <a:pt x="105768" y="195356"/>
                  </a:lnTo>
                  <a:lnTo>
                    <a:pt x="120399" y="1904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736640" y="2615352"/>
              <a:ext cx="198163" cy="123835"/>
            </a:xfrm>
            <a:custGeom>
              <a:avLst/>
              <a:gdLst/>
              <a:ahLst/>
              <a:cxnLst/>
              <a:rect l="0" t="0" r="0" b="0"/>
              <a:pathLst>
                <a:path w="198163" h="123835">
                  <a:moveTo>
                    <a:pt x="113934" y="102777"/>
                  </a:moveTo>
                  <a:lnTo>
                    <a:pt x="116734" y="93975"/>
                  </a:lnTo>
                  <a:lnTo>
                    <a:pt x="118235" y="85629"/>
                  </a:lnTo>
                  <a:lnTo>
                    <a:pt x="118537" y="76930"/>
                  </a:lnTo>
                  <a:lnTo>
                    <a:pt x="117685" y="67809"/>
                  </a:lnTo>
                  <a:lnTo>
                    <a:pt x="115569" y="58314"/>
                  </a:lnTo>
                  <a:lnTo>
                    <a:pt x="112247" y="48526"/>
                  </a:lnTo>
                  <a:lnTo>
                    <a:pt x="107912" y="38685"/>
                  </a:lnTo>
                  <a:lnTo>
                    <a:pt x="102793" y="29160"/>
                  </a:lnTo>
                  <a:lnTo>
                    <a:pt x="97086" y="20140"/>
                  </a:lnTo>
                  <a:lnTo>
                    <a:pt x="90628" y="12120"/>
                  </a:lnTo>
                  <a:lnTo>
                    <a:pt x="82931" y="5944"/>
                  </a:lnTo>
                  <a:lnTo>
                    <a:pt x="73833" y="1910"/>
                  </a:lnTo>
                  <a:lnTo>
                    <a:pt x="63792" y="0"/>
                  </a:lnTo>
                  <a:lnTo>
                    <a:pt x="53665" y="147"/>
                  </a:lnTo>
                  <a:lnTo>
                    <a:pt x="43968" y="2101"/>
                  </a:lnTo>
                  <a:lnTo>
                    <a:pt x="34849" y="5664"/>
                  </a:lnTo>
                  <a:lnTo>
                    <a:pt x="26271" y="10788"/>
                  </a:lnTo>
                  <a:lnTo>
                    <a:pt x="18147" y="17307"/>
                  </a:lnTo>
                  <a:lnTo>
                    <a:pt x="10863" y="25123"/>
                  </a:lnTo>
                  <a:lnTo>
                    <a:pt x="5247" y="34270"/>
                  </a:lnTo>
                  <a:lnTo>
                    <a:pt x="1621" y="44643"/>
                  </a:lnTo>
                  <a:lnTo>
                    <a:pt x="0" y="55861"/>
                  </a:lnTo>
                  <a:lnTo>
                    <a:pt x="348" y="67384"/>
                  </a:lnTo>
                  <a:lnTo>
                    <a:pt x="2440" y="78863"/>
                  </a:lnTo>
                  <a:lnTo>
                    <a:pt x="6098" y="89841"/>
                  </a:lnTo>
                  <a:lnTo>
                    <a:pt x="11285" y="99680"/>
                  </a:lnTo>
                  <a:lnTo>
                    <a:pt x="17844" y="108133"/>
                  </a:lnTo>
                  <a:lnTo>
                    <a:pt x="25515" y="114807"/>
                  </a:lnTo>
                  <a:lnTo>
                    <a:pt x="34035" y="119017"/>
                  </a:lnTo>
                  <a:lnTo>
                    <a:pt x="43167" y="120620"/>
                  </a:lnTo>
                  <a:lnTo>
                    <a:pt x="52568" y="119765"/>
                  </a:lnTo>
                  <a:lnTo>
                    <a:pt x="61800" y="116616"/>
                  </a:lnTo>
                  <a:lnTo>
                    <a:pt x="70632" y="111503"/>
                  </a:lnTo>
                  <a:lnTo>
                    <a:pt x="78866" y="104836"/>
                  </a:lnTo>
                  <a:lnTo>
                    <a:pt x="86252" y="97008"/>
                  </a:lnTo>
                  <a:lnTo>
                    <a:pt x="92754" y="88375"/>
                  </a:lnTo>
                  <a:lnTo>
                    <a:pt x="99046" y="80393"/>
                  </a:lnTo>
                  <a:lnTo>
                    <a:pt x="106061" y="76255"/>
                  </a:lnTo>
                  <a:lnTo>
                    <a:pt x="113394" y="76979"/>
                  </a:lnTo>
                  <a:lnTo>
                    <a:pt x="120289" y="80461"/>
                  </a:lnTo>
                  <a:lnTo>
                    <a:pt x="126855" y="85375"/>
                  </a:lnTo>
                  <a:lnTo>
                    <a:pt x="133336" y="91091"/>
                  </a:lnTo>
                  <a:lnTo>
                    <a:pt x="139873" y="97276"/>
                  </a:lnTo>
                  <a:lnTo>
                    <a:pt x="146784" y="103445"/>
                  </a:lnTo>
                  <a:lnTo>
                    <a:pt x="155602" y="109494"/>
                  </a:lnTo>
                  <a:lnTo>
                    <a:pt x="170457" y="115950"/>
                  </a:lnTo>
                  <a:lnTo>
                    <a:pt x="198162" y="1238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958572" y="2370688"/>
              <a:ext cx="7817" cy="389556"/>
            </a:xfrm>
            <a:custGeom>
              <a:avLst/>
              <a:gdLst/>
              <a:ahLst/>
              <a:cxnLst/>
              <a:rect l="0" t="0" r="0" b="0"/>
              <a:pathLst>
                <a:path w="7817" h="389556">
                  <a:moveTo>
                    <a:pt x="7816" y="0"/>
                  </a:moveTo>
                  <a:lnTo>
                    <a:pt x="4949" y="14736"/>
                  </a:lnTo>
                  <a:lnTo>
                    <a:pt x="2807" y="29288"/>
                  </a:lnTo>
                  <a:lnTo>
                    <a:pt x="1208" y="45073"/>
                  </a:lnTo>
                  <a:lnTo>
                    <a:pt x="201" y="61788"/>
                  </a:lnTo>
                  <a:lnTo>
                    <a:pt x="0" y="78633"/>
                  </a:lnTo>
                  <a:lnTo>
                    <a:pt x="650" y="95127"/>
                  </a:lnTo>
                  <a:lnTo>
                    <a:pt x="1889" y="111608"/>
                  </a:lnTo>
                  <a:lnTo>
                    <a:pt x="3254" y="129023"/>
                  </a:lnTo>
                  <a:lnTo>
                    <a:pt x="4463" y="147846"/>
                  </a:lnTo>
                  <a:lnTo>
                    <a:pt x="5425" y="167910"/>
                  </a:lnTo>
                  <a:lnTo>
                    <a:pt x="6145" y="188690"/>
                  </a:lnTo>
                  <a:lnTo>
                    <a:pt x="6658" y="209780"/>
                  </a:lnTo>
                  <a:lnTo>
                    <a:pt x="6851" y="230808"/>
                  </a:lnTo>
                  <a:lnTo>
                    <a:pt x="6456" y="251372"/>
                  </a:lnTo>
                  <a:lnTo>
                    <a:pt x="5381" y="271304"/>
                  </a:lnTo>
                  <a:lnTo>
                    <a:pt x="3846" y="290466"/>
                  </a:lnTo>
                  <a:lnTo>
                    <a:pt x="2277" y="308655"/>
                  </a:lnTo>
                  <a:lnTo>
                    <a:pt x="933" y="325838"/>
                  </a:lnTo>
                  <a:lnTo>
                    <a:pt x="76" y="341552"/>
                  </a:lnTo>
                  <a:lnTo>
                    <a:pt x="77" y="356350"/>
                  </a:lnTo>
                  <a:lnTo>
                    <a:pt x="2060" y="371534"/>
                  </a:lnTo>
                  <a:lnTo>
                    <a:pt x="7816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808460" y="2539144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10529"/>
                  </a:moveTo>
                  <a:lnTo>
                    <a:pt x="227553" y="10529"/>
                  </a:lnTo>
                  <a:lnTo>
                    <a:pt x="214282" y="10529"/>
                  </a:lnTo>
                  <a:lnTo>
                    <a:pt x="201085" y="10524"/>
                  </a:lnTo>
                  <a:lnTo>
                    <a:pt x="187917" y="10351"/>
                  </a:lnTo>
                  <a:lnTo>
                    <a:pt x="175056" y="9703"/>
                  </a:lnTo>
                  <a:lnTo>
                    <a:pt x="162651" y="8454"/>
                  </a:lnTo>
                  <a:lnTo>
                    <a:pt x="150538" y="6802"/>
                  </a:lnTo>
                  <a:lnTo>
                    <a:pt x="138337" y="5153"/>
                  </a:lnTo>
                  <a:lnTo>
                    <a:pt x="125831" y="3750"/>
                  </a:lnTo>
                  <a:lnTo>
                    <a:pt x="112975" y="2658"/>
                  </a:lnTo>
                  <a:lnTo>
                    <a:pt x="99803" y="1850"/>
                  </a:lnTo>
                  <a:lnTo>
                    <a:pt x="86389" y="1272"/>
                  </a:lnTo>
                  <a:lnTo>
                    <a:pt x="72821" y="866"/>
                  </a:lnTo>
                  <a:lnTo>
                    <a:pt x="57562" y="542"/>
                  </a:lnTo>
                  <a:lnTo>
                    <a:pt x="35919" y="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442883" y="2433859"/>
              <a:ext cx="22619" cy="368499"/>
            </a:xfrm>
            <a:custGeom>
              <a:avLst/>
              <a:gdLst/>
              <a:ahLst/>
              <a:cxnLst/>
              <a:rect l="0" t="0" r="0" b="0"/>
              <a:pathLst>
                <a:path w="22619" h="368499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7" y="27855"/>
                  </a:lnTo>
                  <a:lnTo>
                    <a:pt x="200" y="39009"/>
                  </a:lnTo>
                  <a:lnTo>
                    <a:pt x="0" y="51468"/>
                  </a:lnTo>
                  <a:lnTo>
                    <a:pt x="651" y="65185"/>
                  </a:lnTo>
                  <a:lnTo>
                    <a:pt x="1889" y="80121"/>
                  </a:lnTo>
                  <a:lnTo>
                    <a:pt x="3253" y="96347"/>
                  </a:lnTo>
                  <a:lnTo>
                    <a:pt x="4468" y="113764"/>
                  </a:lnTo>
                  <a:lnTo>
                    <a:pt x="5603" y="131678"/>
                  </a:lnTo>
                  <a:lnTo>
                    <a:pt x="6970" y="148936"/>
                  </a:lnTo>
                  <a:lnTo>
                    <a:pt x="8737" y="164954"/>
                  </a:lnTo>
                  <a:lnTo>
                    <a:pt x="10755" y="179996"/>
                  </a:lnTo>
                  <a:lnTo>
                    <a:pt x="12657" y="194859"/>
                  </a:lnTo>
                  <a:lnTo>
                    <a:pt x="14237" y="210047"/>
                  </a:lnTo>
                  <a:lnTo>
                    <a:pt x="15620" y="225725"/>
                  </a:lnTo>
                  <a:lnTo>
                    <a:pt x="17157" y="241877"/>
                  </a:lnTo>
                  <a:lnTo>
                    <a:pt x="19033" y="258411"/>
                  </a:lnTo>
                  <a:lnTo>
                    <a:pt x="20953" y="274906"/>
                  </a:lnTo>
                  <a:lnTo>
                    <a:pt x="22258" y="290668"/>
                  </a:lnTo>
                  <a:lnTo>
                    <a:pt x="22618" y="305365"/>
                  </a:lnTo>
                  <a:lnTo>
                    <a:pt x="22194" y="318760"/>
                  </a:lnTo>
                  <a:lnTo>
                    <a:pt x="21405" y="331954"/>
                  </a:lnTo>
                  <a:lnTo>
                    <a:pt x="20180" y="347218"/>
                  </a:lnTo>
                  <a:lnTo>
                    <a:pt x="18343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324357" y="2358528"/>
              <a:ext cx="305483" cy="275374"/>
            </a:xfrm>
            <a:custGeom>
              <a:avLst/>
              <a:gdLst/>
              <a:ahLst/>
              <a:cxnLst/>
              <a:rect l="0" t="0" r="0" b="0"/>
              <a:pathLst>
                <a:path w="305483" h="275374">
                  <a:moveTo>
                    <a:pt x="0" y="106917"/>
                  </a:moveTo>
                  <a:lnTo>
                    <a:pt x="134" y="95249"/>
                  </a:lnTo>
                  <a:lnTo>
                    <a:pt x="1413" y="84760"/>
                  </a:lnTo>
                  <a:lnTo>
                    <a:pt x="4012" y="74467"/>
                  </a:lnTo>
                  <a:lnTo>
                    <a:pt x="7904" y="64511"/>
                  </a:lnTo>
                  <a:lnTo>
                    <a:pt x="13185" y="55464"/>
                  </a:lnTo>
                  <a:lnTo>
                    <a:pt x="19767" y="47577"/>
                  </a:lnTo>
                  <a:lnTo>
                    <a:pt x="27268" y="40627"/>
                  </a:lnTo>
                  <a:lnTo>
                    <a:pt x="35130" y="34113"/>
                  </a:lnTo>
                  <a:lnTo>
                    <a:pt x="43012" y="27697"/>
                  </a:lnTo>
                  <a:lnTo>
                    <a:pt x="51099" y="21386"/>
                  </a:lnTo>
                  <a:lnTo>
                    <a:pt x="59972" y="15441"/>
                  </a:lnTo>
                  <a:lnTo>
                    <a:pt x="69902" y="10002"/>
                  </a:lnTo>
                  <a:lnTo>
                    <a:pt x="80691" y="5383"/>
                  </a:lnTo>
                  <a:lnTo>
                    <a:pt x="91858" y="2119"/>
                  </a:lnTo>
                  <a:lnTo>
                    <a:pt x="103082" y="374"/>
                  </a:lnTo>
                  <a:lnTo>
                    <a:pt x="114381" y="0"/>
                  </a:lnTo>
                  <a:lnTo>
                    <a:pt x="126026" y="731"/>
                  </a:lnTo>
                  <a:lnTo>
                    <a:pt x="138149" y="2297"/>
                  </a:lnTo>
                  <a:lnTo>
                    <a:pt x="150579" y="4635"/>
                  </a:lnTo>
                  <a:lnTo>
                    <a:pt x="162930" y="7873"/>
                  </a:lnTo>
                  <a:lnTo>
                    <a:pt x="174981" y="12011"/>
                  </a:lnTo>
                  <a:lnTo>
                    <a:pt x="186684" y="16925"/>
                  </a:lnTo>
                  <a:lnTo>
                    <a:pt x="198077" y="22447"/>
                  </a:lnTo>
                  <a:lnTo>
                    <a:pt x="209215" y="28421"/>
                  </a:lnTo>
                  <a:lnTo>
                    <a:pt x="220002" y="34722"/>
                  </a:lnTo>
                  <a:lnTo>
                    <a:pt x="230179" y="41250"/>
                  </a:lnTo>
                  <a:lnTo>
                    <a:pt x="239657" y="47946"/>
                  </a:lnTo>
                  <a:lnTo>
                    <a:pt x="248498" y="55086"/>
                  </a:lnTo>
                  <a:lnTo>
                    <a:pt x="256823" y="63251"/>
                  </a:lnTo>
                  <a:lnTo>
                    <a:pt x="264753" y="72670"/>
                  </a:lnTo>
                  <a:lnTo>
                    <a:pt x="272233" y="83099"/>
                  </a:lnTo>
                  <a:lnTo>
                    <a:pt x="279035" y="94018"/>
                  </a:lnTo>
                  <a:lnTo>
                    <a:pt x="285095" y="105070"/>
                  </a:lnTo>
                  <a:lnTo>
                    <a:pt x="290487" y="116253"/>
                  </a:lnTo>
                  <a:lnTo>
                    <a:pt x="295343" y="127819"/>
                  </a:lnTo>
                  <a:lnTo>
                    <a:pt x="299783" y="139894"/>
                  </a:lnTo>
                  <a:lnTo>
                    <a:pt x="303425" y="152460"/>
                  </a:lnTo>
                  <a:lnTo>
                    <a:pt x="305435" y="165436"/>
                  </a:lnTo>
                  <a:lnTo>
                    <a:pt x="305482" y="178720"/>
                  </a:lnTo>
                  <a:lnTo>
                    <a:pt x="303546" y="192065"/>
                  </a:lnTo>
                  <a:lnTo>
                    <a:pt x="299656" y="205099"/>
                  </a:lnTo>
                  <a:lnTo>
                    <a:pt x="294037" y="217632"/>
                  </a:lnTo>
                  <a:lnTo>
                    <a:pt x="287028" y="229335"/>
                  </a:lnTo>
                  <a:lnTo>
                    <a:pt x="278969" y="239669"/>
                  </a:lnTo>
                  <a:lnTo>
                    <a:pt x="270143" y="248465"/>
                  </a:lnTo>
                  <a:lnTo>
                    <a:pt x="260610" y="255711"/>
                  </a:lnTo>
                  <a:lnTo>
                    <a:pt x="250227" y="261370"/>
                  </a:lnTo>
                  <a:lnTo>
                    <a:pt x="238982" y="265587"/>
                  </a:lnTo>
                  <a:lnTo>
                    <a:pt x="226989" y="268624"/>
                  </a:lnTo>
                  <a:lnTo>
                    <a:pt x="214407" y="270763"/>
                  </a:lnTo>
                  <a:lnTo>
                    <a:pt x="201403" y="272244"/>
                  </a:lnTo>
                  <a:lnTo>
                    <a:pt x="188708" y="273262"/>
                  </a:lnTo>
                  <a:lnTo>
                    <a:pt x="176364" y="274065"/>
                  </a:lnTo>
                  <a:lnTo>
                    <a:pt x="163287" y="274728"/>
                  </a:lnTo>
                  <a:lnTo>
                    <a:pt x="147398" y="2753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685038" y="2381217"/>
              <a:ext cx="49931" cy="473783"/>
            </a:xfrm>
            <a:custGeom>
              <a:avLst/>
              <a:gdLst/>
              <a:ahLst/>
              <a:cxnLst/>
              <a:rect l="0" t="0" r="0" b="0"/>
              <a:pathLst>
                <a:path w="49931" h="473783">
                  <a:moveTo>
                    <a:pt x="7815" y="0"/>
                  </a:moveTo>
                  <a:lnTo>
                    <a:pt x="4950" y="8868"/>
                  </a:lnTo>
                  <a:lnTo>
                    <a:pt x="2807" y="17855"/>
                  </a:lnTo>
                  <a:lnTo>
                    <a:pt x="1208" y="27864"/>
                  </a:lnTo>
                  <a:lnTo>
                    <a:pt x="200" y="39363"/>
                  </a:lnTo>
                  <a:lnTo>
                    <a:pt x="0" y="53119"/>
                  </a:lnTo>
                  <a:lnTo>
                    <a:pt x="651" y="69324"/>
                  </a:lnTo>
                  <a:lnTo>
                    <a:pt x="1889" y="87220"/>
                  </a:lnTo>
                  <a:lnTo>
                    <a:pt x="3254" y="105445"/>
                  </a:lnTo>
                  <a:lnTo>
                    <a:pt x="4468" y="123189"/>
                  </a:lnTo>
                  <a:lnTo>
                    <a:pt x="5602" y="140674"/>
                  </a:lnTo>
                  <a:lnTo>
                    <a:pt x="6971" y="158845"/>
                  </a:lnTo>
                  <a:lnTo>
                    <a:pt x="8743" y="178214"/>
                  </a:lnTo>
                  <a:lnTo>
                    <a:pt x="10933" y="198664"/>
                  </a:lnTo>
                  <a:lnTo>
                    <a:pt x="13483" y="219710"/>
                  </a:lnTo>
                  <a:lnTo>
                    <a:pt x="16313" y="240989"/>
                  </a:lnTo>
                  <a:lnTo>
                    <a:pt x="19349" y="262313"/>
                  </a:lnTo>
                  <a:lnTo>
                    <a:pt x="22533" y="283610"/>
                  </a:lnTo>
                  <a:lnTo>
                    <a:pt x="25817" y="304852"/>
                  </a:lnTo>
                  <a:lnTo>
                    <a:pt x="29002" y="325878"/>
                  </a:lnTo>
                  <a:lnTo>
                    <a:pt x="31763" y="346389"/>
                  </a:lnTo>
                  <a:lnTo>
                    <a:pt x="33956" y="366255"/>
                  </a:lnTo>
                  <a:lnTo>
                    <a:pt x="35767" y="385190"/>
                  </a:lnTo>
                  <a:lnTo>
                    <a:pt x="37598" y="402688"/>
                  </a:lnTo>
                  <a:lnTo>
                    <a:pt x="39679" y="418592"/>
                  </a:lnTo>
                  <a:lnTo>
                    <a:pt x="41919" y="432622"/>
                  </a:lnTo>
                  <a:lnTo>
                    <a:pt x="44205" y="445575"/>
                  </a:lnTo>
                  <a:lnTo>
                    <a:pt x="46742" y="458589"/>
                  </a:lnTo>
                  <a:lnTo>
                    <a:pt x="49930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796720" y="2670525"/>
              <a:ext cx="180404" cy="173947"/>
            </a:xfrm>
            <a:custGeom>
              <a:avLst/>
              <a:gdLst/>
              <a:ahLst/>
              <a:cxnLst/>
              <a:rect l="0" t="0" r="0" b="0"/>
              <a:pathLst>
                <a:path w="180404" h="173947">
                  <a:moveTo>
                    <a:pt x="54061" y="110775"/>
                  </a:moveTo>
                  <a:lnTo>
                    <a:pt x="59929" y="104840"/>
                  </a:lnTo>
                  <a:lnTo>
                    <a:pt x="65494" y="98636"/>
                  </a:lnTo>
                  <a:lnTo>
                    <a:pt x="71284" y="91535"/>
                  </a:lnTo>
                  <a:lnTo>
                    <a:pt x="77019" y="83422"/>
                  </a:lnTo>
                  <a:lnTo>
                    <a:pt x="82052" y="74127"/>
                  </a:lnTo>
                  <a:lnTo>
                    <a:pt x="86064" y="63684"/>
                  </a:lnTo>
                  <a:lnTo>
                    <a:pt x="88744" y="52432"/>
                  </a:lnTo>
                  <a:lnTo>
                    <a:pt x="89637" y="40894"/>
                  </a:lnTo>
                  <a:lnTo>
                    <a:pt x="88670" y="29416"/>
                  </a:lnTo>
                  <a:lnTo>
                    <a:pt x="85919" y="18781"/>
                  </a:lnTo>
                  <a:lnTo>
                    <a:pt x="81414" y="10237"/>
                  </a:lnTo>
                  <a:lnTo>
                    <a:pt x="75355" y="4282"/>
                  </a:lnTo>
                  <a:lnTo>
                    <a:pt x="68204" y="913"/>
                  </a:lnTo>
                  <a:lnTo>
                    <a:pt x="60576" y="0"/>
                  </a:lnTo>
                  <a:lnTo>
                    <a:pt x="52859" y="1197"/>
                  </a:lnTo>
                  <a:lnTo>
                    <a:pt x="45223" y="4065"/>
                  </a:lnTo>
                  <a:lnTo>
                    <a:pt x="37715" y="8181"/>
                  </a:lnTo>
                  <a:lnTo>
                    <a:pt x="30337" y="13203"/>
                  </a:lnTo>
                  <a:lnTo>
                    <a:pt x="23230" y="19027"/>
                  </a:lnTo>
                  <a:lnTo>
                    <a:pt x="16676" y="25766"/>
                  </a:lnTo>
                  <a:lnTo>
                    <a:pt x="10793" y="33412"/>
                  </a:lnTo>
                  <a:lnTo>
                    <a:pt x="5858" y="41835"/>
                  </a:lnTo>
                  <a:lnTo>
                    <a:pt x="2373" y="50867"/>
                  </a:lnTo>
                  <a:lnTo>
                    <a:pt x="477" y="60361"/>
                  </a:lnTo>
                  <a:lnTo>
                    <a:pt x="0" y="70517"/>
                  </a:lnTo>
                  <a:lnTo>
                    <a:pt x="660" y="81853"/>
                  </a:lnTo>
                  <a:lnTo>
                    <a:pt x="2185" y="94537"/>
                  </a:lnTo>
                  <a:lnTo>
                    <a:pt x="4663" y="107802"/>
                  </a:lnTo>
                  <a:lnTo>
                    <a:pt x="8528" y="120179"/>
                  </a:lnTo>
                  <a:lnTo>
                    <a:pt x="13911" y="130896"/>
                  </a:lnTo>
                  <a:lnTo>
                    <a:pt x="20812" y="139546"/>
                  </a:lnTo>
                  <a:lnTo>
                    <a:pt x="29273" y="145755"/>
                  </a:lnTo>
                  <a:lnTo>
                    <a:pt x="39143" y="149582"/>
                  </a:lnTo>
                  <a:lnTo>
                    <a:pt x="49840" y="151067"/>
                  </a:lnTo>
                  <a:lnTo>
                    <a:pt x="60471" y="150042"/>
                  </a:lnTo>
                  <a:lnTo>
                    <a:pt x="70530" y="146653"/>
                  </a:lnTo>
                  <a:lnTo>
                    <a:pt x="79568" y="141128"/>
                  </a:lnTo>
                  <a:lnTo>
                    <a:pt x="87035" y="133609"/>
                  </a:lnTo>
                  <a:lnTo>
                    <a:pt x="92822" y="124415"/>
                  </a:lnTo>
                  <a:lnTo>
                    <a:pt x="98120" y="115546"/>
                  </a:lnTo>
                  <a:lnTo>
                    <a:pt x="104101" y="110399"/>
                  </a:lnTo>
                  <a:lnTo>
                    <a:pt x="110234" y="110042"/>
                  </a:lnTo>
                  <a:lnTo>
                    <a:pt x="116414" y="113445"/>
                  </a:lnTo>
                  <a:lnTo>
                    <a:pt x="122715" y="119371"/>
                  </a:lnTo>
                  <a:lnTo>
                    <a:pt x="129167" y="126756"/>
                  </a:lnTo>
                  <a:lnTo>
                    <a:pt x="135763" y="134707"/>
                  </a:lnTo>
                  <a:lnTo>
                    <a:pt x="142473" y="142714"/>
                  </a:lnTo>
                  <a:lnTo>
                    <a:pt x="149157" y="150271"/>
                  </a:lnTo>
                  <a:lnTo>
                    <a:pt x="156335" y="157483"/>
                  </a:lnTo>
                  <a:lnTo>
                    <a:pt x="165756" y="164976"/>
                  </a:lnTo>
                  <a:lnTo>
                    <a:pt x="180403" y="1739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9019237" y="2739186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6"/>
                  </a:lnTo>
                  <a:lnTo>
                    <a:pt x="3686" y="46800"/>
                  </a:lnTo>
                  <a:lnTo>
                    <a:pt x="5354" y="60109"/>
                  </a:lnTo>
                  <a:lnTo>
                    <a:pt x="6767" y="74400"/>
                  </a:lnTo>
                  <a:lnTo>
                    <a:pt x="7867" y="88971"/>
                  </a:lnTo>
                  <a:lnTo>
                    <a:pt x="8799" y="104050"/>
                  </a:lnTo>
                  <a:lnTo>
                    <a:pt x="9639" y="122081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977123" y="26023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9082408" y="2688091"/>
              <a:ext cx="147400" cy="156381"/>
            </a:xfrm>
            <a:custGeom>
              <a:avLst/>
              <a:gdLst/>
              <a:ahLst/>
              <a:cxnLst/>
              <a:rect l="0" t="0" r="0" b="0"/>
              <a:pathLst>
                <a:path w="147400" h="156381">
                  <a:moveTo>
                    <a:pt x="0" y="40566"/>
                  </a:moveTo>
                  <a:lnTo>
                    <a:pt x="2934" y="49368"/>
                  </a:lnTo>
                  <a:lnTo>
                    <a:pt x="5716" y="57714"/>
                  </a:lnTo>
                  <a:lnTo>
                    <a:pt x="8616" y="66413"/>
                  </a:lnTo>
                  <a:lnTo>
                    <a:pt x="11656" y="75534"/>
                  </a:lnTo>
                  <a:lnTo>
                    <a:pt x="14820" y="85029"/>
                  </a:lnTo>
                  <a:lnTo>
                    <a:pt x="18084" y="94821"/>
                  </a:lnTo>
                  <a:lnTo>
                    <a:pt x="21423" y="104835"/>
                  </a:lnTo>
                  <a:lnTo>
                    <a:pt x="24814" y="115009"/>
                  </a:lnTo>
                  <a:lnTo>
                    <a:pt x="28204" y="125246"/>
                  </a:lnTo>
                  <a:lnTo>
                    <a:pt x="30251" y="133769"/>
                  </a:lnTo>
                  <a:lnTo>
                    <a:pt x="29635" y="137665"/>
                  </a:lnTo>
                  <a:lnTo>
                    <a:pt x="27414" y="136487"/>
                  </a:lnTo>
                  <a:lnTo>
                    <a:pt x="24443" y="131279"/>
                  </a:lnTo>
                  <a:lnTo>
                    <a:pt x="21303" y="123041"/>
                  </a:lnTo>
                  <a:lnTo>
                    <a:pt x="18495" y="112366"/>
                  </a:lnTo>
                  <a:lnTo>
                    <a:pt x="16240" y="99766"/>
                  </a:lnTo>
                  <a:lnTo>
                    <a:pt x="14708" y="85873"/>
                  </a:lnTo>
                  <a:lnTo>
                    <a:pt x="14119" y="71387"/>
                  </a:lnTo>
                  <a:lnTo>
                    <a:pt x="14508" y="56761"/>
                  </a:lnTo>
                  <a:lnTo>
                    <a:pt x="16073" y="42684"/>
                  </a:lnTo>
                  <a:lnTo>
                    <a:pt x="19249" y="30140"/>
                  </a:lnTo>
                  <a:lnTo>
                    <a:pt x="24129" y="19531"/>
                  </a:lnTo>
                  <a:lnTo>
                    <a:pt x="30505" y="11069"/>
                  </a:lnTo>
                  <a:lnTo>
                    <a:pt x="38073" y="5044"/>
                  </a:lnTo>
                  <a:lnTo>
                    <a:pt x="46527" y="1369"/>
                  </a:lnTo>
                  <a:lnTo>
                    <a:pt x="55457" y="0"/>
                  </a:lnTo>
                  <a:lnTo>
                    <a:pt x="64363" y="1109"/>
                  </a:lnTo>
                  <a:lnTo>
                    <a:pt x="72976" y="4553"/>
                  </a:lnTo>
                  <a:lnTo>
                    <a:pt x="81233" y="9947"/>
                  </a:lnTo>
                  <a:lnTo>
                    <a:pt x="89164" y="16846"/>
                  </a:lnTo>
                  <a:lnTo>
                    <a:pt x="96827" y="24857"/>
                  </a:lnTo>
                  <a:lnTo>
                    <a:pt x="103956" y="33826"/>
                  </a:lnTo>
                  <a:lnTo>
                    <a:pt x="109992" y="43824"/>
                  </a:lnTo>
                  <a:lnTo>
                    <a:pt x="114725" y="54802"/>
                  </a:lnTo>
                  <a:lnTo>
                    <a:pt x="118411" y="66445"/>
                  </a:lnTo>
                  <a:lnTo>
                    <a:pt x="121584" y="78259"/>
                  </a:lnTo>
                  <a:lnTo>
                    <a:pt x="124611" y="89943"/>
                  </a:lnTo>
                  <a:lnTo>
                    <a:pt x="127703" y="101326"/>
                  </a:lnTo>
                  <a:lnTo>
                    <a:pt x="131407" y="113605"/>
                  </a:lnTo>
                  <a:lnTo>
                    <a:pt x="137170" y="130091"/>
                  </a:lnTo>
                  <a:lnTo>
                    <a:pt x="147399" y="1563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9240335" y="2632922"/>
              <a:ext cx="226000" cy="278824"/>
            </a:xfrm>
            <a:custGeom>
              <a:avLst/>
              <a:gdLst/>
              <a:ahLst/>
              <a:cxnLst/>
              <a:rect l="0" t="0" r="0" b="0"/>
              <a:pathLst>
                <a:path w="226000" h="278824">
                  <a:moveTo>
                    <a:pt x="168457" y="32564"/>
                  </a:moveTo>
                  <a:lnTo>
                    <a:pt x="162456" y="23897"/>
                  </a:lnTo>
                  <a:lnTo>
                    <a:pt x="155610" y="16830"/>
                  </a:lnTo>
                  <a:lnTo>
                    <a:pt x="147223" y="10734"/>
                  </a:lnTo>
                  <a:lnTo>
                    <a:pt x="137596" y="5678"/>
                  </a:lnTo>
                  <a:lnTo>
                    <a:pt x="127280" y="2113"/>
                  </a:lnTo>
                  <a:lnTo>
                    <a:pt x="116677" y="169"/>
                  </a:lnTo>
                  <a:lnTo>
                    <a:pt x="106153" y="0"/>
                  </a:lnTo>
                  <a:lnTo>
                    <a:pt x="96102" y="1930"/>
                  </a:lnTo>
                  <a:lnTo>
                    <a:pt x="86686" y="5933"/>
                  </a:lnTo>
                  <a:lnTo>
                    <a:pt x="78045" y="11704"/>
                  </a:lnTo>
                  <a:lnTo>
                    <a:pt x="70380" y="18857"/>
                  </a:lnTo>
                  <a:lnTo>
                    <a:pt x="63712" y="27034"/>
                  </a:lnTo>
                  <a:lnTo>
                    <a:pt x="58234" y="35945"/>
                  </a:lnTo>
                  <a:lnTo>
                    <a:pt x="54375" y="45370"/>
                  </a:lnTo>
                  <a:lnTo>
                    <a:pt x="52235" y="55142"/>
                  </a:lnTo>
                  <a:lnTo>
                    <a:pt x="51931" y="64821"/>
                  </a:lnTo>
                  <a:lnTo>
                    <a:pt x="53772" y="73713"/>
                  </a:lnTo>
                  <a:lnTo>
                    <a:pt x="57720" y="81503"/>
                  </a:lnTo>
                  <a:lnTo>
                    <a:pt x="63625" y="88056"/>
                  </a:lnTo>
                  <a:lnTo>
                    <a:pt x="71401" y="93241"/>
                  </a:lnTo>
                  <a:lnTo>
                    <a:pt x="80808" y="97141"/>
                  </a:lnTo>
                  <a:lnTo>
                    <a:pt x="91360" y="100134"/>
                  </a:lnTo>
                  <a:lnTo>
                    <a:pt x="102426" y="102775"/>
                  </a:lnTo>
                  <a:lnTo>
                    <a:pt x="113608" y="105417"/>
                  </a:lnTo>
                  <a:lnTo>
                    <a:pt x="124895" y="108365"/>
                  </a:lnTo>
                  <a:lnTo>
                    <a:pt x="136539" y="111957"/>
                  </a:lnTo>
                  <a:lnTo>
                    <a:pt x="148660" y="116304"/>
                  </a:lnTo>
                  <a:lnTo>
                    <a:pt x="160920" y="121343"/>
                  </a:lnTo>
                  <a:lnTo>
                    <a:pt x="172626" y="126943"/>
                  </a:lnTo>
                  <a:lnTo>
                    <a:pt x="183423" y="132971"/>
                  </a:lnTo>
                  <a:lnTo>
                    <a:pt x="193129" y="139474"/>
                  </a:lnTo>
                  <a:lnTo>
                    <a:pt x="201577" y="146671"/>
                  </a:lnTo>
                  <a:lnTo>
                    <a:pt x="208809" y="154628"/>
                  </a:lnTo>
                  <a:lnTo>
                    <a:pt x="214852" y="163429"/>
                  </a:lnTo>
                  <a:lnTo>
                    <a:pt x="219628" y="173247"/>
                  </a:lnTo>
                  <a:lnTo>
                    <a:pt x="223207" y="184073"/>
                  </a:lnTo>
                  <a:lnTo>
                    <a:pt x="225460" y="195598"/>
                  </a:lnTo>
                  <a:lnTo>
                    <a:pt x="225999" y="207325"/>
                  </a:lnTo>
                  <a:lnTo>
                    <a:pt x="224764" y="218947"/>
                  </a:lnTo>
                  <a:lnTo>
                    <a:pt x="221816" y="230190"/>
                  </a:lnTo>
                  <a:lnTo>
                    <a:pt x="217171" y="240739"/>
                  </a:lnTo>
                  <a:lnTo>
                    <a:pt x="211001" y="250491"/>
                  </a:lnTo>
                  <a:lnTo>
                    <a:pt x="203265" y="259191"/>
                  </a:lnTo>
                  <a:lnTo>
                    <a:pt x="193645" y="266364"/>
                  </a:lnTo>
                  <a:lnTo>
                    <a:pt x="182137" y="271889"/>
                  </a:lnTo>
                  <a:lnTo>
                    <a:pt x="169003" y="275786"/>
                  </a:lnTo>
                  <a:lnTo>
                    <a:pt x="154593" y="278044"/>
                  </a:lnTo>
                  <a:lnTo>
                    <a:pt x="139242" y="278823"/>
                  </a:lnTo>
                  <a:lnTo>
                    <a:pt x="123546" y="278401"/>
                  </a:lnTo>
                  <a:lnTo>
                    <a:pt x="108323" y="277063"/>
                  </a:lnTo>
                  <a:lnTo>
                    <a:pt x="93974" y="275057"/>
                  </a:lnTo>
                  <a:lnTo>
                    <a:pt x="80375" y="272578"/>
                  </a:lnTo>
                  <a:lnTo>
                    <a:pt x="67089" y="269769"/>
                  </a:lnTo>
                  <a:lnTo>
                    <a:pt x="53830" y="266738"/>
                  </a:lnTo>
                  <a:lnTo>
                    <a:pt x="41079" y="263708"/>
                  </a:lnTo>
                  <a:lnTo>
                    <a:pt x="28749" y="260733"/>
                  </a:lnTo>
                  <a:lnTo>
                    <a:pt x="15748" y="257552"/>
                  </a:lnTo>
                  <a:lnTo>
                    <a:pt x="0" y="2536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3077150" y="3613267"/>
            <a:ext cx="2478937" cy="665581"/>
            <a:chOff x="3077150" y="3613267"/>
            <a:chExt cx="2478937" cy="665581"/>
          </a:xfrm>
        </p:grpSpPr>
        <p:sp>
          <p:nvSpPr>
            <p:cNvPr id="143" name="Freeform 142"/>
            <p:cNvSpPr/>
            <p:nvPr/>
          </p:nvSpPr>
          <p:spPr>
            <a:xfrm>
              <a:off x="3203492" y="3699779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21057" y="0"/>
                  </a:moveTo>
                  <a:lnTo>
                    <a:pt x="18191" y="11870"/>
                  </a:lnTo>
                  <a:lnTo>
                    <a:pt x="16049" y="24279"/>
                  </a:lnTo>
                  <a:lnTo>
                    <a:pt x="14446" y="38471"/>
                  </a:lnTo>
                  <a:lnTo>
                    <a:pt x="13265" y="54351"/>
                  </a:lnTo>
                  <a:lnTo>
                    <a:pt x="12416" y="71644"/>
                  </a:lnTo>
                  <a:lnTo>
                    <a:pt x="11819" y="90033"/>
                  </a:lnTo>
                  <a:lnTo>
                    <a:pt x="11405" y="109232"/>
                  </a:lnTo>
                  <a:lnTo>
                    <a:pt x="11121" y="129012"/>
                  </a:lnTo>
                  <a:lnTo>
                    <a:pt x="10927" y="149193"/>
                  </a:lnTo>
                  <a:lnTo>
                    <a:pt x="10796" y="169487"/>
                  </a:lnTo>
                  <a:lnTo>
                    <a:pt x="10708" y="189498"/>
                  </a:lnTo>
                  <a:lnTo>
                    <a:pt x="10644" y="209033"/>
                  </a:lnTo>
                  <a:lnTo>
                    <a:pt x="10432" y="228085"/>
                  </a:lnTo>
                  <a:lnTo>
                    <a:pt x="9757" y="246726"/>
                  </a:lnTo>
                  <a:lnTo>
                    <a:pt x="8490" y="265028"/>
                  </a:lnTo>
                  <a:lnTo>
                    <a:pt x="6817" y="282512"/>
                  </a:lnTo>
                  <a:lnTo>
                    <a:pt x="4981" y="299966"/>
                  </a:lnTo>
                  <a:lnTo>
                    <a:pt x="2820" y="320044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077150" y="3613267"/>
              <a:ext cx="379027" cy="507653"/>
            </a:xfrm>
            <a:custGeom>
              <a:avLst/>
              <a:gdLst/>
              <a:ahLst/>
              <a:cxnLst/>
              <a:rect l="0" t="0" r="0" b="0"/>
              <a:pathLst>
                <a:path w="379027" h="507653">
                  <a:moveTo>
                    <a:pt x="0" y="86512"/>
                  </a:moveTo>
                  <a:lnTo>
                    <a:pt x="5935" y="77779"/>
                  </a:lnTo>
                  <a:lnTo>
                    <a:pt x="12140" y="70072"/>
                  </a:lnTo>
                  <a:lnTo>
                    <a:pt x="19240" y="62669"/>
                  </a:lnTo>
                  <a:lnTo>
                    <a:pt x="27353" y="55409"/>
                  </a:lnTo>
                  <a:lnTo>
                    <a:pt x="36648" y="48230"/>
                  </a:lnTo>
                  <a:lnTo>
                    <a:pt x="47091" y="41109"/>
                  </a:lnTo>
                  <a:lnTo>
                    <a:pt x="58343" y="34191"/>
                  </a:lnTo>
                  <a:lnTo>
                    <a:pt x="69881" y="27773"/>
                  </a:lnTo>
                  <a:lnTo>
                    <a:pt x="81377" y="21975"/>
                  </a:lnTo>
                  <a:lnTo>
                    <a:pt x="92703" y="16761"/>
                  </a:lnTo>
                  <a:lnTo>
                    <a:pt x="103841" y="12024"/>
                  </a:lnTo>
                  <a:lnTo>
                    <a:pt x="114822" y="7660"/>
                  </a:lnTo>
                  <a:lnTo>
                    <a:pt x="126012" y="3899"/>
                  </a:lnTo>
                  <a:lnTo>
                    <a:pt x="138057" y="1276"/>
                  </a:lnTo>
                  <a:lnTo>
                    <a:pt x="151238" y="0"/>
                  </a:lnTo>
                  <a:lnTo>
                    <a:pt x="165347" y="127"/>
                  </a:lnTo>
                  <a:lnTo>
                    <a:pt x="179890" y="1732"/>
                  </a:lnTo>
                  <a:lnTo>
                    <a:pt x="194515" y="4711"/>
                  </a:lnTo>
                  <a:lnTo>
                    <a:pt x="208740" y="9152"/>
                  </a:lnTo>
                  <a:lnTo>
                    <a:pt x="221906" y="15407"/>
                  </a:lnTo>
                  <a:lnTo>
                    <a:pt x="233750" y="23503"/>
                  </a:lnTo>
                  <a:lnTo>
                    <a:pt x="244193" y="33192"/>
                  </a:lnTo>
                  <a:lnTo>
                    <a:pt x="253149" y="44136"/>
                  </a:lnTo>
                  <a:lnTo>
                    <a:pt x="260724" y="56021"/>
                  </a:lnTo>
                  <a:lnTo>
                    <a:pt x="266831" y="68745"/>
                  </a:lnTo>
                  <a:lnTo>
                    <a:pt x="271118" y="82416"/>
                  </a:lnTo>
                  <a:lnTo>
                    <a:pt x="273560" y="97015"/>
                  </a:lnTo>
                  <a:lnTo>
                    <a:pt x="274406" y="112242"/>
                  </a:lnTo>
                  <a:lnTo>
                    <a:pt x="273994" y="127615"/>
                  </a:lnTo>
                  <a:lnTo>
                    <a:pt x="272646" y="142842"/>
                  </a:lnTo>
                  <a:lnTo>
                    <a:pt x="270625" y="157660"/>
                  </a:lnTo>
                  <a:lnTo>
                    <a:pt x="268132" y="171763"/>
                  </a:lnTo>
                  <a:lnTo>
                    <a:pt x="265307" y="185063"/>
                  </a:lnTo>
                  <a:lnTo>
                    <a:pt x="262089" y="197639"/>
                  </a:lnTo>
                  <a:lnTo>
                    <a:pt x="258244" y="209632"/>
                  </a:lnTo>
                  <a:lnTo>
                    <a:pt x="253691" y="221182"/>
                  </a:lnTo>
                  <a:lnTo>
                    <a:pt x="248497" y="232246"/>
                  </a:lnTo>
                  <a:lnTo>
                    <a:pt x="242785" y="242610"/>
                  </a:lnTo>
                  <a:lnTo>
                    <a:pt x="236673" y="252214"/>
                  </a:lnTo>
                  <a:lnTo>
                    <a:pt x="229942" y="261139"/>
                  </a:lnTo>
                  <a:lnTo>
                    <a:pt x="222059" y="269521"/>
                  </a:lnTo>
                  <a:lnTo>
                    <a:pt x="212855" y="277494"/>
                  </a:lnTo>
                  <a:lnTo>
                    <a:pt x="203421" y="285171"/>
                  </a:lnTo>
                  <a:lnTo>
                    <a:pt x="195832" y="292641"/>
                  </a:lnTo>
                  <a:lnTo>
                    <a:pt x="191110" y="299965"/>
                  </a:lnTo>
                  <a:lnTo>
                    <a:pt x="189268" y="307190"/>
                  </a:lnTo>
                  <a:lnTo>
                    <a:pt x="189859" y="314349"/>
                  </a:lnTo>
                  <a:lnTo>
                    <a:pt x="192335" y="321465"/>
                  </a:lnTo>
                  <a:lnTo>
                    <a:pt x="196198" y="328719"/>
                  </a:lnTo>
                  <a:lnTo>
                    <a:pt x="201049" y="336429"/>
                  </a:lnTo>
                  <a:lnTo>
                    <a:pt x="206592" y="344729"/>
                  </a:lnTo>
                  <a:lnTo>
                    <a:pt x="212613" y="353592"/>
                  </a:lnTo>
                  <a:lnTo>
                    <a:pt x="218958" y="362920"/>
                  </a:lnTo>
                  <a:lnTo>
                    <a:pt x="225529" y="372603"/>
                  </a:lnTo>
                  <a:lnTo>
                    <a:pt x="232417" y="382546"/>
                  </a:lnTo>
                  <a:lnTo>
                    <a:pt x="239881" y="392673"/>
                  </a:lnTo>
                  <a:lnTo>
                    <a:pt x="248013" y="402929"/>
                  </a:lnTo>
                  <a:lnTo>
                    <a:pt x="256594" y="413273"/>
                  </a:lnTo>
                  <a:lnTo>
                    <a:pt x="265201" y="423677"/>
                  </a:lnTo>
                  <a:lnTo>
                    <a:pt x="273581" y="434117"/>
                  </a:lnTo>
                  <a:lnTo>
                    <a:pt x="281666" y="444417"/>
                  </a:lnTo>
                  <a:lnTo>
                    <a:pt x="289475" y="454259"/>
                  </a:lnTo>
                  <a:lnTo>
                    <a:pt x="297065" y="463505"/>
                  </a:lnTo>
                  <a:lnTo>
                    <a:pt x="304654" y="472019"/>
                  </a:lnTo>
                  <a:lnTo>
                    <a:pt x="312595" y="479591"/>
                  </a:lnTo>
                  <a:lnTo>
                    <a:pt x="321051" y="486198"/>
                  </a:lnTo>
                  <a:lnTo>
                    <a:pt x="329940" y="491822"/>
                  </a:lnTo>
                  <a:lnTo>
                    <a:pt x="340120" y="496911"/>
                  </a:lnTo>
                  <a:lnTo>
                    <a:pt x="354722" y="501914"/>
                  </a:lnTo>
                  <a:lnTo>
                    <a:pt x="379026" y="507652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376336" y="3878764"/>
              <a:ext cx="123072" cy="157758"/>
            </a:xfrm>
            <a:custGeom>
              <a:avLst/>
              <a:gdLst/>
              <a:ahLst/>
              <a:cxnLst/>
              <a:rect l="0" t="0" r="0" b="0"/>
              <a:pathLst>
                <a:path w="123072" h="157758">
                  <a:moveTo>
                    <a:pt x="58783" y="21057"/>
                  </a:moveTo>
                  <a:lnTo>
                    <a:pt x="50049" y="24058"/>
                  </a:lnTo>
                  <a:lnTo>
                    <a:pt x="42342" y="27480"/>
                  </a:lnTo>
                  <a:lnTo>
                    <a:pt x="34945" y="31681"/>
                  </a:lnTo>
                  <a:lnTo>
                    <a:pt x="27856" y="36753"/>
                  </a:lnTo>
                  <a:lnTo>
                    <a:pt x="21326" y="42884"/>
                  </a:lnTo>
                  <a:lnTo>
                    <a:pt x="15459" y="50072"/>
                  </a:lnTo>
                  <a:lnTo>
                    <a:pt x="10367" y="58332"/>
                  </a:lnTo>
                  <a:lnTo>
                    <a:pt x="6245" y="67775"/>
                  </a:lnTo>
                  <a:lnTo>
                    <a:pt x="3108" y="78344"/>
                  </a:lnTo>
                  <a:lnTo>
                    <a:pt x="984" y="89694"/>
                  </a:lnTo>
                  <a:lnTo>
                    <a:pt x="0" y="101303"/>
                  </a:lnTo>
                  <a:lnTo>
                    <a:pt x="124" y="112841"/>
                  </a:lnTo>
                  <a:lnTo>
                    <a:pt x="1512" y="123857"/>
                  </a:lnTo>
                  <a:lnTo>
                    <a:pt x="4570" y="133722"/>
                  </a:lnTo>
                  <a:lnTo>
                    <a:pt x="9370" y="142196"/>
                  </a:lnTo>
                  <a:lnTo>
                    <a:pt x="15694" y="149055"/>
                  </a:lnTo>
                  <a:lnTo>
                    <a:pt x="23227" y="153920"/>
                  </a:lnTo>
                  <a:lnTo>
                    <a:pt x="31663" y="156782"/>
                  </a:lnTo>
                  <a:lnTo>
                    <a:pt x="40749" y="157757"/>
                  </a:lnTo>
                  <a:lnTo>
                    <a:pt x="50292" y="156907"/>
                  </a:lnTo>
                  <a:lnTo>
                    <a:pt x="60148" y="154446"/>
                  </a:lnTo>
                  <a:lnTo>
                    <a:pt x="70053" y="150525"/>
                  </a:lnTo>
                  <a:lnTo>
                    <a:pt x="79630" y="145154"/>
                  </a:lnTo>
                  <a:lnTo>
                    <a:pt x="88697" y="138469"/>
                  </a:lnTo>
                  <a:lnTo>
                    <a:pt x="97090" y="130711"/>
                  </a:lnTo>
                  <a:lnTo>
                    <a:pt x="104583" y="122134"/>
                  </a:lnTo>
                  <a:lnTo>
                    <a:pt x="111132" y="112958"/>
                  </a:lnTo>
                  <a:lnTo>
                    <a:pt x="116530" y="103356"/>
                  </a:lnTo>
                  <a:lnTo>
                    <a:pt x="120333" y="93458"/>
                  </a:lnTo>
                  <a:lnTo>
                    <a:pt x="122447" y="83356"/>
                  </a:lnTo>
                  <a:lnTo>
                    <a:pt x="123071" y="73116"/>
                  </a:lnTo>
                  <a:lnTo>
                    <a:pt x="122510" y="62780"/>
                  </a:lnTo>
                  <a:lnTo>
                    <a:pt x="121052" y="52391"/>
                  </a:lnTo>
                  <a:lnTo>
                    <a:pt x="118619" y="42294"/>
                  </a:lnTo>
                  <a:lnTo>
                    <a:pt x="114784" y="33120"/>
                  </a:lnTo>
                  <a:lnTo>
                    <a:pt x="109436" y="25141"/>
                  </a:lnTo>
                  <a:lnTo>
                    <a:pt x="103008" y="18443"/>
                  </a:lnTo>
                  <a:lnTo>
                    <a:pt x="95576" y="12443"/>
                  </a:lnTo>
                  <a:lnTo>
                    <a:pt x="85369" y="6614"/>
                  </a:lnTo>
                  <a:lnTo>
                    <a:pt x="69312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566133" y="3895297"/>
              <a:ext cx="121671" cy="135213"/>
            </a:xfrm>
            <a:custGeom>
              <a:avLst/>
              <a:gdLst/>
              <a:ahLst/>
              <a:cxnLst/>
              <a:rect l="0" t="0" r="0" b="0"/>
              <a:pathLst>
                <a:path w="121671" h="135213">
                  <a:moveTo>
                    <a:pt x="90085" y="15052"/>
                  </a:moveTo>
                  <a:lnTo>
                    <a:pt x="84083" y="9319"/>
                  </a:lnTo>
                  <a:lnTo>
                    <a:pt x="77238" y="5035"/>
                  </a:lnTo>
                  <a:lnTo>
                    <a:pt x="68855" y="1842"/>
                  </a:lnTo>
                  <a:lnTo>
                    <a:pt x="59401" y="0"/>
                  </a:lnTo>
                  <a:lnTo>
                    <a:pt x="49734" y="248"/>
                  </a:lnTo>
                  <a:lnTo>
                    <a:pt x="40384" y="2812"/>
                  </a:lnTo>
                  <a:lnTo>
                    <a:pt x="31685" y="7460"/>
                  </a:lnTo>
                  <a:lnTo>
                    <a:pt x="23930" y="13781"/>
                  </a:lnTo>
                  <a:lnTo>
                    <a:pt x="17171" y="21367"/>
                  </a:lnTo>
                  <a:lnTo>
                    <a:pt x="11449" y="30033"/>
                  </a:lnTo>
                  <a:lnTo>
                    <a:pt x="6888" y="39819"/>
                  </a:lnTo>
                  <a:lnTo>
                    <a:pt x="3450" y="50651"/>
                  </a:lnTo>
                  <a:lnTo>
                    <a:pt x="1122" y="62194"/>
                  </a:lnTo>
                  <a:lnTo>
                    <a:pt x="0" y="73941"/>
                  </a:lnTo>
                  <a:lnTo>
                    <a:pt x="30" y="85575"/>
                  </a:lnTo>
                  <a:lnTo>
                    <a:pt x="1355" y="96657"/>
                  </a:lnTo>
                  <a:lnTo>
                    <a:pt x="4371" y="106568"/>
                  </a:lnTo>
                  <a:lnTo>
                    <a:pt x="9147" y="115076"/>
                  </a:lnTo>
                  <a:lnTo>
                    <a:pt x="15626" y="122129"/>
                  </a:lnTo>
                  <a:lnTo>
                    <a:pt x="23795" y="127657"/>
                  </a:lnTo>
                  <a:lnTo>
                    <a:pt x="33471" y="131776"/>
                  </a:lnTo>
                  <a:lnTo>
                    <a:pt x="44204" y="134409"/>
                  </a:lnTo>
                  <a:lnTo>
                    <a:pt x="55392" y="135212"/>
                  </a:lnTo>
                  <a:lnTo>
                    <a:pt x="66643" y="134170"/>
                  </a:lnTo>
                  <a:lnTo>
                    <a:pt x="77533" y="131847"/>
                  </a:lnTo>
                  <a:lnTo>
                    <a:pt x="88683" y="128983"/>
                  </a:lnTo>
                  <a:lnTo>
                    <a:pt x="102183" y="125327"/>
                  </a:lnTo>
                  <a:lnTo>
                    <a:pt x="121670" y="120337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761503" y="3731365"/>
              <a:ext cx="1" cy="305327"/>
            </a:xfrm>
            <a:custGeom>
              <a:avLst/>
              <a:gdLst/>
              <a:ahLst/>
              <a:cxnLst/>
              <a:rect l="0" t="0" r="0" b="0"/>
              <a:pathLst>
                <a:path w="1" h="305327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83"/>
                  </a:lnTo>
                  <a:lnTo>
                    <a:pt x="0" y="54771"/>
                  </a:lnTo>
                  <a:lnTo>
                    <a:pt x="0" y="69576"/>
                  </a:lnTo>
                  <a:lnTo>
                    <a:pt x="0" y="85732"/>
                  </a:lnTo>
                  <a:lnTo>
                    <a:pt x="0" y="102976"/>
                  </a:lnTo>
                  <a:lnTo>
                    <a:pt x="0" y="120770"/>
                  </a:lnTo>
                  <a:lnTo>
                    <a:pt x="0" y="138733"/>
                  </a:lnTo>
                  <a:lnTo>
                    <a:pt x="0" y="156521"/>
                  </a:lnTo>
                  <a:lnTo>
                    <a:pt x="0" y="173764"/>
                  </a:lnTo>
                  <a:lnTo>
                    <a:pt x="0" y="190320"/>
                  </a:lnTo>
                  <a:lnTo>
                    <a:pt x="0" y="206234"/>
                  </a:lnTo>
                  <a:lnTo>
                    <a:pt x="0" y="221620"/>
                  </a:lnTo>
                  <a:lnTo>
                    <a:pt x="0" y="236593"/>
                  </a:lnTo>
                  <a:lnTo>
                    <a:pt x="0" y="250848"/>
                  </a:lnTo>
                  <a:lnTo>
                    <a:pt x="0" y="265170"/>
                  </a:lnTo>
                  <a:lnTo>
                    <a:pt x="0" y="281940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801822" y="3836650"/>
              <a:ext cx="75495" cy="178985"/>
            </a:xfrm>
            <a:custGeom>
              <a:avLst/>
              <a:gdLst/>
              <a:ahLst/>
              <a:cxnLst/>
              <a:rect l="0" t="0" r="0" b="0"/>
              <a:pathLst>
                <a:path w="75495" h="178985">
                  <a:moveTo>
                    <a:pt x="64966" y="0"/>
                  </a:moveTo>
                  <a:lnTo>
                    <a:pt x="59098" y="5868"/>
                  </a:lnTo>
                  <a:lnTo>
                    <a:pt x="53534" y="11432"/>
                  </a:lnTo>
                  <a:lnTo>
                    <a:pt x="47730" y="17227"/>
                  </a:lnTo>
                  <a:lnTo>
                    <a:pt x="41477" y="23134"/>
                  </a:lnTo>
                  <a:lnTo>
                    <a:pt x="34498" y="28816"/>
                  </a:lnTo>
                  <a:lnTo>
                    <a:pt x="26731" y="34104"/>
                  </a:lnTo>
                  <a:lnTo>
                    <a:pt x="18748" y="39473"/>
                  </a:lnTo>
                  <a:lnTo>
                    <a:pt x="11613" y="45905"/>
                  </a:lnTo>
                  <a:lnTo>
                    <a:pt x="5869" y="53857"/>
                  </a:lnTo>
                  <a:lnTo>
                    <a:pt x="1863" y="62979"/>
                  </a:lnTo>
                  <a:lnTo>
                    <a:pt x="0" y="72412"/>
                  </a:lnTo>
                  <a:lnTo>
                    <a:pt x="266" y="81613"/>
                  </a:lnTo>
                  <a:lnTo>
                    <a:pt x="2191" y="90552"/>
                  </a:lnTo>
                  <a:lnTo>
                    <a:pt x="5068" y="99534"/>
                  </a:lnTo>
                  <a:lnTo>
                    <a:pt x="8410" y="108752"/>
                  </a:lnTo>
                  <a:lnTo>
                    <a:pt x="12274" y="118093"/>
                  </a:lnTo>
                  <a:lnTo>
                    <a:pt x="17151" y="127225"/>
                  </a:lnTo>
                  <a:lnTo>
                    <a:pt x="23242" y="135961"/>
                  </a:lnTo>
                  <a:lnTo>
                    <a:pt x="30386" y="144173"/>
                  </a:lnTo>
                  <a:lnTo>
                    <a:pt x="39129" y="152623"/>
                  </a:lnTo>
                  <a:lnTo>
                    <a:pt x="52477" y="163169"/>
                  </a:lnTo>
                  <a:lnTo>
                    <a:pt x="75494" y="178984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919430" y="3889292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2934" y="11669"/>
                  </a:lnTo>
                  <a:lnTo>
                    <a:pt x="5716" y="22157"/>
                  </a:lnTo>
                  <a:lnTo>
                    <a:pt x="8620" y="32459"/>
                  </a:lnTo>
                  <a:lnTo>
                    <a:pt x="11833" y="42761"/>
                  </a:lnTo>
                  <a:lnTo>
                    <a:pt x="15647" y="53104"/>
                  </a:lnTo>
                  <a:lnTo>
                    <a:pt x="20155" y="63480"/>
                  </a:lnTo>
                  <a:lnTo>
                    <a:pt x="24993" y="73426"/>
                  </a:lnTo>
                  <a:lnTo>
                    <a:pt x="29908" y="83019"/>
                  </a:lnTo>
                  <a:lnTo>
                    <a:pt x="35331" y="93102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887845" y="3857707"/>
              <a:ext cx="126343" cy="421141"/>
            </a:xfrm>
            <a:custGeom>
              <a:avLst/>
              <a:gdLst/>
              <a:ahLst/>
              <a:cxnLst/>
              <a:rect l="0" t="0" r="0" b="0"/>
              <a:pathLst>
                <a:path w="126343" h="421141">
                  <a:moveTo>
                    <a:pt x="126342" y="0"/>
                  </a:moveTo>
                  <a:lnTo>
                    <a:pt x="123408" y="11668"/>
                  </a:lnTo>
                  <a:lnTo>
                    <a:pt x="120625" y="22156"/>
                  </a:lnTo>
                  <a:lnTo>
                    <a:pt x="117726" y="32458"/>
                  </a:lnTo>
                  <a:lnTo>
                    <a:pt x="114686" y="42760"/>
                  </a:lnTo>
                  <a:lnTo>
                    <a:pt x="111521" y="53103"/>
                  </a:lnTo>
                  <a:lnTo>
                    <a:pt x="108252" y="63497"/>
                  </a:lnTo>
                  <a:lnTo>
                    <a:pt x="104741" y="74098"/>
                  </a:lnTo>
                  <a:lnTo>
                    <a:pt x="100702" y="85205"/>
                  </a:lnTo>
                  <a:lnTo>
                    <a:pt x="96025" y="96933"/>
                  </a:lnTo>
                  <a:lnTo>
                    <a:pt x="90917" y="109081"/>
                  </a:lnTo>
                  <a:lnTo>
                    <a:pt x="85796" y="121235"/>
                  </a:lnTo>
                  <a:lnTo>
                    <a:pt x="80905" y="133160"/>
                  </a:lnTo>
                  <a:lnTo>
                    <a:pt x="76146" y="145116"/>
                  </a:lnTo>
                  <a:lnTo>
                    <a:pt x="71192" y="157743"/>
                  </a:lnTo>
                  <a:lnTo>
                    <a:pt x="65862" y="171342"/>
                  </a:lnTo>
                  <a:lnTo>
                    <a:pt x="60300" y="185578"/>
                  </a:lnTo>
                  <a:lnTo>
                    <a:pt x="54867" y="199681"/>
                  </a:lnTo>
                  <a:lnTo>
                    <a:pt x="49765" y="213213"/>
                  </a:lnTo>
                  <a:lnTo>
                    <a:pt x="45035" y="226401"/>
                  </a:lnTo>
                  <a:lnTo>
                    <a:pt x="40631" y="239930"/>
                  </a:lnTo>
                  <a:lnTo>
                    <a:pt x="36485" y="254175"/>
                  </a:lnTo>
                  <a:lnTo>
                    <a:pt x="32531" y="269031"/>
                  </a:lnTo>
                  <a:lnTo>
                    <a:pt x="28716" y="284089"/>
                  </a:lnTo>
                  <a:lnTo>
                    <a:pt x="24997" y="299077"/>
                  </a:lnTo>
                  <a:lnTo>
                    <a:pt x="21346" y="313887"/>
                  </a:lnTo>
                  <a:lnTo>
                    <a:pt x="17741" y="328511"/>
                  </a:lnTo>
                  <a:lnTo>
                    <a:pt x="14173" y="342966"/>
                  </a:lnTo>
                  <a:lnTo>
                    <a:pt x="10780" y="357067"/>
                  </a:lnTo>
                  <a:lnTo>
                    <a:pt x="7522" y="372013"/>
                  </a:lnTo>
                  <a:lnTo>
                    <a:pt x="4110" y="391353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230677" y="3649740"/>
              <a:ext cx="236236" cy="439595"/>
            </a:xfrm>
            <a:custGeom>
              <a:avLst/>
              <a:gdLst/>
              <a:ahLst/>
              <a:cxnLst/>
              <a:rect l="0" t="0" r="0" b="0"/>
              <a:pathLst>
                <a:path w="236236" h="439595">
                  <a:moveTo>
                    <a:pt x="4608" y="386951"/>
                  </a:moveTo>
                  <a:lnTo>
                    <a:pt x="1808" y="378083"/>
                  </a:lnTo>
                  <a:lnTo>
                    <a:pt x="306" y="369096"/>
                  </a:lnTo>
                  <a:lnTo>
                    <a:pt x="0" y="359106"/>
                  </a:lnTo>
                  <a:lnTo>
                    <a:pt x="679" y="348298"/>
                  </a:lnTo>
                  <a:lnTo>
                    <a:pt x="2147" y="337135"/>
                  </a:lnTo>
                  <a:lnTo>
                    <a:pt x="4212" y="325920"/>
                  </a:lnTo>
                  <a:lnTo>
                    <a:pt x="6548" y="314462"/>
                  </a:lnTo>
                  <a:lnTo>
                    <a:pt x="8723" y="302181"/>
                  </a:lnTo>
                  <a:lnTo>
                    <a:pt x="10516" y="288814"/>
                  </a:lnTo>
                  <a:lnTo>
                    <a:pt x="12057" y="274566"/>
                  </a:lnTo>
                  <a:lnTo>
                    <a:pt x="13705" y="259923"/>
                  </a:lnTo>
                  <a:lnTo>
                    <a:pt x="15663" y="245210"/>
                  </a:lnTo>
                  <a:lnTo>
                    <a:pt x="17811" y="230245"/>
                  </a:lnTo>
                  <a:lnTo>
                    <a:pt x="19800" y="214453"/>
                  </a:lnTo>
                  <a:lnTo>
                    <a:pt x="21439" y="197574"/>
                  </a:lnTo>
                  <a:lnTo>
                    <a:pt x="22862" y="179815"/>
                  </a:lnTo>
                  <a:lnTo>
                    <a:pt x="24425" y="161661"/>
                  </a:lnTo>
                  <a:lnTo>
                    <a:pt x="26328" y="143451"/>
                  </a:lnTo>
                  <a:lnTo>
                    <a:pt x="28606" y="125494"/>
                  </a:lnTo>
                  <a:lnTo>
                    <a:pt x="31215" y="108137"/>
                  </a:lnTo>
                  <a:lnTo>
                    <a:pt x="34088" y="91540"/>
                  </a:lnTo>
                  <a:lnTo>
                    <a:pt x="37346" y="76978"/>
                  </a:lnTo>
                  <a:lnTo>
                    <a:pt x="42027" y="67508"/>
                  </a:lnTo>
                  <a:lnTo>
                    <a:pt x="48296" y="64435"/>
                  </a:lnTo>
                  <a:lnTo>
                    <a:pt x="54445" y="66177"/>
                  </a:lnTo>
                  <a:lnTo>
                    <a:pt x="59946" y="71072"/>
                  </a:lnTo>
                  <a:lnTo>
                    <a:pt x="64854" y="78142"/>
                  </a:lnTo>
                  <a:lnTo>
                    <a:pt x="69321" y="86963"/>
                  </a:lnTo>
                  <a:lnTo>
                    <a:pt x="73478" y="97208"/>
                  </a:lnTo>
                  <a:lnTo>
                    <a:pt x="77424" y="108553"/>
                  </a:lnTo>
                  <a:lnTo>
                    <a:pt x="81226" y="120715"/>
                  </a:lnTo>
                  <a:lnTo>
                    <a:pt x="84941" y="133447"/>
                  </a:lnTo>
                  <a:lnTo>
                    <a:pt x="88927" y="146085"/>
                  </a:lnTo>
                  <a:lnTo>
                    <a:pt x="93821" y="157581"/>
                  </a:lnTo>
                  <a:lnTo>
                    <a:pt x="99892" y="167442"/>
                  </a:lnTo>
                  <a:lnTo>
                    <a:pt x="106918" y="175214"/>
                  </a:lnTo>
                  <a:lnTo>
                    <a:pt x="114399" y="180235"/>
                  </a:lnTo>
                  <a:lnTo>
                    <a:pt x="121980" y="182419"/>
                  </a:lnTo>
                  <a:lnTo>
                    <a:pt x="129339" y="181971"/>
                  </a:lnTo>
                  <a:lnTo>
                    <a:pt x="136120" y="179103"/>
                  </a:lnTo>
                  <a:lnTo>
                    <a:pt x="142198" y="174181"/>
                  </a:lnTo>
                  <a:lnTo>
                    <a:pt x="147787" y="167644"/>
                  </a:lnTo>
                  <a:lnTo>
                    <a:pt x="153314" y="159904"/>
                  </a:lnTo>
                  <a:lnTo>
                    <a:pt x="159034" y="151293"/>
                  </a:lnTo>
                  <a:lnTo>
                    <a:pt x="164862" y="141904"/>
                  </a:lnTo>
                  <a:lnTo>
                    <a:pt x="170475" y="131617"/>
                  </a:lnTo>
                  <a:lnTo>
                    <a:pt x="175697" y="120441"/>
                  </a:lnTo>
                  <a:lnTo>
                    <a:pt x="180508" y="108664"/>
                  </a:lnTo>
                  <a:lnTo>
                    <a:pt x="184967" y="96759"/>
                  </a:lnTo>
                  <a:lnTo>
                    <a:pt x="189148" y="85004"/>
                  </a:lnTo>
                  <a:lnTo>
                    <a:pt x="193127" y="73332"/>
                  </a:lnTo>
                  <a:lnTo>
                    <a:pt x="196958" y="61428"/>
                  </a:lnTo>
                  <a:lnTo>
                    <a:pt x="200692" y="49128"/>
                  </a:lnTo>
                  <a:lnTo>
                    <a:pt x="204523" y="36578"/>
                  </a:lnTo>
                  <a:lnTo>
                    <a:pt x="208781" y="24146"/>
                  </a:lnTo>
                  <a:lnTo>
                    <a:pt x="213598" y="12108"/>
                  </a:lnTo>
                  <a:lnTo>
                    <a:pt x="218454" y="2919"/>
                  </a:lnTo>
                  <a:lnTo>
                    <a:pt x="222015" y="0"/>
                  </a:lnTo>
                  <a:lnTo>
                    <a:pt x="223493" y="3092"/>
                  </a:lnTo>
                  <a:lnTo>
                    <a:pt x="223252" y="10734"/>
                  </a:lnTo>
                  <a:lnTo>
                    <a:pt x="222012" y="21576"/>
                  </a:lnTo>
                  <a:lnTo>
                    <a:pt x="220497" y="34611"/>
                  </a:lnTo>
                  <a:lnTo>
                    <a:pt x="219106" y="49135"/>
                  </a:lnTo>
                  <a:lnTo>
                    <a:pt x="217816" y="64827"/>
                  </a:lnTo>
                  <a:lnTo>
                    <a:pt x="216324" y="81667"/>
                  </a:lnTo>
                  <a:lnTo>
                    <a:pt x="214470" y="99561"/>
                  </a:lnTo>
                  <a:lnTo>
                    <a:pt x="212559" y="118329"/>
                  </a:lnTo>
                  <a:lnTo>
                    <a:pt x="211260" y="137769"/>
                  </a:lnTo>
                  <a:lnTo>
                    <a:pt x="210901" y="157698"/>
                  </a:lnTo>
                  <a:lnTo>
                    <a:pt x="211322" y="177811"/>
                  </a:lnTo>
                  <a:lnTo>
                    <a:pt x="212068" y="197695"/>
                  </a:lnTo>
                  <a:lnTo>
                    <a:pt x="212829" y="217143"/>
                  </a:lnTo>
                  <a:lnTo>
                    <a:pt x="213474" y="236135"/>
                  </a:lnTo>
                  <a:lnTo>
                    <a:pt x="213973" y="254734"/>
                  </a:lnTo>
                  <a:lnTo>
                    <a:pt x="214345" y="273022"/>
                  </a:lnTo>
                  <a:lnTo>
                    <a:pt x="214781" y="290916"/>
                  </a:lnTo>
                  <a:lnTo>
                    <a:pt x="215612" y="308172"/>
                  </a:lnTo>
                  <a:lnTo>
                    <a:pt x="216992" y="324709"/>
                  </a:lnTo>
                  <a:lnTo>
                    <a:pt x="218904" y="340596"/>
                  </a:lnTo>
                  <a:lnTo>
                    <a:pt x="221259" y="355958"/>
                  </a:lnTo>
                  <a:lnTo>
                    <a:pt x="223951" y="370910"/>
                  </a:lnTo>
                  <a:lnTo>
                    <a:pt x="226734" y="385150"/>
                  </a:lnTo>
                  <a:lnTo>
                    <a:pt x="229509" y="399460"/>
                  </a:lnTo>
                  <a:lnTo>
                    <a:pt x="232518" y="416219"/>
                  </a:lnTo>
                  <a:lnTo>
                    <a:pt x="236235" y="439594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493361" y="3899821"/>
              <a:ext cx="89521" cy="137284"/>
            </a:xfrm>
            <a:custGeom>
              <a:avLst/>
              <a:gdLst/>
              <a:ahLst/>
              <a:cxnLst/>
              <a:rect l="0" t="0" r="0" b="0"/>
              <a:pathLst>
                <a:path w="89521" h="137284">
                  <a:moveTo>
                    <a:pt x="68308" y="10529"/>
                  </a:moveTo>
                  <a:lnTo>
                    <a:pt x="56707" y="10663"/>
                  </a:lnTo>
                  <a:lnTo>
                    <a:pt x="46858" y="11943"/>
                  </a:lnTo>
                  <a:lnTo>
                    <a:pt x="37857" y="14545"/>
                  </a:lnTo>
                  <a:lnTo>
                    <a:pt x="29588" y="18610"/>
                  </a:lnTo>
                  <a:lnTo>
                    <a:pt x="22210" y="24540"/>
                  </a:lnTo>
                  <a:lnTo>
                    <a:pt x="15745" y="32380"/>
                  </a:lnTo>
                  <a:lnTo>
                    <a:pt x="10238" y="41877"/>
                  </a:lnTo>
                  <a:lnTo>
                    <a:pt x="5832" y="52685"/>
                  </a:lnTo>
                  <a:lnTo>
                    <a:pt x="2506" y="64463"/>
                  </a:lnTo>
                  <a:lnTo>
                    <a:pt x="424" y="76775"/>
                  </a:lnTo>
                  <a:lnTo>
                    <a:pt x="0" y="89104"/>
                  </a:lnTo>
                  <a:lnTo>
                    <a:pt x="1318" y="101156"/>
                  </a:lnTo>
                  <a:lnTo>
                    <a:pt x="4492" y="112365"/>
                  </a:lnTo>
                  <a:lnTo>
                    <a:pt x="9820" y="121835"/>
                  </a:lnTo>
                  <a:lnTo>
                    <a:pt x="17253" y="129229"/>
                  </a:lnTo>
                  <a:lnTo>
                    <a:pt x="26312" y="134380"/>
                  </a:lnTo>
                  <a:lnTo>
                    <a:pt x="36293" y="137029"/>
                  </a:lnTo>
                  <a:lnTo>
                    <a:pt x="46695" y="137283"/>
                  </a:lnTo>
                  <a:lnTo>
                    <a:pt x="56930" y="135203"/>
                  </a:lnTo>
                  <a:lnTo>
                    <a:pt x="66262" y="130624"/>
                  </a:lnTo>
                  <a:lnTo>
                    <a:pt x="74374" y="123696"/>
                  </a:lnTo>
                  <a:lnTo>
                    <a:pt x="80988" y="114811"/>
                  </a:lnTo>
                  <a:lnTo>
                    <a:pt x="85690" y="104415"/>
                  </a:lnTo>
                  <a:lnTo>
                    <a:pt x="88446" y="92911"/>
                  </a:lnTo>
                  <a:lnTo>
                    <a:pt x="89520" y="80784"/>
                  </a:lnTo>
                  <a:lnTo>
                    <a:pt x="89270" y="68577"/>
                  </a:lnTo>
                  <a:lnTo>
                    <a:pt x="88028" y="56603"/>
                  </a:lnTo>
                  <a:lnTo>
                    <a:pt x="85844" y="45207"/>
                  </a:lnTo>
                  <a:lnTo>
                    <a:pt x="82057" y="33655"/>
                  </a:lnTo>
                  <a:lnTo>
                    <a:pt x="74104" y="19819"/>
                  </a:lnTo>
                  <a:lnTo>
                    <a:pt x="57779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635368" y="3899821"/>
              <a:ext cx="88558" cy="123084"/>
            </a:xfrm>
            <a:custGeom>
              <a:avLst/>
              <a:gdLst/>
              <a:ahLst/>
              <a:cxnLst/>
              <a:rect l="0" t="0" r="0" b="0"/>
              <a:pathLst>
                <a:path w="88558" h="123084">
                  <a:moveTo>
                    <a:pt x="0" y="10529"/>
                  </a:moveTo>
                  <a:lnTo>
                    <a:pt x="0" y="22263"/>
                  </a:lnTo>
                  <a:lnTo>
                    <a:pt x="0" y="33392"/>
                  </a:lnTo>
                  <a:lnTo>
                    <a:pt x="4" y="44986"/>
                  </a:lnTo>
                  <a:lnTo>
                    <a:pt x="178" y="56974"/>
                  </a:lnTo>
                  <a:lnTo>
                    <a:pt x="826" y="68986"/>
                  </a:lnTo>
                  <a:lnTo>
                    <a:pt x="2088" y="80780"/>
                  </a:lnTo>
                  <a:lnTo>
                    <a:pt x="4260" y="91960"/>
                  </a:lnTo>
                  <a:lnTo>
                    <a:pt x="7853" y="101933"/>
                  </a:lnTo>
                  <a:lnTo>
                    <a:pt x="13015" y="110472"/>
                  </a:lnTo>
                  <a:lnTo>
                    <a:pt x="19585" y="117203"/>
                  </a:lnTo>
                  <a:lnTo>
                    <a:pt x="27282" y="121451"/>
                  </a:lnTo>
                  <a:lnTo>
                    <a:pt x="35824" y="123083"/>
                  </a:lnTo>
                  <a:lnTo>
                    <a:pt x="44810" y="122418"/>
                  </a:lnTo>
                  <a:lnTo>
                    <a:pt x="53755" y="119928"/>
                  </a:lnTo>
                  <a:lnTo>
                    <a:pt x="62386" y="116066"/>
                  </a:lnTo>
                  <a:lnTo>
                    <a:pt x="70314" y="110884"/>
                  </a:lnTo>
                  <a:lnTo>
                    <a:pt x="76961" y="104059"/>
                  </a:lnTo>
                  <a:lnTo>
                    <a:pt x="82129" y="95549"/>
                  </a:lnTo>
                  <a:lnTo>
                    <a:pt x="85785" y="85734"/>
                  </a:lnTo>
                  <a:lnTo>
                    <a:pt x="87880" y="75230"/>
                  </a:lnTo>
                  <a:lnTo>
                    <a:pt x="88557" y="64465"/>
                  </a:lnTo>
                  <a:lnTo>
                    <a:pt x="88227" y="53719"/>
                  </a:lnTo>
                  <a:lnTo>
                    <a:pt x="87456" y="41944"/>
                  </a:lnTo>
                  <a:lnTo>
                    <a:pt x="86180" y="2587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772238" y="3893152"/>
              <a:ext cx="94758" cy="154069"/>
            </a:xfrm>
            <a:custGeom>
              <a:avLst/>
              <a:gdLst/>
              <a:ahLst/>
              <a:cxnLst/>
              <a:rect l="0" t="0" r="0" b="0"/>
              <a:pathLst>
                <a:path w="94758" h="154069">
                  <a:moveTo>
                    <a:pt x="0" y="80369"/>
                  </a:moveTo>
                  <a:lnTo>
                    <a:pt x="2934" y="92037"/>
                  </a:lnTo>
                  <a:lnTo>
                    <a:pt x="5717" y="102525"/>
                  </a:lnTo>
                  <a:lnTo>
                    <a:pt x="8590" y="112753"/>
                  </a:lnTo>
                  <a:lnTo>
                    <a:pt x="10679" y="120296"/>
                  </a:lnTo>
                  <a:lnTo>
                    <a:pt x="10931" y="122081"/>
                  </a:lnTo>
                  <a:lnTo>
                    <a:pt x="9798" y="119339"/>
                  </a:lnTo>
                  <a:lnTo>
                    <a:pt x="7962" y="113532"/>
                  </a:lnTo>
                  <a:lnTo>
                    <a:pt x="6058" y="105451"/>
                  </a:lnTo>
                  <a:lnTo>
                    <a:pt x="4418" y="95648"/>
                  </a:lnTo>
                  <a:lnTo>
                    <a:pt x="3135" y="84569"/>
                  </a:lnTo>
                  <a:lnTo>
                    <a:pt x="2184" y="72574"/>
                  </a:lnTo>
                  <a:lnTo>
                    <a:pt x="1511" y="59940"/>
                  </a:lnTo>
                  <a:lnTo>
                    <a:pt x="1379" y="47195"/>
                  </a:lnTo>
                  <a:lnTo>
                    <a:pt x="2345" y="35093"/>
                  </a:lnTo>
                  <a:lnTo>
                    <a:pt x="4630" y="24006"/>
                  </a:lnTo>
                  <a:lnTo>
                    <a:pt x="8301" y="14426"/>
                  </a:lnTo>
                  <a:lnTo>
                    <a:pt x="13439" y="7120"/>
                  </a:lnTo>
                  <a:lnTo>
                    <a:pt x="19930" y="2293"/>
                  </a:lnTo>
                  <a:lnTo>
                    <a:pt x="27373" y="0"/>
                  </a:lnTo>
                  <a:lnTo>
                    <a:pt x="35199" y="415"/>
                  </a:lnTo>
                  <a:lnTo>
                    <a:pt x="43044" y="3358"/>
                  </a:lnTo>
                  <a:lnTo>
                    <a:pt x="50597" y="8399"/>
                  </a:lnTo>
                  <a:lnTo>
                    <a:pt x="57515" y="15052"/>
                  </a:lnTo>
                  <a:lnTo>
                    <a:pt x="63680" y="22895"/>
                  </a:lnTo>
                  <a:lnTo>
                    <a:pt x="68988" y="31750"/>
                  </a:lnTo>
                  <a:lnTo>
                    <a:pt x="73263" y="41670"/>
                  </a:lnTo>
                  <a:lnTo>
                    <a:pt x="76516" y="52601"/>
                  </a:lnTo>
                  <a:lnTo>
                    <a:pt x="79059" y="64381"/>
                  </a:lnTo>
                  <a:lnTo>
                    <a:pt x="81389" y="76821"/>
                  </a:lnTo>
                  <a:lnTo>
                    <a:pt x="83810" y="89733"/>
                  </a:lnTo>
                  <a:lnTo>
                    <a:pt x="86279" y="102565"/>
                  </a:lnTo>
                  <a:lnTo>
                    <a:pt x="88745" y="115761"/>
                  </a:lnTo>
                  <a:lnTo>
                    <a:pt x="91429" y="131596"/>
                  </a:lnTo>
                  <a:lnTo>
                    <a:pt x="94757" y="154068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930166" y="3710308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86"/>
                  </a:lnTo>
                  <a:lnTo>
                    <a:pt x="0" y="62320"/>
                  </a:lnTo>
                  <a:lnTo>
                    <a:pt x="0" y="81110"/>
                  </a:lnTo>
                  <a:lnTo>
                    <a:pt x="5" y="101332"/>
                  </a:lnTo>
                  <a:lnTo>
                    <a:pt x="177" y="122080"/>
                  </a:lnTo>
                  <a:lnTo>
                    <a:pt x="826" y="141846"/>
                  </a:lnTo>
                  <a:lnTo>
                    <a:pt x="2074" y="159882"/>
                  </a:lnTo>
                  <a:lnTo>
                    <a:pt x="3727" y="176615"/>
                  </a:lnTo>
                  <a:lnTo>
                    <a:pt x="5375" y="193225"/>
                  </a:lnTo>
                  <a:lnTo>
                    <a:pt x="6778" y="210434"/>
                  </a:lnTo>
                  <a:lnTo>
                    <a:pt x="7871" y="228132"/>
                  </a:lnTo>
                  <a:lnTo>
                    <a:pt x="8679" y="245655"/>
                  </a:lnTo>
                  <a:lnTo>
                    <a:pt x="9261" y="262595"/>
                  </a:lnTo>
                  <a:lnTo>
                    <a:pt x="9839" y="278701"/>
                  </a:lnTo>
                  <a:lnTo>
                    <a:pt x="10767" y="293737"/>
                  </a:lnTo>
                  <a:lnTo>
                    <a:pt x="12207" y="307687"/>
                  </a:lnTo>
                  <a:lnTo>
                    <a:pt x="13998" y="320445"/>
                  </a:lnTo>
                  <a:lnTo>
                    <a:pt x="15927" y="333075"/>
                  </a:lnTo>
                  <a:lnTo>
                    <a:pt x="18164" y="347806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814353" y="3842566"/>
              <a:ext cx="221099" cy="25670"/>
            </a:xfrm>
            <a:custGeom>
              <a:avLst/>
              <a:gdLst/>
              <a:ahLst/>
              <a:cxnLst/>
              <a:rect l="0" t="0" r="0" b="0"/>
              <a:pathLst>
                <a:path w="221099" h="25670">
                  <a:moveTo>
                    <a:pt x="221098" y="4612"/>
                  </a:moveTo>
                  <a:lnTo>
                    <a:pt x="212163" y="1812"/>
                  </a:lnTo>
                  <a:lnTo>
                    <a:pt x="202535" y="311"/>
                  </a:lnTo>
                  <a:lnTo>
                    <a:pt x="191244" y="0"/>
                  </a:lnTo>
                  <a:lnTo>
                    <a:pt x="178403" y="506"/>
                  </a:lnTo>
                  <a:lnTo>
                    <a:pt x="164275" y="1325"/>
                  </a:lnTo>
                  <a:lnTo>
                    <a:pt x="149159" y="2146"/>
                  </a:lnTo>
                  <a:lnTo>
                    <a:pt x="133643" y="3003"/>
                  </a:lnTo>
                  <a:lnTo>
                    <a:pt x="118552" y="4177"/>
                  </a:lnTo>
                  <a:lnTo>
                    <a:pt x="104302" y="5816"/>
                  </a:lnTo>
                  <a:lnTo>
                    <a:pt x="90940" y="7917"/>
                  </a:lnTo>
                  <a:lnTo>
                    <a:pt x="78347" y="10405"/>
                  </a:lnTo>
                  <a:lnTo>
                    <a:pt x="66359" y="13188"/>
                  </a:lnTo>
                  <a:lnTo>
                    <a:pt x="54888" y="16035"/>
                  </a:lnTo>
                  <a:lnTo>
                    <a:pt x="42597" y="18861"/>
                  </a:lnTo>
                  <a:lnTo>
                    <a:pt x="26167" y="21912"/>
                  </a:lnTo>
                  <a:lnTo>
                    <a:pt x="0" y="25669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019587" y="3923428"/>
              <a:ext cx="142207" cy="113264"/>
            </a:xfrm>
            <a:custGeom>
              <a:avLst/>
              <a:gdLst/>
              <a:ahLst/>
              <a:cxnLst/>
              <a:rect l="0" t="0" r="0" b="0"/>
              <a:pathLst>
                <a:path w="142207" h="113264">
                  <a:moveTo>
                    <a:pt x="79035" y="39564"/>
                  </a:moveTo>
                  <a:lnTo>
                    <a:pt x="78834" y="28030"/>
                  </a:lnTo>
                  <a:lnTo>
                    <a:pt x="76913" y="18821"/>
                  </a:lnTo>
                  <a:lnTo>
                    <a:pt x="73028" y="11126"/>
                  </a:lnTo>
                  <a:lnTo>
                    <a:pt x="67622" y="5063"/>
                  </a:lnTo>
                  <a:lnTo>
                    <a:pt x="61321" y="1297"/>
                  </a:lnTo>
                  <a:lnTo>
                    <a:pt x="54574" y="0"/>
                  </a:lnTo>
                  <a:lnTo>
                    <a:pt x="47629" y="896"/>
                  </a:lnTo>
                  <a:lnTo>
                    <a:pt x="40605" y="3541"/>
                  </a:lnTo>
                  <a:lnTo>
                    <a:pt x="33559" y="7505"/>
                  </a:lnTo>
                  <a:lnTo>
                    <a:pt x="26679" y="12586"/>
                  </a:lnTo>
                  <a:lnTo>
                    <a:pt x="20279" y="18810"/>
                  </a:lnTo>
                  <a:lnTo>
                    <a:pt x="14494" y="26108"/>
                  </a:lnTo>
                  <a:lnTo>
                    <a:pt x="9457" y="34464"/>
                  </a:lnTo>
                  <a:lnTo>
                    <a:pt x="5370" y="43983"/>
                  </a:lnTo>
                  <a:lnTo>
                    <a:pt x="2261" y="54603"/>
                  </a:lnTo>
                  <a:lnTo>
                    <a:pt x="325" y="65820"/>
                  </a:lnTo>
                  <a:lnTo>
                    <a:pt x="0" y="76810"/>
                  </a:lnTo>
                  <a:lnTo>
                    <a:pt x="1384" y="87109"/>
                  </a:lnTo>
                  <a:lnTo>
                    <a:pt x="4602" y="96141"/>
                  </a:lnTo>
                  <a:lnTo>
                    <a:pt x="9959" y="103070"/>
                  </a:lnTo>
                  <a:lnTo>
                    <a:pt x="17408" y="107641"/>
                  </a:lnTo>
                  <a:lnTo>
                    <a:pt x="26308" y="109759"/>
                  </a:lnTo>
                  <a:lnTo>
                    <a:pt x="35649" y="109227"/>
                  </a:lnTo>
                  <a:lnTo>
                    <a:pt x="44808" y="106205"/>
                  </a:lnTo>
                  <a:lnTo>
                    <a:pt x="53394" y="101112"/>
                  </a:lnTo>
                  <a:lnTo>
                    <a:pt x="61080" y="94422"/>
                  </a:lnTo>
                  <a:lnTo>
                    <a:pt x="67797" y="86556"/>
                  </a:lnTo>
                  <a:lnTo>
                    <a:pt x="73492" y="77685"/>
                  </a:lnTo>
                  <a:lnTo>
                    <a:pt x="78035" y="67755"/>
                  </a:lnTo>
                  <a:lnTo>
                    <a:pt x="81481" y="56915"/>
                  </a:lnTo>
                  <a:lnTo>
                    <a:pt x="84512" y="48774"/>
                  </a:lnTo>
                  <a:lnTo>
                    <a:pt x="87934" y="47355"/>
                  </a:lnTo>
                  <a:lnTo>
                    <a:pt x="91816" y="50787"/>
                  </a:lnTo>
                  <a:lnTo>
                    <a:pt x="96101" y="57075"/>
                  </a:lnTo>
                  <a:lnTo>
                    <a:pt x="100503" y="65028"/>
                  </a:lnTo>
                  <a:lnTo>
                    <a:pt x="104826" y="73951"/>
                  </a:lnTo>
                  <a:lnTo>
                    <a:pt x="109230" y="82997"/>
                  </a:lnTo>
                  <a:lnTo>
                    <a:pt x="114820" y="91926"/>
                  </a:lnTo>
                  <a:lnTo>
                    <a:pt x="124319" y="101512"/>
                  </a:lnTo>
                  <a:lnTo>
                    <a:pt x="142206" y="113263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203907" y="3941935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7" y="46446"/>
                  </a:lnTo>
                  <a:lnTo>
                    <a:pt x="826" y="58458"/>
                  </a:lnTo>
                  <a:lnTo>
                    <a:pt x="2075" y="70251"/>
                  </a:lnTo>
                  <a:lnTo>
                    <a:pt x="3736" y="81500"/>
                  </a:lnTo>
                  <a:lnTo>
                    <a:pt x="5563" y="92926"/>
                  </a:lnTo>
                  <a:lnTo>
                    <a:pt x="7717" y="10664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182850" y="384717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267078" y="3924479"/>
              <a:ext cx="115814" cy="143799"/>
            </a:xfrm>
            <a:custGeom>
              <a:avLst/>
              <a:gdLst/>
              <a:ahLst/>
              <a:cxnLst/>
              <a:rect l="0" t="0" r="0" b="0"/>
              <a:pathLst>
                <a:path w="115814" h="143799">
                  <a:moveTo>
                    <a:pt x="0" y="49042"/>
                  </a:moveTo>
                  <a:lnTo>
                    <a:pt x="2934" y="57843"/>
                  </a:lnTo>
                  <a:lnTo>
                    <a:pt x="5716" y="66189"/>
                  </a:lnTo>
                  <a:lnTo>
                    <a:pt x="8616" y="74888"/>
                  </a:lnTo>
                  <a:lnTo>
                    <a:pt x="11655" y="84009"/>
                  </a:lnTo>
                  <a:lnTo>
                    <a:pt x="14820" y="93504"/>
                  </a:lnTo>
                  <a:lnTo>
                    <a:pt x="18060" y="103222"/>
                  </a:lnTo>
                  <a:lnTo>
                    <a:pt x="20475" y="110466"/>
                  </a:lnTo>
                  <a:lnTo>
                    <a:pt x="21006" y="112062"/>
                  </a:lnTo>
                  <a:lnTo>
                    <a:pt x="20062" y="109204"/>
                  </a:lnTo>
                  <a:lnTo>
                    <a:pt x="18336" y="103162"/>
                  </a:lnTo>
                  <a:lnTo>
                    <a:pt x="16495" y="94399"/>
                  </a:lnTo>
                  <a:lnTo>
                    <a:pt x="14901" y="83333"/>
                  </a:lnTo>
                  <a:lnTo>
                    <a:pt x="13985" y="70764"/>
                  </a:lnTo>
                  <a:lnTo>
                    <a:pt x="14343" y="57762"/>
                  </a:lnTo>
                  <a:lnTo>
                    <a:pt x="16180" y="44975"/>
                  </a:lnTo>
                  <a:lnTo>
                    <a:pt x="19530" y="32961"/>
                  </a:lnTo>
                  <a:lnTo>
                    <a:pt x="24445" y="22347"/>
                  </a:lnTo>
                  <a:lnTo>
                    <a:pt x="30782" y="13337"/>
                  </a:lnTo>
                  <a:lnTo>
                    <a:pt x="38119" y="6270"/>
                  </a:lnTo>
                  <a:lnTo>
                    <a:pt x="45873" y="1789"/>
                  </a:lnTo>
                  <a:lnTo>
                    <a:pt x="53675" y="0"/>
                  </a:lnTo>
                  <a:lnTo>
                    <a:pt x="61368" y="727"/>
                  </a:lnTo>
                  <a:lnTo>
                    <a:pt x="68912" y="3791"/>
                  </a:lnTo>
                  <a:lnTo>
                    <a:pt x="76316" y="8852"/>
                  </a:lnTo>
                  <a:lnTo>
                    <a:pt x="83439" y="15653"/>
                  </a:lnTo>
                  <a:lnTo>
                    <a:pt x="90005" y="24104"/>
                  </a:lnTo>
                  <a:lnTo>
                    <a:pt x="95901" y="34005"/>
                  </a:lnTo>
                  <a:lnTo>
                    <a:pt x="101013" y="45075"/>
                  </a:lnTo>
                  <a:lnTo>
                    <a:pt x="105149" y="57029"/>
                  </a:lnTo>
                  <a:lnTo>
                    <a:pt x="108301" y="69616"/>
                  </a:lnTo>
                  <a:lnTo>
                    <a:pt x="110610" y="82426"/>
                  </a:lnTo>
                  <a:lnTo>
                    <a:pt x="112500" y="96349"/>
                  </a:lnTo>
                  <a:lnTo>
                    <a:pt x="114140" y="114841"/>
                  </a:lnTo>
                  <a:lnTo>
                    <a:pt x="115813" y="143798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435534" y="3901133"/>
              <a:ext cx="120553" cy="198730"/>
            </a:xfrm>
            <a:custGeom>
              <a:avLst/>
              <a:gdLst/>
              <a:ahLst/>
              <a:cxnLst/>
              <a:rect l="0" t="0" r="0" b="0"/>
              <a:pathLst>
                <a:path w="120553" h="198730">
                  <a:moveTo>
                    <a:pt x="94756" y="9216"/>
                  </a:moveTo>
                  <a:lnTo>
                    <a:pt x="88822" y="3617"/>
                  </a:lnTo>
                  <a:lnTo>
                    <a:pt x="82617" y="613"/>
                  </a:lnTo>
                  <a:lnTo>
                    <a:pt x="75521" y="0"/>
                  </a:lnTo>
                  <a:lnTo>
                    <a:pt x="67581" y="1359"/>
                  </a:lnTo>
                  <a:lnTo>
                    <a:pt x="58934" y="4294"/>
                  </a:lnTo>
                  <a:lnTo>
                    <a:pt x="49745" y="8437"/>
                  </a:lnTo>
                  <a:lnTo>
                    <a:pt x="40317" y="13628"/>
                  </a:lnTo>
                  <a:lnTo>
                    <a:pt x="31076" y="19923"/>
                  </a:lnTo>
                  <a:lnTo>
                    <a:pt x="22264" y="27251"/>
                  </a:lnTo>
                  <a:lnTo>
                    <a:pt x="14893" y="35117"/>
                  </a:lnTo>
                  <a:lnTo>
                    <a:pt x="10751" y="42709"/>
                  </a:lnTo>
                  <a:lnTo>
                    <a:pt x="10531" y="49591"/>
                  </a:lnTo>
                  <a:lnTo>
                    <a:pt x="13964" y="55685"/>
                  </a:lnTo>
                  <a:lnTo>
                    <a:pt x="20379" y="61086"/>
                  </a:lnTo>
                  <a:lnTo>
                    <a:pt x="29057" y="65946"/>
                  </a:lnTo>
                  <a:lnTo>
                    <a:pt x="39215" y="70567"/>
                  </a:lnTo>
                  <a:lnTo>
                    <a:pt x="50067" y="75371"/>
                  </a:lnTo>
                  <a:lnTo>
                    <a:pt x="61128" y="80579"/>
                  </a:lnTo>
                  <a:lnTo>
                    <a:pt x="72174" y="86386"/>
                  </a:lnTo>
                  <a:lnTo>
                    <a:pt x="83129" y="93042"/>
                  </a:lnTo>
                  <a:lnTo>
                    <a:pt x="93966" y="100601"/>
                  </a:lnTo>
                  <a:lnTo>
                    <a:pt x="104041" y="109118"/>
                  </a:lnTo>
                  <a:lnTo>
                    <a:pt x="112145" y="118737"/>
                  </a:lnTo>
                  <a:lnTo>
                    <a:pt x="117763" y="129422"/>
                  </a:lnTo>
                  <a:lnTo>
                    <a:pt x="120552" y="140680"/>
                  </a:lnTo>
                  <a:lnTo>
                    <a:pt x="120005" y="151696"/>
                  </a:lnTo>
                  <a:lnTo>
                    <a:pt x="116186" y="162018"/>
                  </a:lnTo>
                  <a:lnTo>
                    <a:pt x="109590" y="171233"/>
                  </a:lnTo>
                  <a:lnTo>
                    <a:pt x="100828" y="178819"/>
                  </a:lnTo>
                  <a:lnTo>
                    <a:pt x="90463" y="184657"/>
                  </a:lnTo>
                  <a:lnTo>
                    <a:pt x="78951" y="188949"/>
                  </a:lnTo>
                  <a:lnTo>
                    <a:pt x="66635" y="192013"/>
                  </a:lnTo>
                  <a:lnTo>
                    <a:pt x="53782" y="194155"/>
                  </a:lnTo>
                  <a:lnTo>
                    <a:pt x="41175" y="195634"/>
                  </a:lnTo>
                  <a:lnTo>
                    <a:pt x="28891" y="196806"/>
                  </a:lnTo>
                  <a:lnTo>
                    <a:pt x="15857" y="197779"/>
                  </a:lnTo>
                  <a:lnTo>
                    <a:pt x="0" y="198729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716121" y="5029529"/>
            <a:ext cx="416979" cy="479483"/>
            <a:chOff x="716121" y="5029529"/>
            <a:chExt cx="416979" cy="479483"/>
          </a:xfrm>
        </p:grpSpPr>
        <p:sp>
          <p:nvSpPr>
            <p:cNvPr id="163" name="Freeform 162"/>
            <p:cNvSpPr/>
            <p:nvPr/>
          </p:nvSpPr>
          <p:spPr>
            <a:xfrm>
              <a:off x="766408" y="5092700"/>
              <a:ext cx="226350" cy="345887"/>
            </a:xfrm>
            <a:custGeom>
              <a:avLst/>
              <a:gdLst/>
              <a:ahLst/>
              <a:cxnLst/>
              <a:rect l="0" t="0" r="0" b="0"/>
              <a:pathLst>
                <a:path w="226350" h="345887">
                  <a:moveTo>
                    <a:pt x="84228" y="0"/>
                  </a:moveTo>
                  <a:lnTo>
                    <a:pt x="81227" y="8801"/>
                  </a:lnTo>
                  <a:lnTo>
                    <a:pt x="77805" y="17148"/>
                  </a:lnTo>
                  <a:lnTo>
                    <a:pt x="73613" y="25851"/>
                  </a:lnTo>
                  <a:lnTo>
                    <a:pt x="68886" y="35145"/>
                  </a:lnTo>
                  <a:lnTo>
                    <a:pt x="64053" y="45288"/>
                  </a:lnTo>
                  <a:lnTo>
                    <a:pt x="59376" y="56329"/>
                  </a:lnTo>
                  <a:lnTo>
                    <a:pt x="54940" y="67995"/>
                  </a:lnTo>
                  <a:lnTo>
                    <a:pt x="50738" y="79817"/>
                  </a:lnTo>
                  <a:lnTo>
                    <a:pt x="46730" y="91511"/>
                  </a:lnTo>
                  <a:lnTo>
                    <a:pt x="42869" y="103141"/>
                  </a:lnTo>
                  <a:lnTo>
                    <a:pt x="39117" y="115015"/>
                  </a:lnTo>
                  <a:lnTo>
                    <a:pt x="35441" y="127296"/>
                  </a:lnTo>
                  <a:lnTo>
                    <a:pt x="31819" y="139832"/>
                  </a:lnTo>
                  <a:lnTo>
                    <a:pt x="28232" y="152254"/>
                  </a:lnTo>
                  <a:lnTo>
                    <a:pt x="24696" y="164283"/>
                  </a:lnTo>
                  <a:lnTo>
                    <a:pt x="22061" y="173390"/>
                  </a:lnTo>
                  <a:lnTo>
                    <a:pt x="21361" y="176487"/>
                  </a:lnTo>
                  <a:lnTo>
                    <a:pt x="22208" y="174616"/>
                  </a:lnTo>
                  <a:lnTo>
                    <a:pt x="24217" y="169324"/>
                  </a:lnTo>
                  <a:lnTo>
                    <a:pt x="27319" y="161538"/>
                  </a:lnTo>
                  <a:lnTo>
                    <a:pt x="31404" y="151902"/>
                  </a:lnTo>
                  <a:lnTo>
                    <a:pt x="36133" y="140921"/>
                  </a:lnTo>
                  <a:lnTo>
                    <a:pt x="41010" y="128982"/>
                  </a:lnTo>
                  <a:lnTo>
                    <a:pt x="45743" y="116378"/>
                  </a:lnTo>
                  <a:lnTo>
                    <a:pt x="50398" y="103482"/>
                  </a:lnTo>
                  <a:lnTo>
                    <a:pt x="55284" y="90745"/>
                  </a:lnTo>
                  <a:lnTo>
                    <a:pt x="60573" y="78403"/>
                  </a:lnTo>
                  <a:lnTo>
                    <a:pt x="66278" y="66659"/>
                  </a:lnTo>
                  <a:lnTo>
                    <a:pt x="72340" y="55762"/>
                  </a:lnTo>
                  <a:lnTo>
                    <a:pt x="78691" y="45779"/>
                  </a:lnTo>
                  <a:lnTo>
                    <a:pt x="85584" y="37091"/>
                  </a:lnTo>
                  <a:lnTo>
                    <a:pt x="93575" y="30458"/>
                  </a:lnTo>
                  <a:lnTo>
                    <a:pt x="102866" y="26119"/>
                  </a:lnTo>
                  <a:lnTo>
                    <a:pt x="112868" y="24171"/>
                  </a:lnTo>
                  <a:lnTo>
                    <a:pt x="122434" y="24825"/>
                  </a:lnTo>
                  <a:lnTo>
                    <a:pt x="130933" y="27937"/>
                  </a:lnTo>
                  <a:lnTo>
                    <a:pt x="138094" y="33262"/>
                  </a:lnTo>
                  <a:lnTo>
                    <a:pt x="143754" y="40640"/>
                  </a:lnTo>
                  <a:lnTo>
                    <a:pt x="147995" y="49782"/>
                  </a:lnTo>
                  <a:lnTo>
                    <a:pt x="150893" y="60324"/>
                  </a:lnTo>
                  <a:lnTo>
                    <a:pt x="152413" y="71915"/>
                  </a:lnTo>
                  <a:lnTo>
                    <a:pt x="152665" y="84264"/>
                  </a:lnTo>
                  <a:lnTo>
                    <a:pt x="151872" y="97148"/>
                  </a:lnTo>
                  <a:lnTo>
                    <a:pt x="150278" y="110402"/>
                  </a:lnTo>
                  <a:lnTo>
                    <a:pt x="148089" y="123902"/>
                  </a:lnTo>
                  <a:lnTo>
                    <a:pt x="145146" y="137238"/>
                  </a:lnTo>
                  <a:lnTo>
                    <a:pt x="140960" y="149740"/>
                  </a:lnTo>
                  <a:lnTo>
                    <a:pt x="135376" y="161069"/>
                  </a:lnTo>
                  <a:lnTo>
                    <a:pt x="128950" y="169765"/>
                  </a:lnTo>
                  <a:lnTo>
                    <a:pt x="123346" y="173592"/>
                  </a:lnTo>
                  <a:lnTo>
                    <a:pt x="120120" y="172777"/>
                  </a:lnTo>
                  <a:lnTo>
                    <a:pt x="119463" y="168975"/>
                  </a:lnTo>
                  <a:lnTo>
                    <a:pt x="120974" y="163557"/>
                  </a:lnTo>
                  <a:lnTo>
                    <a:pt x="124467" y="157650"/>
                  </a:lnTo>
                  <a:lnTo>
                    <a:pt x="130107" y="152287"/>
                  </a:lnTo>
                  <a:lnTo>
                    <a:pt x="137794" y="147949"/>
                  </a:lnTo>
                  <a:lnTo>
                    <a:pt x="146876" y="144999"/>
                  </a:lnTo>
                  <a:lnTo>
                    <a:pt x="156352" y="143899"/>
                  </a:lnTo>
                  <a:lnTo>
                    <a:pt x="165611" y="144714"/>
                  </a:lnTo>
                  <a:lnTo>
                    <a:pt x="174436" y="147358"/>
                  </a:lnTo>
                  <a:lnTo>
                    <a:pt x="182817" y="151789"/>
                  </a:lnTo>
                  <a:lnTo>
                    <a:pt x="190817" y="157807"/>
                  </a:lnTo>
                  <a:lnTo>
                    <a:pt x="198359" y="165267"/>
                  </a:lnTo>
                  <a:lnTo>
                    <a:pt x="205213" y="174169"/>
                  </a:lnTo>
                  <a:lnTo>
                    <a:pt x="211306" y="184377"/>
                  </a:lnTo>
                  <a:lnTo>
                    <a:pt x="216552" y="195654"/>
                  </a:lnTo>
                  <a:lnTo>
                    <a:pt x="220779" y="207746"/>
                  </a:lnTo>
                  <a:lnTo>
                    <a:pt x="223983" y="220436"/>
                  </a:lnTo>
                  <a:lnTo>
                    <a:pt x="225981" y="233550"/>
                  </a:lnTo>
                  <a:lnTo>
                    <a:pt x="226349" y="246959"/>
                  </a:lnTo>
                  <a:lnTo>
                    <a:pt x="224998" y="260562"/>
                  </a:lnTo>
                  <a:lnTo>
                    <a:pt x="221972" y="273968"/>
                  </a:lnTo>
                  <a:lnTo>
                    <a:pt x="217275" y="286517"/>
                  </a:lnTo>
                  <a:lnTo>
                    <a:pt x="211074" y="297920"/>
                  </a:lnTo>
                  <a:lnTo>
                    <a:pt x="203488" y="308220"/>
                  </a:lnTo>
                  <a:lnTo>
                    <a:pt x="194502" y="317607"/>
                  </a:lnTo>
                  <a:lnTo>
                    <a:pt x="184232" y="326281"/>
                  </a:lnTo>
                  <a:lnTo>
                    <a:pt x="172744" y="333938"/>
                  </a:lnTo>
                  <a:lnTo>
                    <a:pt x="159977" y="339805"/>
                  </a:lnTo>
                  <a:lnTo>
                    <a:pt x="146026" y="343603"/>
                  </a:lnTo>
                  <a:lnTo>
                    <a:pt x="131421" y="345511"/>
                  </a:lnTo>
                  <a:lnTo>
                    <a:pt x="117004" y="345886"/>
                  </a:lnTo>
                  <a:lnTo>
                    <a:pt x="103237" y="345102"/>
                  </a:lnTo>
                  <a:lnTo>
                    <a:pt x="90215" y="343477"/>
                  </a:lnTo>
                  <a:lnTo>
                    <a:pt x="77856" y="341256"/>
                  </a:lnTo>
                  <a:lnTo>
                    <a:pt x="66028" y="338622"/>
                  </a:lnTo>
                  <a:lnTo>
                    <a:pt x="54666" y="335664"/>
                  </a:lnTo>
                  <a:lnTo>
                    <a:pt x="42460" y="332002"/>
                  </a:lnTo>
                  <a:lnTo>
                    <a:pt x="26100" y="32619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16121" y="5029529"/>
              <a:ext cx="416979" cy="479483"/>
            </a:xfrm>
            <a:custGeom>
              <a:avLst/>
              <a:gdLst/>
              <a:ahLst/>
              <a:cxnLst/>
              <a:rect l="0" t="0" r="0" b="0"/>
              <a:pathLst>
                <a:path w="416979" h="479483">
                  <a:moveTo>
                    <a:pt x="250329" y="0"/>
                  </a:moveTo>
                  <a:lnTo>
                    <a:pt x="235727" y="67"/>
                  </a:lnTo>
                  <a:lnTo>
                    <a:pt x="222456" y="706"/>
                  </a:lnTo>
                  <a:lnTo>
                    <a:pt x="209255" y="2008"/>
                  </a:lnTo>
                  <a:lnTo>
                    <a:pt x="195913" y="4040"/>
                  </a:lnTo>
                  <a:lnTo>
                    <a:pt x="182404" y="7005"/>
                  </a:lnTo>
                  <a:lnTo>
                    <a:pt x="168755" y="10925"/>
                  </a:lnTo>
                  <a:lnTo>
                    <a:pt x="155162" y="15674"/>
                  </a:lnTo>
                  <a:lnTo>
                    <a:pt x="141961" y="21078"/>
                  </a:lnTo>
                  <a:lnTo>
                    <a:pt x="129306" y="26978"/>
                  </a:lnTo>
                  <a:lnTo>
                    <a:pt x="117181" y="33566"/>
                  </a:lnTo>
                  <a:lnTo>
                    <a:pt x="105499" y="41352"/>
                  </a:lnTo>
                  <a:lnTo>
                    <a:pt x="94162" y="50517"/>
                  </a:lnTo>
                  <a:lnTo>
                    <a:pt x="83242" y="60945"/>
                  </a:lnTo>
                  <a:lnTo>
                    <a:pt x="72975" y="72394"/>
                  </a:lnTo>
                  <a:lnTo>
                    <a:pt x="63441" y="84610"/>
                  </a:lnTo>
                  <a:lnTo>
                    <a:pt x="54733" y="97220"/>
                  </a:lnTo>
                  <a:lnTo>
                    <a:pt x="47029" y="109751"/>
                  </a:lnTo>
                  <a:lnTo>
                    <a:pt x="40325" y="121961"/>
                  </a:lnTo>
                  <a:lnTo>
                    <a:pt x="34313" y="134125"/>
                  </a:lnTo>
                  <a:lnTo>
                    <a:pt x="28501" y="146897"/>
                  </a:lnTo>
                  <a:lnTo>
                    <a:pt x="22595" y="160607"/>
                  </a:lnTo>
                  <a:lnTo>
                    <a:pt x="16812" y="175259"/>
                  </a:lnTo>
                  <a:lnTo>
                    <a:pt x="11761" y="190705"/>
                  </a:lnTo>
                  <a:lnTo>
                    <a:pt x="7735" y="206768"/>
                  </a:lnTo>
                  <a:lnTo>
                    <a:pt x="4711" y="223283"/>
                  </a:lnTo>
                  <a:lnTo>
                    <a:pt x="2523" y="240122"/>
                  </a:lnTo>
                  <a:lnTo>
                    <a:pt x="985" y="257183"/>
                  </a:lnTo>
                  <a:lnTo>
                    <a:pt x="86" y="274231"/>
                  </a:lnTo>
                  <a:lnTo>
                    <a:pt x="0" y="290910"/>
                  </a:lnTo>
                  <a:lnTo>
                    <a:pt x="753" y="307056"/>
                  </a:lnTo>
                  <a:lnTo>
                    <a:pt x="2241" y="322679"/>
                  </a:lnTo>
                  <a:lnTo>
                    <a:pt x="4309" y="337863"/>
                  </a:lnTo>
                  <a:lnTo>
                    <a:pt x="6816" y="352710"/>
                  </a:lnTo>
                  <a:lnTo>
                    <a:pt x="9805" y="367309"/>
                  </a:lnTo>
                  <a:lnTo>
                    <a:pt x="13489" y="381733"/>
                  </a:lnTo>
                  <a:lnTo>
                    <a:pt x="17935" y="396024"/>
                  </a:lnTo>
                  <a:lnTo>
                    <a:pt x="23226" y="409894"/>
                  </a:lnTo>
                  <a:lnTo>
                    <a:pt x="29534" y="422755"/>
                  </a:lnTo>
                  <a:lnTo>
                    <a:pt x="36855" y="434362"/>
                  </a:lnTo>
                  <a:lnTo>
                    <a:pt x="45042" y="444630"/>
                  </a:lnTo>
                  <a:lnTo>
                    <a:pt x="53909" y="453463"/>
                  </a:lnTo>
                  <a:lnTo>
                    <a:pt x="63284" y="460955"/>
                  </a:lnTo>
                  <a:lnTo>
                    <a:pt x="73188" y="467174"/>
                  </a:lnTo>
                  <a:lnTo>
                    <a:pt x="83821" y="472069"/>
                  </a:lnTo>
                  <a:lnTo>
                    <a:pt x="95239" y="475732"/>
                  </a:lnTo>
                  <a:lnTo>
                    <a:pt x="107517" y="478212"/>
                  </a:lnTo>
                  <a:lnTo>
                    <a:pt x="120824" y="479436"/>
                  </a:lnTo>
                  <a:lnTo>
                    <a:pt x="135145" y="479482"/>
                  </a:lnTo>
                  <a:lnTo>
                    <a:pt x="150169" y="478549"/>
                  </a:lnTo>
                  <a:lnTo>
                    <a:pt x="165400" y="476859"/>
                  </a:lnTo>
                  <a:lnTo>
                    <a:pt x="180527" y="474609"/>
                  </a:lnTo>
                  <a:lnTo>
                    <a:pt x="195276" y="471795"/>
                  </a:lnTo>
                  <a:lnTo>
                    <a:pt x="209334" y="468228"/>
                  </a:lnTo>
                  <a:lnTo>
                    <a:pt x="222598" y="463866"/>
                  </a:lnTo>
                  <a:lnTo>
                    <a:pt x="234979" y="458801"/>
                  </a:lnTo>
                  <a:lnTo>
                    <a:pt x="246309" y="453176"/>
                  </a:lnTo>
                  <a:lnTo>
                    <a:pt x="256606" y="447127"/>
                  </a:lnTo>
                  <a:lnTo>
                    <a:pt x="266184" y="440608"/>
                  </a:lnTo>
                  <a:lnTo>
                    <a:pt x="275544" y="433401"/>
                  </a:lnTo>
                  <a:lnTo>
                    <a:pt x="284991" y="425445"/>
                  </a:lnTo>
                  <a:lnTo>
                    <a:pt x="294474" y="416984"/>
                  </a:lnTo>
                  <a:lnTo>
                    <a:pt x="303695" y="408458"/>
                  </a:lnTo>
                  <a:lnTo>
                    <a:pt x="312491" y="400122"/>
                  </a:lnTo>
                  <a:lnTo>
                    <a:pt x="320856" y="391729"/>
                  </a:lnTo>
                  <a:lnTo>
                    <a:pt x="328853" y="382648"/>
                  </a:lnTo>
                  <a:lnTo>
                    <a:pt x="336564" y="372568"/>
                  </a:lnTo>
                  <a:lnTo>
                    <a:pt x="344065" y="361339"/>
                  </a:lnTo>
                  <a:lnTo>
                    <a:pt x="351414" y="348812"/>
                  </a:lnTo>
                  <a:lnTo>
                    <a:pt x="358659" y="335049"/>
                  </a:lnTo>
                  <a:lnTo>
                    <a:pt x="365830" y="320417"/>
                  </a:lnTo>
                  <a:lnTo>
                    <a:pt x="372952" y="305457"/>
                  </a:lnTo>
                  <a:lnTo>
                    <a:pt x="380036" y="290516"/>
                  </a:lnTo>
                  <a:lnTo>
                    <a:pt x="386928" y="275892"/>
                  </a:lnTo>
                  <a:lnTo>
                    <a:pt x="393330" y="261920"/>
                  </a:lnTo>
                  <a:lnTo>
                    <a:pt x="399112" y="248704"/>
                  </a:lnTo>
                  <a:lnTo>
                    <a:pt x="404146" y="236016"/>
                  </a:lnTo>
                  <a:lnTo>
                    <a:pt x="408230" y="223414"/>
                  </a:lnTo>
                  <a:lnTo>
                    <a:pt x="411346" y="210629"/>
                  </a:lnTo>
                  <a:lnTo>
                    <a:pt x="413625" y="197412"/>
                  </a:lnTo>
                  <a:lnTo>
                    <a:pt x="415246" y="183466"/>
                  </a:lnTo>
                  <a:lnTo>
                    <a:pt x="416372" y="168712"/>
                  </a:lnTo>
                  <a:lnTo>
                    <a:pt x="416978" y="153396"/>
                  </a:lnTo>
                  <a:lnTo>
                    <a:pt x="416861" y="137968"/>
                  </a:lnTo>
                  <a:lnTo>
                    <a:pt x="415963" y="122709"/>
                  </a:lnTo>
                  <a:lnTo>
                    <a:pt x="414208" y="107872"/>
                  </a:lnTo>
                  <a:lnTo>
                    <a:pt x="411427" y="93756"/>
                  </a:lnTo>
                  <a:lnTo>
                    <a:pt x="407623" y="80452"/>
                  </a:lnTo>
                  <a:lnTo>
                    <a:pt x="402780" y="68045"/>
                  </a:lnTo>
                  <a:lnTo>
                    <a:pt x="396779" y="56696"/>
                  </a:lnTo>
                  <a:lnTo>
                    <a:pt x="389669" y="46398"/>
                  </a:lnTo>
                  <a:lnTo>
                    <a:pt x="381624" y="37158"/>
                  </a:lnTo>
                  <a:lnTo>
                    <a:pt x="372853" y="29089"/>
                  </a:lnTo>
                  <a:lnTo>
                    <a:pt x="363543" y="22145"/>
                  </a:lnTo>
                  <a:lnTo>
                    <a:pt x="353682" y="16311"/>
                  </a:lnTo>
                  <a:lnTo>
                    <a:pt x="343078" y="11682"/>
                  </a:lnTo>
                  <a:lnTo>
                    <a:pt x="331684" y="8196"/>
                  </a:lnTo>
                  <a:lnTo>
                    <a:pt x="319592" y="5667"/>
                  </a:lnTo>
                  <a:lnTo>
                    <a:pt x="306943" y="3878"/>
                  </a:lnTo>
                  <a:lnTo>
                    <a:pt x="293876" y="2639"/>
                  </a:lnTo>
                  <a:lnTo>
                    <a:pt x="280508" y="1958"/>
                  </a:lnTo>
                  <a:lnTo>
                    <a:pt x="266928" y="2025"/>
                  </a:lnTo>
                  <a:lnTo>
                    <a:pt x="253206" y="2884"/>
                  </a:lnTo>
                  <a:lnTo>
                    <a:pt x="239550" y="4444"/>
                  </a:lnTo>
                  <a:lnTo>
                    <a:pt x="226302" y="6562"/>
                  </a:lnTo>
                  <a:lnTo>
                    <a:pt x="213616" y="9098"/>
                  </a:lnTo>
                  <a:lnTo>
                    <a:pt x="201542" y="11976"/>
                  </a:lnTo>
                  <a:lnTo>
                    <a:pt x="188716" y="15570"/>
                  </a:lnTo>
                  <a:lnTo>
                    <a:pt x="171776" y="21311"/>
                  </a:lnTo>
                  <a:lnTo>
                    <a:pt x="145044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1337855" y="4997943"/>
            <a:ext cx="1302627" cy="423791"/>
            <a:chOff x="1337855" y="4997943"/>
            <a:chExt cx="1302627" cy="423791"/>
          </a:xfrm>
        </p:grpSpPr>
        <p:sp>
          <p:nvSpPr>
            <p:cNvPr id="166" name="Freeform 165"/>
            <p:cNvSpPr/>
            <p:nvPr/>
          </p:nvSpPr>
          <p:spPr>
            <a:xfrm>
              <a:off x="1337855" y="5008472"/>
              <a:ext cx="353244" cy="413262"/>
            </a:xfrm>
            <a:custGeom>
              <a:avLst/>
              <a:gdLst/>
              <a:ahLst/>
              <a:cxnLst/>
              <a:rect l="0" t="0" r="0" b="0"/>
              <a:pathLst>
                <a:path w="353244" h="413262">
                  <a:moveTo>
                    <a:pt x="28678" y="73699"/>
                  </a:moveTo>
                  <a:lnTo>
                    <a:pt x="25744" y="82568"/>
                  </a:lnTo>
                  <a:lnTo>
                    <a:pt x="22962" y="91554"/>
                  </a:lnTo>
                  <a:lnTo>
                    <a:pt x="20067" y="101559"/>
                  </a:lnTo>
                  <a:lnTo>
                    <a:pt x="17199" y="112885"/>
                  </a:lnTo>
                  <a:lnTo>
                    <a:pt x="14683" y="125994"/>
                  </a:lnTo>
                  <a:lnTo>
                    <a:pt x="12667" y="140949"/>
                  </a:lnTo>
                  <a:lnTo>
                    <a:pt x="10982" y="157192"/>
                  </a:lnTo>
                  <a:lnTo>
                    <a:pt x="9239" y="173770"/>
                  </a:lnTo>
                  <a:lnTo>
                    <a:pt x="7217" y="190101"/>
                  </a:lnTo>
                  <a:lnTo>
                    <a:pt x="5028" y="206148"/>
                  </a:lnTo>
                  <a:lnTo>
                    <a:pt x="3012" y="222214"/>
                  </a:lnTo>
                  <a:lnTo>
                    <a:pt x="1363" y="238498"/>
                  </a:lnTo>
                  <a:lnTo>
                    <a:pt x="274" y="254892"/>
                  </a:lnTo>
                  <a:lnTo>
                    <a:pt x="0" y="271066"/>
                  </a:lnTo>
                  <a:lnTo>
                    <a:pt x="603" y="286837"/>
                  </a:lnTo>
                  <a:lnTo>
                    <a:pt x="2145" y="302023"/>
                  </a:lnTo>
                  <a:lnTo>
                    <a:pt x="4775" y="316374"/>
                  </a:lnTo>
                  <a:lnTo>
                    <a:pt x="8470" y="329836"/>
                  </a:lnTo>
                  <a:lnTo>
                    <a:pt x="13069" y="342350"/>
                  </a:lnTo>
                  <a:lnTo>
                    <a:pt x="18372" y="353770"/>
                  </a:lnTo>
                  <a:lnTo>
                    <a:pt x="24201" y="364117"/>
                  </a:lnTo>
                  <a:lnTo>
                    <a:pt x="30571" y="373388"/>
                  </a:lnTo>
                  <a:lnTo>
                    <a:pt x="37679" y="381479"/>
                  </a:lnTo>
                  <a:lnTo>
                    <a:pt x="45571" y="388433"/>
                  </a:lnTo>
                  <a:lnTo>
                    <a:pt x="54160" y="394104"/>
                  </a:lnTo>
                  <a:lnTo>
                    <a:pt x="63303" y="398091"/>
                  </a:lnTo>
                  <a:lnTo>
                    <a:pt x="72858" y="400323"/>
                  </a:lnTo>
                  <a:lnTo>
                    <a:pt x="82545" y="400856"/>
                  </a:lnTo>
                  <a:lnTo>
                    <a:pt x="91969" y="399702"/>
                  </a:lnTo>
                  <a:lnTo>
                    <a:pt x="100930" y="397033"/>
                  </a:lnTo>
                  <a:lnTo>
                    <a:pt x="109250" y="392971"/>
                  </a:lnTo>
                  <a:lnTo>
                    <a:pt x="116693" y="387504"/>
                  </a:lnTo>
                  <a:lnTo>
                    <a:pt x="123218" y="380755"/>
                  </a:lnTo>
                  <a:lnTo>
                    <a:pt x="128939" y="372954"/>
                  </a:lnTo>
                  <a:lnTo>
                    <a:pt x="134024" y="364347"/>
                  </a:lnTo>
                  <a:lnTo>
                    <a:pt x="138630" y="355147"/>
                  </a:lnTo>
                  <a:lnTo>
                    <a:pt x="142725" y="345360"/>
                  </a:lnTo>
                  <a:lnTo>
                    <a:pt x="146104" y="334805"/>
                  </a:lnTo>
                  <a:lnTo>
                    <a:pt x="148711" y="323444"/>
                  </a:lnTo>
                  <a:lnTo>
                    <a:pt x="150632" y="311374"/>
                  </a:lnTo>
                  <a:lnTo>
                    <a:pt x="152005" y="298740"/>
                  </a:lnTo>
                  <a:lnTo>
                    <a:pt x="152978" y="285714"/>
                  </a:lnTo>
                  <a:lnTo>
                    <a:pt x="154124" y="273571"/>
                  </a:lnTo>
                  <a:lnTo>
                    <a:pt x="156354" y="265966"/>
                  </a:lnTo>
                  <a:lnTo>
                    <a:pt x="159548" y="265077"/>
                  </a:lnTo>
                  <a:lnTo>
                    <a:pt x="162922" y="269162"/>
                  </a:lnTo>
                  <a:lnTo>
                    <a:pt x="166273" y="276386"/>
                  </a:lnTo>
                  <a:lnTo>
                    <a:pt x="169616" y="285338"/>
                  </a:lnTo>
                  <a:lnTo>
                    <a:pt x="172979" y="295159"/>
                  </a:lnTo>
                  <a:lnTo>
                    <a:pt x="176370" y="305392"/>
                  </a:lnTo>
                  <a:lnTo>
                    <a:pt x="179792" y="315812"/>
                  </a:lnTo>
                  <a:lnTo>
                    <a:pt x="183242" y="326312"/>
                  </a:lnTo>
                  <a:lnTo>
                    <a:pt x="186880" y="336843"/>
                  </a:lnTo>
                  <a:lnTo>
                    <a:pt x="191006" y="347384"/>
                  </a:lnTo>
                  <a:lnTo>
                    <a:pt x="195748" y="357921"/>
                  </a:lnTo>
                  <a:lnTo>
                    <a:pt x="201068" y="368289"/>
                  </a:lnTo>
                  <a:lnTo>
                    <a:pt x="206864" y="378178"/>
                  </a:lnTo>
                  <a:lnTo>
                    <a:pt x="213032" y="387451"/>
                  </a:lnTo>
                  <a:lnTo>
                    <a:pt x="219801" y="395813"/>
                  </a:lnTo>
                  <a:lnTo>
                    <a:pt x="227709" y="402751"/>
                  </a:lnTo>
                  <a:lnTo>
                    <a:pt x="236948" y="408111"/>
                  </a:lnTo>
                  <a:lnTo>
                    <a:pt x="247085" y="411726"/>
                  </a:lnTo>
                  <a:lnTo>
                    <a:pt x="257274" y="413261"/>
                  </a:lnTo>
                  <a:lnTo>
                    <a:pt x="267013" y="412733"/>
                  </a:lnTo>
                  <a:lnTo>
                    <a:pt x="276161" y="410279"/>
                  </a:lnTo>
                  <a:lnTo>
                    <a:pt x="284758" y="405973"/>
                  </a:lnTo>
                  <a:lnTo>
                    <a:pt x="292907" y="400038"/>
                  </a:lnTo>
                  <a:lnTo>
                    <a:pt x="300719" y="392632"/>
                  </a:lnTo>
                  <a:lnTo>
                    <a:pt x="308286" y="383767"/>
                  </a:lnTo>
                  <a:lnTo>
                    <a:pt x="315675" y="373575"/>
                  </a:lnTo>
                  <a:lnTo>
                    <a:pt x="322776" y="361968"/>
                  </a:lnTo>
                  <a:lnTo>
                    <a:pt x="329319" y="348590"/>
                  </a:lnTo>
                  <a:lnTo>
                    <a:pt x="335195" y="333401"/>
                  </a:lnTo>
                  <a:lnTo>
                    <a:pt x="340294" y="316642"/>
                  </a:lnTo>
                  <a:lnTo>
                    <a:pt x="344420" y="298642"/>
                  </a:lnTo>
                  <a:lnTo>
                    <a:pt x="347564" y="279729"/>
                  </a:lnTo>
                  <a:lnTo>
                    <a:pt x="349863" y="260488"/>
                  </a:lnTo>
                  <a:lnTo>
                    <a:pt x="351496" y="241731"/>
                  </a:lnTo>
                  <a:lnTo>
                    <a:pt x="352631" y="223852"/>
                  </a:lnTo>
                  <a:lnTo>
                    <a:pt x="353243" y="206560"/>
                  </a:lnTo>
                  <a:lnTo>
                    <a:pt x="353130" y="189109"/>
                  </a:lnTo>
                  <a:lnTo>
                    <a:pt x="352239" y="171065"/>
                  </a:lnTo>
                  <a:lnTo>
                    <a:pt x="350658" y="152332"/>
                  </a:lnTo>
                  <a:lnTo>
                    <a:pt x="348527" y="132984"/>
                  </a:lnTo>
                  <a:lnTo>
                    <a:pt x="345981" y="113159"/>
                  </a:lnTo>
                  <a:lnTo>
                    <a:pt x="343137" y="93472"/>
                  </a:lnTo>
                  <a:lnTo>
                    <a:pt x="340082" y="74947"/>
                  </a:lnTo>
                  <a:lnTo>
                    <a:pt x="336885" y="58064"/>
                  </a:lnTo>
                  <a:lnTo>
                    <a:pt x="333745" y="43227"/>
                  </a:lnTo>
                  <a:lnTo>
                    <a:pt x="330684" y="29572"/>
                  </a:lnTo>
                  <a:lnTo>
                    <a:pt x="327432" y="15903"/>
                  </a:lnTo>
                  <a:lnTo>
                    <a:pt x="323476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1729174" y="5222013"/>
              <a:ext cx="111142" cy="168095"/>
            </a:xfrm>
            <a:custGeom>
              <a:avLst/>
              <a:gdLst/>
              <a:ahLst/>
              <a:cxnLst/>
              <a:rect l="0" t="0" r="0" b="0"/>
              <a:pathLst>
                <a:path w="111142" h="168095">
                  <a:moveTo>
                    <a:pt x="16385" y="91785"/>
                  </a:moveTo>
                  <a:lnTo>
                    <a:pt x="25186" y="88851"/>
                  </a:lnTo>
                  <a:lnTo>
                    <a:pt x="33532" y="86069"/>
                  </a:lnTo>
                  <a:lnTo>
                    <a:pt x="42227" y="83165"/>
                  </a:lnTo>
                  <a:lnTo>
                    <a:pt x="51175" y="79952"/>
                  </a:lnTo>
                  <a:lnTo>
                    <a:pt x="60022" y="76139"/>
                  </a:lnTo>
                  <a:lnTo>
                    <a:pt x="68547" y="71612"/>
                  </a:lnTo>
                  <a:lnTo>
                    <a:pt x="76217" y="66103"/>
                  </a:lnTo>
                  <a:lnTo>
                    <a:pt x="82149" y="59118"/>
                  </a:lnTo>
                  <a:lnTo>
                    <a:pt x="86015" y="50536"/>
                  </a:lnTo>
                  <a:lnTo>
                    <a:pt x="87811" y="40858"/>
                  </a:lnTo>
                  <a:lnTo>
                    <a:pt x="87587" y="30984"/>
                  </a:lnTo>
                  <a:lnTo>
                    <a:pt x="85576" y="21474"/>
                  </a:lnTo>
                  <a:lnTo>
                    <a:pt x="81805" y="12991"/>
                  </a:lnTo>
                  <a:lnTo>
                    <a:pt x="76009" y="6438"/>
                  </a:lnTo>
                  <a:lnTo>
                    <a:pt x="68235" y="2118"/>
                  </a:lnTo>
                  <a:lnTo>
                    <a:pt x="59102" y="0"/>
                  </a:lnTo>
                  <a:lnTo>
                    <a:pt x="49596" y="1"/>
                  </a:lnTo>
                  <a:lnTo>
                    <a:pt x="40323" y="1854"/>
                  </a:lnTo>
                  <a:lnTo>
                    <a:pt x="31659" y="5347"/>
                  </a:lnTo>
                  <a:lnTo>
                    <a:pt x="23920" y="10423"/>
                  </a:lnTo>
                  <a:lnTo>
                    <a:pt x="17168" y="16910"/>
                  </a:lnTo>
                  <a:lnTo>
                    <a:pt x="11448" y="24704"/>
                  </a:lnTo>
                  <a:lnTo>
                    <a:pt x="6889" y="33837"/>
                  </a:lnTo>
                  <a:lnTo>
                    <a:pt x="3451" y="44200"/>
                  </a:lnTo>
                  <a:lnTo>
                    <a:pt x="1123" y="55412"/>
                  </a:lnTo>
                  <a:lnTo>
                    <a:pt x="0" y="66930"/>
                  </a:lnTo>
                  <a:lnTo>
                    <a:pt x="21" y="78415"/>
                  </a:lnTo>
                  <a:lnTo>
                    <a:pt x="999" y="89736"/>
                  </a:lnTo>
                  <a:lnTo>
                    <a:pt x="2719" y="100871"/>
                  </a:lnTo>
                  <a:lnTo>
                    <a:pt x="4993" y="111838"/>
                  </a:lnTo>
                  <a:lnTo>
                    <a:pt x="7994" y="122508"/>
                  </a:lnTo>
                  <a:lnTo>
                    <a:pt x="12218" y="132608"/>
                  </a:lnTo>
                  <a:lnTo>
                    <a:pt x="17844" y="142025"/>
                  </a:lnTo>
                  <a:lnTo>
                    <a:pt x="24911" y="150485"/>
                  </a:lnTo>
                  <a:lnTo>
                    <a:pt x="33484" y="157490"/>
                  </a:lnTo>
                  <a:lnTo>
                    <a:pt x="43429" y="162893"/>
                  </a:lnTo>
                  <a:lnTo>
                    <a:pt x="54175" y="166538"/>
                  </a:lnTo>
                  <a:lnTo>
                    <a:pt x="64840" y="168094"/>
                  </a:lnTo>
                  <a:lnTo>
                    <a:pt x="74922" y="167593"/>
                  </a:lnTo>
                  <a:lnTo>
                    <a:pt x="84005" y="165651"/>
                  </a:lnTo>
                  <a:lnTo>
                    <a:pt x="92471" y="163091"/>
                  </a:lnTo>
                  <a:lnTo>
                    <a:pt x="101054" y="159691"/>
                  </a:lnTo>
                  <a:lnTo>
                    <a:pt x="111141" y="1549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1871239" y="5155871"/>
              <a:ext cx="157840" cy="215588"/>
            </a:xfrm>
            <a:custGeom>
              <a:avLst/>
              <a:gdLst/>
              <a:ahLst/>
              <a:cxnLst/>
              <a:rect l="0" t="0" r="0" b="0"/>
              <a:pathLst>
                <a:path w="157840" h="215588">
                  <a:moveTo>
                    <a:pt x="84890" y="0"/>
                  </a:moveTo>
                  <a:lnTo>
                    <a:pt x="76088" y="2934"/>
                  </a:lnTo>
                  <a:lnTo>
                    <a:pt x="67742" y="5715"/>
                  </a:lnTo>
                  <a:lnTo>
                    <a:pt x="59047" y="8625"/>
                  </a:lnTo>
                  <a:lnTo>
                    <a:pt x="50099" y="12010"/>
                  </a:lnTo>
                  <a:lnTo>
                    <a:pt x="41253" y="16472"/>
                  </a:lnTo>
                  <a:lnTo>
                    <a:pt x="32718" y="22242"/>
                  </a:lnTo>
                  <a:lnTo>
                    <a:pt x="24703" y="29231"/>
                  </a:lnTo>
                  <a:lnTo>
                    <a:pt x="17474" y="37215"/>
                  </a:lnTo>
                  <a:lnTo>
                    <a:pt x="11106" y="45956"/>
                  </a:lnTo>
                  <a:lnTo>
                    <a:pt x="5831" y="55248"/>
                  </a:lnTo>
                  <a:lnTo>
                    <a:pt x="2111" y="64930"/>
                  </a:lnTo>
                  <a:lnTo>
                    <a:pt x="68" y="74869"/>
                  </a:lnTo>
                  <a:lnTo>
                    <a:pt x="0" y="84489"/>
                  </a:lnTo>
                  <a:lnTo>
                    <a:pt x="2532" y="92811"/>
                  </a:lnTo>
                  <a:lnTo>
                    <a:pt x="7752" y="99399"/>
                  </a:lnTo>
                  <a:lnTo>
                    <a:pt x="15155" y="104161"/>
                  </a:lnTo>
                  <a:lnTo>
                    <a:pt x="23943" y="107072"/>
                  </a:lnTo>
                  <a:lnTo>
                    <a:pt x="33513" y="108327"/>
                  </a:lnTo>
                  <a:lnTo>
                    <a:pt x="43511" y="108239"/>
                  </a:lnTo>
                  <a:lnTo>
                    <a:pt x="53740" y="107134"/>
                  </a:lnTo>
                  <a:lnTo>
                    <a:pt x="64101" y="105293"/>
                  </a:lnTo>
                  <a:lnTo>
                    <a:pt x="74701" y="103095"/>
                  </a:lnTo>
                  <a:lnTo>
                    <a:pt x="85817" y="101009"/>
                  </a:lnTo>
                  <a:lnTo>
                    <a:pt x="97548" y="99290"/>
                  </a:lnTo>
                  <a:lnTo>
                    <a:pt x="109361" y="98477"/>
                  </a:lnTo>
                  <a:lnTo>
                    <a:pt x="120226" y="99446"/>
                  </a:lnTo>
                  <a:lnTo>
                    <a:pt x="129641" y="102511"/>
                  </a:lnTo>
                  <a:lnTo>
                    <a:pt x="137606" y="107503"/>
                  </a:lnTo>
                  <a:lnTo>
                    <a:pt x="144345" y="114058"/>
                  </a:lnTo>
                  <a:lnTo>
                    <a:pt x="150123" y="121798"/>
                  </a:lnTo>
                  <a:lnTo>
                    <a:pt x="154700" y="130399"/>
                  </a:lnTo>
                  <a:lnTo>
                    <a:pt x="157353" y="139608"/>
                  </a:lnTo>
                  <a:lnTo>
                    <a:pt x="157839" y="149231"/>
                  </a:lnTo>
                  <a:lnTo>
                    <a:pt x="156201" y="158808"/>
                  </a:lnTo>
                  <a:lnTo>
                    <a:pt x="152511" y="167632"/>
                  </a:lnTo>
                  <a:lnTo>
                    <a:pt x="147027" y="175385"/>
                  </a:lnTo>
                  <a:lnTo>
                    <a:pt x="140108" y="182252"/>
                  </a:lnTo>
                  <a:lnTo>
                    <a:pt x="132110" y="188712"/>
                  </a:lnTo>
                  <a:lnTo>
                    <a:pt x="123324" y="195091"/>
                  </a:lnTo>
                  <a:lnTo>
                    <a:pt x="113819" y="201208"/>
                  </a:lnTo>
                  <a:lnTo>
                    <a:pt x="103454" y="206490"/>
                  </a:lnTo>
                  <a:lnTo>
                    <a:pt x="92225" y="210671"/>
                  </a:lnTo>
                  <a:lnTo>
                    <a:pt x="80413" y="213631"/>
                  </a:lnTo>
                  <a:lnTo>
                    <a:pt x="68485" y="215243"/>
                  </a:lnTo>
                  <a:lnTo>
                    <a:pt x="56733" y="215587"/>
                  </a:lnTo>
                  <a:lnTo>
                    <a:pt x="45703" y="215033"/>
                  </a:lnTo>
                  <a:lnTo>
                    <a:pt x="35187" y="214084"/>
                  </a:lnTo>
                  <a:lnTo>
                    <a:pt x="24266" y="212663"/>
                  </a:lnTo>
                  <a:lnTo>
                    <a:pt x="11190" y="2105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071942" y="4997943"/>
              <a:ext cx="52644" cy="368499"/>
            </a:xfrm>
            <a:custGeom>
              <a:avLst/>
              <a:gdLst/>
              <a:ahLst/>
              <a:cxnLst/>
              <a:rect l="0" t="0" r="0" b="0"/>
              <a:pathLst>
                <a:path w="52644" h="368499">
                  <a:moveTo>
                    <a:pt x="0" y="0"/>
                  </a:moveTo>
                  <a:lnTo>
                    <a:pt x="67" y="14670"/>
                  </a:lnTo>
                  <a:lnTo>
                    <a:pt x="707" y="28581"/>
                  </a:lnTo>
                  <a:lnTo>
                    <a:pt x="1999" y="43083"/>
                  </a:lnTo>
                  <a:lnTo>
                    <a:pt x="3686" y="58457"/>
                  </a:lnTo>
                  <a:lnTo>
                    <a:pt x="5354" y="74931"/>
                  </a:lnTo>
                  <a:lnTo>
                    <a:pt x="6772" y="92504"/>
                  </a:lnTo>
                  <a:lnTo>
                    <a:pt x="8043" y="111019"/>
                  </a:lnTo>
                  <a:lnTo>
                    <a:pt x="9502" y="130272"/>
                  </a:lnTo>
                  <a:lnTo>
                    <a:pt x="11339" y="150068"/>
                  </a:lnTo>
                  <a:lnTo>
                    <a:pt x="13743" y="170087"/>
                  </a:lnTo>
                  <a:lnTo>
                    <a:pt x="16968" y="189906"/>
                  </a:lnTo>
                  <a:lnTo>
                    <a:pt x="21060" y="209310"/>
                  </a:lnTo>
                  <a:lnTo>
                    <a:pt x="25588" y="228272"/>
                  </a:lnTo>
                  <a:lnTo>
                    <a:pt x="29780" y="246851"/>
                  </a:lnTo>
                  <a:lnTo>
                    <a:pt x="33227" y="265121"/>
                  </a:lnTo>
                  <a:lnTo>
                    <a:pt x="36030" y="282832"/>
                  </a:lnTo>
                  <a:lnTo>
                    <a:pt x="38600" y="299434"/>
                  </a:lnTo>
                  <a:lnTo>
                    <a:pt x="41214" y="314699"/>
                  </a:lnTo>
                  <a:lnTo>
                    <a:pt x="43828" y="328284"/>
                  </a:lnTo>
                  <a:lnTo>
                    <a:pt x="46414" y="340881"/>
                  </a:lnTo>
                  <a:lnTo>
                    <a:pt x="49204" y="353598"/>
                  </a:lnTo>
                  <a:lnTo>
                    <a:pt x="52643" y="3684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1998243" y="5124285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56721" y="68"/>
                  </a:lnTo>
                  <a:lnTo>
                    <a:pt x="145592" y="707"/>
                  </a:lnTo>
                  <a:lnTo>
                    <a:pt x="133989" y="2004"/>
                  </a:lnTo>
                  <a:lnTo>
                    <a:pt x="121655" y="3864"/>
                  </a:lnTo>
                  <a:lnTo>
                    <a:pt x="108346" y="6180"/>
                  </a:lnTo>
                  <a:lnTo>
                    <a:pt x="94046" y="8846"/>
                  </a:lnTo>
                  <a:lnTo>
                    <a:pt x="79214" y="11770"/>
                  </a:lnTo>
                  <a:lnTo>
                    <a:pt x="64649" y="14877"/>
                  </a:lnTo>
                  <a:lnTo>
                    <a:pt x="50798" y="18108"/>
                  </a:lnTo>
                  <a:lnTo>
                    <a:pt x="38188" y="21271"/>
                  </a:lnTo>
                  <a:lnTo>
                    <a:pt x="26359" y="24351"/>
                  </a:lnTo>
                  <a:lnTo>
                    <a:pt x="14279" y="276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2171904" y="5133658"/>
              <a:ext cx="131666" cy="193487"/>
            </a:xfrm>
            <a:custGeom>
              <a:avLst/>
              <a:gdLst/>
              <a:ahLst/>
              <a:cxnLst/>
              <a:rect l="0" t="0" r="0" b="0"/>
              <a:pathLst>
                <a:path w="131666" h="193487">
                  <a:moveTo>
                    <a:pt x="15851" y="85384"/>
                  </a:moveTo>
                  <a:lnTo>
                    <a:pt x="27520" y="85317"/>
                  </a:lnTo>
                  <a:lnTo>
                    <a:pt x="38008" y="84676"/>
                  </a:lnTo>
                  <a:lnTo>
                    <a:pt x="48306" y="83375"/>
                  </a:lnTo>
                  <a:lnTo>
                    <a:pt x="58434" y="81343"/>
                  </a:lnTo>
                  <a:lnTo>
                    <a:pt x="68130" y="78378"/>
                  </a:lnTo>
                  <a:lnTo>
                    <a:pt x="77261" y="74454"/>
                  </a:lnTo>
                  <a:lnTo>
                    <a:pt x="85691" y="69532"/>
                  </a:lnTo>
                  <a:lnTo>
                    <a:pt x="93205" y="63480"/>
                  </a:lnTo>
                  <a:lnTo>
                    <a:pt x="99766" y="56335"/>
                  </a:lnTo>
                  <a:lnTo>
                    <a:pt x="105171" y="48267"/>
                  </a:lnTo>
                  <a:lnTo>
                    <a:pt x="108980" y="39482"/>
                  </a:lnTo>
                  <a:lnTo>
                    <a:pt x="111083" y="30181"/>
                  </a:lnTo>
                  <a:lnTo>
                    <a:pt x="111189" y="21004"/>
                  </a:lnTo>
                  <a:lnTo>
                    <a:pt x="108684" y="12989"/>
                  </a:lnTo>
                  <a:lnTo>
                    <a:pt x="103486" y="6615"/>
                  </a:lnTo>
                  <a:lnTo>
                    <a:pt x="96268" y="2168"/>
                  </a:lnTo>
                  <a:lnTo>
                    <a:pt x="88137" y="0"/>
                  </a:lnTo>
                  <a:lnTo>
                    <a:pt x="79825" y="63"/>
                  </a:lnTo>
                  <a:lnTo>
                    <a:pt x="71656" y="2019"/>
                  </a:lnTo>
                  <a:lnTo>
                    <a:pt x="63726" y="5449"/>
                  </a:lnTo>
                  <a:lnTo>
                    <a:pt x="56027" y="9975"/>
                  </a:lnTo>
                  <a:lnTo>
                    <a:pt x="48519" y="15449"/>
                  </a:lnTo>
                  <a:lnTo>
                    <a:pt x="41156" y="21945"/>
                  </a:lnTo>
                  <a:lnTo>
                    <a:pt x="33904" y="29424"/>
                  </a:lnTo>
                  <a:lnTo>
                    <a:pt x="26895" y="37734"/>
                  </a:lnTo>
                  <a:lnTo>
                    <a:pt x="20414" y="46690"/>
                  </a:lnTo>
                  <a:lnTo>
                    <a:pt x="14578" y="56127"/>
                  </a:lnTo>
                  <a:lnTo>
                    <a:pt x="9507" y="66076"/>
                  </a:lnTo>
                  <a:lnTo>
                    <a:pt x="5399" y="76740"/>
                  </a:lnTo>
                  <a:lnTo>
                    <a:pt x="2276" y="88170"/>
                  </a:lnTo>
                  <a:lnTo>
                    <a:pt x="331" y="100117"/>
                  </a:lnTo>
                  <a:lnTo>
                    <a:pt x="0" y="112135"/>
                  </a:lnTo>
                  <a:lnTo>
                    <a:pt x="1371" y="123961"/>
                  </a:lnTo>
                  <a:lnTo>
                    <a:pt x="4240" y="135511"/>
                  </a:lnTo>
                  <a:lnTo>
                    <a:pt x="8299" y="146800"/>
                  </a:lnTo>
                  <a:lnTo>
                    <a:pt x="13259" y="157861"/>
                  </a:lnTo>
                  <a:lnTo>
                    <a:pt x="19197" y="168255"/>
                  </a:lnTo>
                  <a:lnTo>
                    <a:pt x="26538" y="177104"/>
                  </a:lnTo>
                  <a:lnTo>
                    <a:pt x="35398" y="184050"/>
                  </a:lnTo>
                  <a:lnTo>
                    <a:pt x="45449" y="189053"/>
                  </a:lnTo>
                  <a:lnTo>
                    <a:pt x="56113" y="192126"/>
                  </a:lnTo>
                  <a:lnTo>
                    <a:pt x="66984" y="193486"/>
                  </a:lnTo>
                  <a:lnTo>
                    <a:pt x="77706" y="193298"/>
                  </a:lnTo>
                  <a:lnTo>
                    <a:pt x="87899" y="191594"/>
                  </a:lnTo>
                  <a:lnTo>
                    <a:pt x="97408" y="188537"/>
                  </a:lnTo>
                  <a:lnTo>
                    <a:pt x="105971" y="184690"/>
                  </a:lnTo>
                  <a:lnTo>
                    <a:pt x="113966" y="180555"/>
                  </a:lnTo>
                  <a:lnTo>
                    <a:pt x="122092" y="175773"/>
                  </a:lnTo>
                  <a:lnTo>
                    <a:pt x="131665" y="1696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2335154" y="5113757"/>
              <a:ext cx="94758" cy="196377"/>
            </a:xfrm>
            <a:custGeom>
              <a:avLst/>
              <a:gdLst/>
              <a:ahLst/>
              <a:cxnLst/>
              <a:rect l="0" t="0" r="0" b="0"/>
              <a:pathLst>
                <a:path w="94758" h="196377">
                  <a:moveTo>
                    <a:pt x="0" y="115813"/>
                  </a:moveTo>
                  <a:lnTo>
                    <a:pt x="135" y="127481"/>
                  </a:lnTo>
                  <a:lnTo>
                    <a:pt x="1415" y="137970"/>
                  </a:lnTo>
                  <a:lnTo>
                    <a:pt x="4003" y="148281"/>
                  </a:lnTo>
                  <a:lnTo>
                    <a:pt x="7550" y="158928"/>
                  </a:lnTo>
                  <a:lnTo>
                    <a:pt x="11535" y="170568"/>
                  </a:lnTo>
                  <a:lnTo>
                    <a:pt x="15596" y="183362"/>
                  </a:lnTo>
                  <a:lnTo>
                    <a:pt x="18935" y="193632"/>
                  </a:lnTo>
                  <a:lnTo>
                    <a:pt x="20769" y="196376"/>
                  </a:lnTo>
                  <a:lnTo>
                    <a:pt x="21507" y="192337"/>
                  </a:lnTo>
                  <a:lnTo>
                    <a:pt x="21522" y="183904"/>
                  </a:lnTo>
                  <a:lnTo>
                    <a:pt x="20832" y="173337"/>
                  </a:lnTo>
                  <a:lnTo>
                    <a:pt x="19464" y="161993"/>
                  </a:lnTo>
                  <a:lnTo>
                    <a:pt x="17519" y="150514"/>
                  </a:lnTo>
                  <a:lnTo>
                    <a:pt x="15121" y="139148"/>
                  </a:lnTo>
                  <a:lnTo>
                    <a:pt x="12397" y="127954"/>
                  </a:lnTo>
                  <a:lnTo>
                    <a:pt x="9767" y="116763"/>
                  </a:lnTo>
                  <a:lnTo>
                    <a:pt x="7918" y="105234"/>
                  </a:lnTo>
                  <a:lnTo>
                    <a:pt x="7167" y="93211"/>
                  </a:lnTo>
                  <a:lnTo>
                    <a:pt x="7647" y="80859"/>
                  </a:lnTo>
                  <a:lnTo>
                    <a:pt x="9491" y="68566"/>
                  </a:lnTo>
                  <a:lnTo>
                    <a:pt x="12627" y="56564"/>
                  </a:lnTo>
                  <a:lnTo>
                    <a:pt x="17003" y="45235"/>
                  </a:lnTo>
                  <a:lnTo>
                    <a:pt x="22681" y="35159"/>
                  </a:lnTo>
                  <a:lnTo>
                    <a:pt x="29572" y="26539"/>
                  </a:lnTo>
                  <a:lnTo>
                    <a:pt x="37586" y="19393"/>
                  </a:lnTo>
                  <a:lnTo>
                    <a:pt x="47816" y="13036"/>
                  </a:lnTo>
                  <a:lnTo>
                    <a:pt x="64514" y="690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2493082" y="5172164"/>
              <a:ext cx="147400" cy="183749"/>
            </a:xfrm>
            <a:custGeom>
              <a:avLst/>
              <a:gdLst/>
              <a:ahLst/>
              <a:cxnLst/>
              <a:rect l="0" t="0" r="0" b="0"/>
              <a:pathLst>
                <a:path w="147400" h="183749">
                  <a:moveTo>
                    <a:pt x="0" y="88991"/>
                  </a:moveTo>
                  <a:lnTo>
                    <a:pt x="67" y="100726"/>
                  </a:lnTo>
                  <a:lnTo>
                    <a:pt x="707" y="111856"/>
                  </a:lnTo>
                  <a:lnTo>
                    <a:pt x="1980" y="123380"/>
                  </a:lnTo>
                  <a:lnTo>
                    <a:pt x="2965" y="132761"/>
                  </a:lnTo>
                  <a:lnTo>
                    <a:pt x="2836" y="136175"/>
                  </a:lnTo>
                  <a:lnTo>
                    <a:pt x="2279" y="133848"/>
                  </a:lnTo>
                  <a:lnTo>
                    <a:pt x="1700" y="127250"/>
                  </a:lnTo>
                  <a:lnTo>
                    <a:pt x="1219" y="117483"/>
                  </a:lnTo>
                  <a:lnTo>
                    <a:pt x="859" y="105391"/>
                  </a:lnTo>
                  <a:lnTo>
                    <a:pt x="768" y="91953"/>
                  </a:lnTo>
                  <a:lnTo>
                    <a:pt x="1229" y="78277"/>
                  </a:lnTo>
                  <a:lnTo>
                    <a:pt x="2353" y="64986"/>
                  </a:lnTo>
                  <a:lnTo>
                    <a:pt x="4089" y="52273"/>
                  </a:lnTo>
                  <a:lnTo>
                    <a:pt x="6325" y="40116"/>
                  </a:lnTo>
                  <a:lnTo>
                    <a:pt x="8954" y="28434"/>
                  </a:lnTo>
                  <a:lnTo>
                    <a:pt x="12363" y="17773"/>
                  </a:lnTo>
                  <a:lnTo>
                    <a:pt x="17394" y="9267"/>
                  </a:lnTo>
                  <a:lnTo>
                    <a:pt x="24367" y="3371"/>
                  </a:lnTo>
                  <a:lnTo>
                    <a:pt x="32813" y="225"/>
                  </a:lnTo>
                  <a:lnTo>
                    <a:pt x="41784" y="0"/>
                  </a:lnTo>
                  <a:lnTo>
                    <a:pt x="50667" y="2481"/>
                  </a:lnTo>
                  <a:lnTo>
                    <a:pt x="59221" y="7196"/>
                  </a:lnTo>
                  <a:lnTo>
                    <a:pt x="67412" y="13624"/>
                  </a:lnTo>
                  <a:lnTo>
                    <a:pt x="75280" y="21312"/>
                  </a:lnTo>
                  <a:lnTo>
                    <a:pt x="82733" y="30061"/>
                  </a:lnTo>
                  <a:lnTo>
                    <a:pt x="89525" y="39910"/>
                  </a:lnTo>
                  <a:lnTo>
                    <a:pt x="95581" y="50788"/>
                  </a:lnTo>
                  <a:lnTo>
                    <a:pt x="100972" y="62364"/>
                  </a:lnTo>
                  <a:lnTo>
                    <a:pt x="105829" y="74133"/>
                  </a:lnTo>
                  <a:lnTo>
                    <a:pt x="110282" y="85796"/>
                  </a:lnTo>
                  <a:lnTo>
                    <a:pt x="114444" y="97408"/>
                  </a:lnTo>
                  <a:lnTo>
                    <a:pt x="118399" y="109270"/>
                  </a:lnTo>
                  <a:lnTo>
                    <a:pt x="122211" y="121535"/>
                  </a:lnTo>
                  <a:lnTo>
                    <a:pt x="125967" y="133795"/>
                  </a:lnTo>
                  <a:lnTo>
                    <a:pt x="130253" y="146480"/>
                  </a:lnTo>
                  <a:lnTo>
                    <a:pt x="136567" y="161823"/>
                  </a:lnTo>
                  <a:lnTo>
                    <a:pt x="147399" y="18374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6" name="Group 205"/>
          <p:cNvGrpSpPr/>
          <p:nvPr/>
        </p:nvGrpSpPr>
        <p:grpSpPr>
          <a:xfrm>
            <a:off x="2808937" y="4955829"/>
            <a:ext cx="4233628" cy="673825"/>
            <a:chOff x="2808937" y="4955829"/>
            <a:chExt cx="4233628" cy="673825"/>
          </a:xfrm>
        </p:grpSpPr>
        <p:sp>
          <p:nvSpPr>
            <p:cNvPr id="175" name="Freeform 174"/>
            <p:cNvSpPr/>
            <p:nvPr/>
          </p:nvSpPr>
          <p:spPr>
            <a:xfrm>
              <a:off x="2808937" y="5219041"/>
              <a:ext cx="63172" cy="2"/>
            </a:xfrm>
            <a:custGeom>
              <a:avLst/>
              <a:gdLst/>
              <a:ahLst/>
              <a:cxnLst/>
              <a:rect l="0" t="0" r="0" b="0"/>
              <a:pathLst>
                <a:path w="63172" h="2">
                  <a:moveTo>
                    <a:pt x="63171" y="1"/>
                  </a:moveTo>
                  <a:lnTo>
                    <a:pt x="51478" y="0"/>
                  </a:lnTo>
                  <a:lnTo>
                    <a:pt x="39899" y="1"/>
                  </a:lnTo>
                  <a:lnTo>
                    <a:pt x="24685" y="1"/>
                  </a:lnTo>
                  <a:lnTo>
                    <a:pt x="0" y="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104883" y="5082171"/>
              <a:ext cx="156780" cy="372210"/>
            </a:xfrm>
            <a:custGeom>
              <a:avLst/>
              <a:gdLst/>
              <a:ahLst/>
              <a:cxnLst/>
              <a:rect l="0" t="0" r="0" b="0"/>
              <a:pathLst>
                <a:path w="156780" h="372210">
                  <a:moveTo>
                    <a:pt x="30437" y="0"/>
                  </a:moveTo>
                  <a:lnTo>
                    <a:pt x="27503" y="11735"/>
                  </a:lnTo>
                  <a:lnTo>
                    <a:pt x="24721" y="22864"/>
                  </a:lnTo>
                  <a:lnTo>
                    <a:pt x="21826" y="34463"/>
                  </a:lnTo>
                  <a:lnTo>
                    <a:pt x="18959" y="46624"/>
                  </a:lnTo>
                  <a:lnTo>
                    <a:pt x="16442" y="59284"/>
                  </a:lnTo>
                  <a:lnTo>
                    <a:pt x="14427" y="72344"/>
                  </a:lnTo>
                  <a:lnTo>
                    <a:pt x="12741" y="85869"/>
                  </a:lnTo>
                  <a:lnTo>
                    <a:pt x="10998" y="100082"/>
                  </a:lnTo>
                  <a:lnTo>
                    <a:pt x="8977" y="115050"/>
                  </a:lnTo>
                  <a:lnTo>
                    <a:pt x="6788" y="130695"/>
                  </a:lnTo>
                  <a:lnTo>
                    <a:pt x="4771" y="146882"/>
                  </a:lnTo>
                  <a:lnTo>
                    <a:pt x="3118" y="163476"/>
                  </a:lnTo>
                  <a:lnTo>
                    <a:pt x="1856" y="180366"/>
                  </a:lnTo>
                  <a:lnTo>
                    <a:pt x="934" y="197464"/>
                  </a:lnTo>
                  <a:lnTo>
                    <a:pt x="284" y="214697"/>
                  </a:lnTo>
                  <a:lnTo>
                    <a:pt x="0" y="231693"/>
                  </a:lnTo>
                  <a:lnTo>
                    <a:pt x="334" y="247805"/>
                  </a:lnTo>
                  <a:lnTo>
                    <a:pt x="1373" y="262757"/>
                  </a:lnTo>
                  <a:lnTo>
                    <a:pt x="3054" y="276764"/>
                  </a:lnTo>
                  <a:lnTo>
                    <a:pt x="5252" y="290325"/>
                  </a:lnTo>
                  <a:lnTo>
                    <a:pt x="7847" y="303777"/>
                  </a:lnTo>
                  <a:lnTo>
                    <a:pt x="10894" y="316949"/>
                  </a:lnTo>
                  <a:lnTo>
                    <a:pt x="14617" y="329275"/>
                  </a:lnTo>
                  <a:lnTo>
                    <a:pt x="19094" y="340486"/>
                  </a:lnTo>
                  <a:lnTo>
                    <a:pt x="24575" y="350303"/>
                  </a:lnTo>
                  <a:lnTo>
                    <a:pt x="31543" y="358294"/>
                  </a:lnTo>
                  <a:lnTo>
                    <a:pt x="40125" y="364399"/>
                  </a:lnTo>
                  <a:lnTo>
                    <a:pt x="50144" y="368702"/>
                  </a:lnTo>
                  <a:lnTo>
                    <a:pt x="61310" y="371239"/>
                  </a:lnTo>
                  <a:lnTo>
                    <a:pt x="73334" y="372209"/>
                  </a:lnTo>
                  <a:lnTo>
                    <a:pt x="85813" y="371915"/>
                  </a:lnTo>
                  <a:lnTo>
                    <a:pt x="98255" y="370664"/>
                  </a:lnTo>
                  <a:lnTo>
                    <a:pt x="110383" y="368721"/>
                  </a:lnTo>
                  <a:lnTo>
                    <a:pt x="121682" y="366444"/>
                  </a:lnTo>
                  <a:lnTo>
                    <a:pt x="132414" y="364064"/>
                  </a:lnTo>
                  <a:lnTo>
                    <a:pt x="143519" y="361376"/>
                  </a:lnTo>
                  <a:lnTo>
                    <a:pt x="156779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156377" y="5250627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62032" y="67"/>
                  </a:lnTo>
                  <a:lnTo>
                    <a:pt x="51543" y="707"/>
                  </a:lnTo>
                  <a:lnTo>
                    <a:pt x="41255" y="2000"/>
                  </a:lnTo>
                  <a:lnTo>
                    <a:pt x="31436" y="3695"/>
                  </a:lnTo>
                  <a:lnTo>
                    <a:pt x="21972" y="5545"/>
                  </a:lnTo>
                  <a:lnTo>
                    <a:pt x="12024" y="771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145849" y="5040057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104146" y="67"/>
                  </a:lnTo>
                  <a:lnTo>
                    <a:pt x="93657" y="708"/>
                  </a:lnTo>
                  <a:lnTo>
                    <a:pt x="83355" y="2004"/>
                  </a:lnTo>
                  <a:lnTo>
                    <a:pt x="73053" y="3864"/>
                  </a:lnTo>
                  <a:lnTo>
                    <a:pt x="62710" y="6180"/>
                  </a:lnTo>
                  <a:lnTo>
                    <a:pt x="52329" y="8847"/>
                  </a:lnTo>
                  <a:lnTo>
                    <a:pt x="42181" y="11810"/>
                  </a:lnTo>
                  <a:lnTo>
                    <a:pt x="31687" y="15470"/>
                  </a:lnTo>
                  <a:lnTo>
                    <a:pt x="18805" y="2126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314305" y="5250627"/>
              <a:ext cx="94757" cy="136872"/>
            </a:xfrm>
            <a:custGeom>
              <a:avLst/>
              <a:gdLst/>
              <a:ahLst/>
              <a:cxnLst/>
              <a:rect l="0" t="0" r="0" b="0"/>
              <a:pathLst>
                <a:path w="94757" h="136872">
                  <a:moveTo>
                    <a:pt x="94756" y="0"/>
                  </a:moveTo>
                  <a:lnTo>
                    <a:pt x="88889" y="8801"/>
                  </a:lnTo>
                  <a:lnTo>
                    <a:pt x="83324" y="17148"/>
                  </a:lnTo>
                  <a:lnTo>
                    <a:pt x="77525" y="25847"/>
                  </a:lnTo>
                  <a:lnTo>
                    <a:pt x="71444" y="34968"/>
                  </a:lnTo>
                  <a:lnTo>
                    <a:pt x="65115" y="44462"/>
                  </a:lnTo>
                  <a:lnTo>
                    <a:pt x="58587" y="54250"/>
                  </a:lnTo>
                  <a:lnTo>
                    <a:pt x="51911" y="64092"/>
                  </a:lnTo>
                  <a:lnTo>
                    <a:pt x="45128" y="73617"/>
                  </a:lnTo>
                  <a:lnTo>
                    <a:pt x="38275" y="82650"/>
                  </a:lnTo>
                  <a:lnTo>
                    <a:pt x="31485" y="91274"/>
                  </a:lnTo>
                  <a:lnTo>
                    <a:pt x="24220" y="100796"/>
                  </a:lnTo>
                  <a:lnTo>
                    <a:pt x="14723" y="114286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3303776" y="5250627"/>
              <a:ext cx="105286" cy="168457"/>
            </a:xfrm>
            <a:custGeom>
              <a:avLst/>
              <a:gdLst/>
              <a:ahLst/>
              <a:cxnLst/>
              <a:rect l="0" t="0" r="0" b="0"/>
              <a:pathLst>
                <a:path w="105286" h="168457">
                  <a:moveTo>
                    <a:pt x="0" y="0"/>
                  </a:moveTo>
                  <a:lnTo>
                    <a:pt x="5868" y="5935"/>
                  </a:lnTo>
                  <a:lnTo>
                    <a:pt x="11432" y="12139"/>
                  </a:lnTo>
                  <a:lnTo>
                    <a:pt x="17227" y="19235"/>
                  </a:lnTo>
                  <a:lnTo>
                    <a:pt x="23135" y="27175"/>
                  </a:lnTo>
                  <a:lnTo>
                    <a:pt x="28816" y="35822"/>
                  </a:lnTo>
                  <a:lnTo>
                    <a:pt x="34096" y="45016"/>
                  </a:lnTo>
                  <a:lnTo>
                    <a:pt x="39119" y="54616"/>
                  </a:lnTo>
                  <a:lnTo>
                    <a:pt x="44253" y="64506"/>
                  </a:lnTo>
                  <a:lnTo>
                    <a:pt x="49704" y="74599"/>
                  </a:lnTo>
                  <a:lnTo>
                    <a:pt x="55347" y="84832"/>
                  </a:lnTo>
                  <a:lnTo>
                    <a:pt x="60836" y="95161"/>
                  </a:lnTo>
                  <a:lnTo>
                    <a:pt x="65979" y="105551"/>
                  </a:lnTo>
                  <a:lnTo>
                    <a:pt x="70907" y="115817"/>
                  </a:lnTo>
                  <a:lnTo>
                    <a:pt x="75976" y="125637"/>
                  </a:lnTo>
                  <a:lnTo>
                    <a:pt x="81377" y="134863"/>
                  </a:lnTo>
                  <a:lnTo>
                    <a:pt x="86839" y="143222"/>
                  </a:lnTo>
                  <a:lnTo>
                    <a:pt x="92251" y="151049"/>
                  </a:lnTo>
                  <a:lnTo>
                    <a:pt x="98091" y="159030"/>
                  </a:lnTo>
                  <a:lnTo>
                    <a:pt x="105285" y="1684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3515400" y="5061114"/>
              <a:ext cx="20004" cy="347442"/>
            </a:xfrm>
            <a:custGeom>
              <a:avLst/>
              <a:gdLst/>
              <a:ahLst/>
              <a:cxnLst/>
              <a:rect l="0" t="0" r="0" b="0"/>
              <a:pathLst>
                <a:path w="20004" h="347442">
                  <a:moveTo>
                    <a:pt x="9475" y="0"/>
                  </a:moveTo>
                  <a:lnTo>
                    <a:pt x="6608" y="8936"/>
                  </a:lnTo>
                  <a:lnTo>
                    <a:pt x="4466" y="18563"/>
                  </a:lnTo>
                  <a:lnTo>
                    <a:pt x="2863" y="29859"/>
                  </a:lnTo>
                  <a:lnTo>
                    <a:pt x="1682" y="42872"/>
                  </a:lnTo>
                  <a:lnTo>
                    <a:pt x="834" y="57648"/>
                  </a:lnTo>
                  <a:lnTo>
                    <a:pt x="241" y="74013"/>
                  </a:lnTo>
                  <a:lnTo>
                    <a:pt x="0" y="91181"/>
                  </a:lnTo>
                  <a:lnTo>
                    <a:pt x="364" y="107921"/>
                  </a:lnTo>
                  <a:lnTo>
                    <a:pt x="1419" y="123588"/>
                  </a:lnTo>
                  <a:lnTo>
                    <a:pt x="2941" y="138560"/>
                  </a:lnTo>
                  <a:lnTo>
                    <a:pt x="4501" y="153906"/>
                  </a:lnTo>
                  <a:lnTo>
                    <a:pt x="5849" y="170223"/>
                  </a:lnTo>
                  <a:lnTo>
                    <a:pt x="7075" y="187134"/>
                  </a:lnTo>
                  <a:lnTo>
                    <a:pt x="8504" y="203588"/>
                  </a:lnTo>
                  <a:lnTo>
                    <a:pt x="10313" y="218998"/>
                  </a:lnTo>
                  <a:lnTo>
                    <a:pt x="12359" y="233432"/>
                  </a:lnTo>
                  <a:lnTo>
                    <a:pt x="14278" y="247338"/>
                  </a:lnTo>
                  <a:lnTo>
                    <a:pt x="15867" y="261055"/>
                  </a:lnTo>
                  <a:lnTo>
                    <a:pt x="17089" y="274724"/>
                  </a:lnTo>
                  <a:lnTo>
                    <a:pt x="18116" y="290010"/>
                  </a:lnTo>
                  <a:lnTo>
                    <a:pt x="19036" y="311617"/>
                  </a:lnTo>
                  <a:lnTo>
                    <a:pt x="20003" y="3474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3419590" y="5197985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80644" y="2866"/>
                  </a:lnTo>
                  <a:lnTo>
                    <a:pt x="171658" y="5009"/>
                  </a:lnTo>
                  <a:lnTo>
                    <a:pt x="161663" y="6616"/>
                  </a:lnTo>
                  <a:lnTo>
                    <a:pt x="150682" y="7969"/>
                  </a:lnTo>
                  <a:lnTo>
                    <a:pt x="138870" y="9466"/>
                  </a:lnTo>
                  <a:lnTo>
                    <a:pt x="126416" y="11317"/>
                  </a:lnTo>
                  <a:lnTo>
                    <a:pt x="113651" y="13557"/>
                  </a:lnTo>
                  <a:lnTo>
                    <a:pt x="101018" y="16138"/>
                  </a:lnTo>
                  <a:lnTo>
                    <a:pt x="88750" y="18987"/>
                  </a:lnTo>
                  <a:lnTo>
                    <a:pt x="76887" y="22037"/>
                  </a:lnTo>
                  <a:lnTo>
                    <a:pt x="65382" y="25229"/>
                  </a:lnTo>
                  <a:lnTo>
                    <a:pt x="54168" y="28518"/>
                  </a:lnTo>
                  <a:lnTo>
                    <a:pt x="43434" y="31720"/>
                  </a:lnTo>
                  <a:lnTo>
                    <a:pt x="32471" y="34830"/>
                  </a:lnTo>
                  <a:lnTo>
                    <a:pt x="19195" y="381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3598574" y="5252738"/>
              <a:ext cx="115815" cy="136063"/>
            </a:xfrm>
            <a:custGeom>
              <a:avLst/>
              <a:gdLst/>
              <a:ahLst/>
              <a:cxnLst/>
              <a:rect l="0" t="0" r="0" b="0"/>
              <a:pathLst>
                <a:path w="115815" h="136063">
                  <a:moveTo>
                    <a:pt x="0" y="61060"/>
                  </a:moveTo>
                  <a:lnTo>
                    <a:pt x="11668" y="60993"/>
                  </a:lnTo>
                  <a:lnTo>
                    <a:pt x="22158" y="60353"/>
                  </a:lnTo>
                  <a:lnTo>
                    <a:pt x="32455" y="59052"/>
                  </a:lnTo>
                  <a:lnTo>
                    <a:pt x="42583" y="57019"/>
                  </a:lnTo>
                  <a:lnTo>
                    <a:pt x="52278" y="54054"/>
                  </a:lnTo>
                  <a:lnTo>
                    <a:pt x="61401" y="50130"/>
                  </a:lnTo>
                  <a:lnTo>
                    <a:pt x="69485" y="45208"/>
                  </a:lnTo>
                  <a:lnTo>
                    <a:pt x="75702" y="39156"/>
                  </a:lnTo>
                  <a:lnTo>
                    <a:pt x="79756" y="32021"/>
                  </a:lnTo>
                  <a:lnTo>
                    <a:pt x="81511" y="24299"/>
                  </a:lnTo>
                  <a:lnTo>
                    <a:pt x="80727" y="16810"/>
                  </a:lnTo>
                  <a:lnTo>
                    <a:pt x="77531" y="10015"/>
                  </a:lnTo>
                  <a:lnTo>
                    <a:pt x="72319" y="4490"/>
                  </a:lnTo>
                  <a:lnTo>
                    <a:pt x="65550" y="1068"/>
                  </a:lnTo>
                  <a:lnTo>
                    <a:pt x="57644" y="0"/>
                  </a:lnTo>
                  <a:lnTo>
                    <a:pt x="49256" y="1218"/>
                  </a:lnTo>
                  <a:lnTo>
                    <a:pt x="41246" y="4610"/>
                  </a:lnTo>
                  <a:lnTo>
                    <a:pt x="34051" y="9888"/>
                  </a:lnTo>
                  <a:lnTo>
                    <a:pt x="27732" y="16665"/>
                  </a:lnTo>
                  <a:lnTo>
                    <a:pt x="22172" y="24567"/>
                  </a:lnTo>
                  <a:lnTo>
                    <a:pt x="17211" y="33287"/>
                  </a:lnTo>
                  <a:lnTo>
                    <a:pt x="12861" y="42749"/>
                  </a:lnTo>
                  <a:lnTo>
                    <a:pt x="9302" y="53085"/>
                  </a:lnTo>
                  <a:lnTo>
                    <a:pt x="6580" y="64288"/>
                  </a:lnTo>
                  <a:lnTo>
                    <a:pt x="4919" y="75914"/>
                  </a:lnTo>
                  <a:lnTo>
                    <a:pt x="4786" y="87186"/>
                  </a:lnTo>
                  <a:lnTo>
                    <a:pt x="6297" y="97687"/>
                  </a:lnTo>
                  <a:lnTo>
                    <a:pt x="9432" y="107194"/>
                  </a:lnTo>
                  <a:lnTo>
                    <a:pt x="14202" y="115509"/>
                  </a:lnTo>
                  <a:lnTo>
                    <a:pt x="20448" y="122647"/>
                  </a:lnTo>
                  <a:lnTo>
                    <a:pt x="27894" y="128456"/>
                  </a:lnTo>
                  <a:lnTo>
                    <a:pt x="36254" y="132544"/>
                  </a:lnTo>
                  <a:lnTo>
                    <a:pt x="45282" y="134856"/>
                  </a:lnTo>
                  <a:lnTo>
                    <a:pt x="54903" y="135781"/>
                  </a:lnTo>
                  <a:lnTo>
                    <a:pt x="66469" y="136062"/>
                  </a:lnTo>
                  <a:lnTo>
                    <a:pt x="84346" y="135726"/>
                  </a:lnTo>
                  <a:lnTo>
                    <a:pt x="115814" y="13476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3745973" y="5266794"/>
              <a:ext cx="115815" cy="134175"/>
            </a:xfrm>
            <a:custGeom>
              <a:avLst/>
              <a:gdLst/>
              <a:ahLst/>
              <a:cxnLst/>
              <a:rect l="0" t="0" r="0" b="0"/>
              <a:pathLst>
                <a:path w="115815" h="134175">
                  <a:moveTo>
                    <a:pt x="0" y="57532"/>
                  </a:moveTo>
                  <a:lnTo>
                    <a:pt x="2867" y="66401"/>
                  </a:lnTo>
                  <a:lnTo>
                    <a:pt x="5009" y="75388"/>
                  </a:lnTo>
                  <a:lnTo>
                    <a:pt x="6612" y="85383"/>
                  </a:lnTo>
                  <a:lnTo>
                    <a:pt x="7793" y="96364"/>
                  </a:lnTo>
                  <a:lnTo>
                    <a:pt x="8641" y="108175"/>
                  </a:lnTo>
                  <a:lnTo>
                    <a:pt x="9211" y="120557"/>
                  </a:lnTo>
                  <a:lnTo>
                    <a:pt x="8628" y="130627"/>
                  </a:lnTo>
                  <a:lnTo>
                    <a:pt x="6560" y="134174"/>
                  </a:lnTo>
                  <a:lnTo>
                    <a:pt x="4549" y="131137"/>
                  </a:lnTo>
                  <a:lnTo>
                    <a:pt x="3061" y="123378"/>
                  </a:lnTo>
                  <a:lnTo>
                    <a:pt x="2041" y="112795"/>
                  </a:lnTo>
                  <a:lnTo>
                    <a:pt x="1362" y="100655"/>
                  </a:lnTo>
                  <a:lnTo>
                    <a:pt x="1081" y="87838"/>
                  </a:lnTo>
                  <a:lnTo>
                    <a:pt x="1426" y="75040"/>
                  </a:lnTo>
                  <a:lnTo>
                    <a:pt x="2483" y="62596"/>
                  </a:lnTo>
                  <a:lnTo>
                    <a:pt x="4348" y="50584"/>
                  </a:lnTo>
                  <a:lnTo>
                    <a:pt x="7204" y="38964"/>
                  </a:lnTo>
                  <a:lnTo>
                    <a:pt x="11063" y="27674"/>
                  </a:lnTo>
                  <a:lnTo>
                    <a:pt x="16114" y="17292"/>
                  </a:lnTo>
                  <a:lnTo>
                    <a:pt x="22785" y="8981"/>
                  </a:lnTo>
                  <a:lnTo>
                    <a:pt x="31155" y="3218"/>
                  </a:lnTo>
                  <a:lnTo>
                    <a:pt x="40690" y="163"/>
                  </a:lnTo>
                  <a:lnTo>
                    <a:pt x="50467" y="0"/>
                  </a:lnTo>
                  <a:lnTo>
                    <a:pt x="59923" y="2522"/>
                  </a:lnTo>
                  <a:lnTo>
                    <a:pt x="68708" y="7265"/>
                  </a:lnTo>
                  <a:lnTo>
                    <a:pt x="76529" y="13712"/>
                  </a:lnTo>
                  <a:lnTo>
                    <a:pt x="83335" y="21413"/>
                  </a:lnTo>
                  <a:lnTo>
                    <a:pt x="89092" y="30171"/>
                  </a:lnTo>
                  <a:lnTo>
                    <a:pt x="93675" y="40025"/>
                  </a:lnTo>
                  <a:lnTo>
                    <a:pt x="97138" y="50907"/>
                  </a:lnTo>
                  <a:lnTo>
                    <a:pt x="99824" y="62485"/>
                  </a:lnTo>
                  <a:lnTo>
                    <a:pt x="102250" y="74256"/>
                  </a:lnTo>
                  <a:lnTo>
                    <a:pt x="104736" y="85902"/>
                  </a:lnTo>
                  <a:lnTo>
                    <a:pt x="107249" y="96861"/>
                  </a:lnTo>
                  <a:lnTo>
                    <a:pt x="109748" y="107323"/>
                  </a:lnTo>
                  <a:lnTo>
                    <a:pt x="112459" y="118199"/>
                  </a:lnTo>
                  <a:lnTo>
                    <a:pt x="115814" y="13123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3908518" y="5029349"/>
              <a:ext cx="111197" cy="400263"/>
            </a:xfrm>
            <a:custGeom>
              <a:avLst/>
              <a:gdLst/>
              <a:ahLst/>
              <a:cxnLst/>
              <a:rect l="0" t="0" r="0" b="0"/>
              <a:pathLst>
                <a:path w="111197" h="400263">
                  <a:moveTo>
                    <a:pt x="79611" y="284449"/>
                  </a:moveTo>
                  <a:lnTo>
                    <a:pt x="76476" y="272982"/>
                  </a:lnTo>
                  <a:lnTo>
                    <a:pt x="71773" y="264414"/>
                  </a:lnTo>
                  <a:lnTo>
                    <a:pt x="64993" y="258016"/>
                  </a:lnTo>
                  <a:lnTo>
                    <a:pt x="56719" y="253812"/>
                  </a:lnTo>
                  <a:lnTo>
                    <a:pt x="47901" y="252362"/>
                  </a:lnTo>
                  <a:lnTo>
                    <a:pt x="39148" y="253732"/>
                  </a:lnTo>
                  <a:lnTo>
                    <a:pt x="30864" y="257551"/>
                  </a:lnTo>
                  <a:lnTo>
                    <a:pt x="23392" y="263304"/>
                  </a:lnTo>
                  <a:lnTo>
                    <a:pt x="16828" y="270503"/>
                  </a:lnTo>
                  <a:lnTo>
                    <a:pt x="11236" y="278908"/>
                  </a:lnTo>
                  <a:lnTo>
                    <a:pt x="6764" y="288517"/>
                  </a:lnTo>
                  <a:lnTo>
                    <a:pt x="3385" y="299235"/>
                  </a:lnTo>
                  <a:lnTo>
                    <a:pt x="1097" y="310872"/>
                  </a:lnTo>
                  <a:lnTo>
                    <a:pt x="0" y="323214"/>
                  </a:lnTo>
                  <a:lnTo>
                    <a:pt x="44" y="336065"/>
                  </a:lnTo>
                  <a:lnTo>
                    <a:pt x="1208" y="348949"/>
                  </a:lnTo>
                  <a:lnTo>
                    <a:pt x="3584" y="361140"/>
                  </a:lnTo>
                  <a:lnTo>
                    <a:pt x="7112" y="372286"/>
                  </a:lnTo>
                  <a:lnTo>
                    <a:pt x="11769" y="381903"/>
                  </a:lnTo>
                  <a:lnTo>
                    <a:pt x="17643" y="389234"/>
                  </a:lnTo>
                  <a:lnTo>
                    <a:pt x="24665" y="394083"/>
                  </a:lnTo>
                  <a:lnTo>
                    <a:pt x="32480" y="396559"/>
                  </a:lnTo>
                  <a:lnTo>
                    <a:pt x="40565" y="396800"/>
                  </a:lnTo>
                  <a:lnTo>
                    <a:pt x="48587" y="395105"/>
                  </a:lnTo>
                  <a:lnTo>
                    <a:pt x="56260" y="391548"/>
                  </a:lnTo>
                  <a:lnTo>
                    <a:pt x="63260" y="385896"/>
                  </a:lnTo>
                  <a:lnTo>
                    <a:pt x="69479" y="378209"/>
                  </a:lnTo>
                  <a:lnTo>
                    <a:pt x="74824" y="368795"/>
                  </a:lnTo>
                  <a:lnTo>
                    <a:pt x="79124" y="358036"/>
                  </a:lnTo>
                  <a:lnTo>
                    <a:pt x="82393" y="346285"/>
                  </a:lnTo>
                  <a:lnTo>
                    <a:pt x="84947" y="333990"/>
                  </a:lnTo>
                  <a:lnTo>
                    <a:pt x="87285" y="321670"/>
                  </a:lnTo>
                  <a:lnTo>
                    <a:pt x="89711" y="309601"/>
                  </a:lnTo>
                  <a:lnTo>
                    <a:pt x="92174" y="297532"/>
                  </a:lnTo>
                  <a:lnTo>
                    <a:pt x="94374" y="284823"/>
                  </a:lnTo>
                  <a:lnTo>
                    <a:pt x="96151" y="271151"/>
                  </a:lnTo>
                  <a:lnTo>
                    <a:pt x="97497" y="256355"/>
                  </a:lnTo>
                  <a:lnTo>
                    <a:pt x="98475" y="240279"/>
                  </a:lnTo>
                  <a:lnTo>
                    <a:pt x="99162" y="222981"/>
                  </a:lnTo>
                  <a:lnTo>
                    <a:pt x="99470" y="204820"/>
                  </a:lnTo>
                  <a:lnTo>
                    <a:pt x="99152" y="186339"/>
                  </a:lnTo>
                  <a:lnTo>
                    <a:pt x="98125" y="167875"/>
                  </a:lnTo>
                  <a:lnTo>
                    <a:pt x="96451" y="149563"/>
                  </a:lnTo>
                  <a:lnTo>
                    <a:pt x="94257" y="131430"/>
                  </a:lnTo>
                  <a:lnTo>
                    <a:pt x="91671" y="113458"/>
                  </a:lnTo>
                  <a:lnTo>
                    <a:pt x="88799" y="95779"/>
                  </a:lnTo>
                  <a:lnTo>
                    <a:pt x="85725" y="78667"/>
                  </a:lnTo>
                  <a:lnTo>
                    <a:pt x="82512" y="62231"/>
                  </a:lnTo>
                  <a:lnTo>
                    <a:pt x="79202" y="46582"/>
                  </a:lnTo>
                  <a:lnTo>
                    <a:pt x="75828" y="31911"/>
                  </a:lnTo>
                  <a:lnTo>
                    <a:pt x="72395" y="18269"/>
                  </a:lnTo>
                  <a:lnTo>
                    <a:pt x="68452" y="7014"/>
                  </a:lnTo>
                  <a:lnTo>
                    <a:pt x="63901" y="719"/>
                  </a:lnTo>
                  <a:lnTo>
                    <a:pt x="59730" y="0"/>
                  </a:lnTo>
                  <a:lnTo>
                    <a:pt x="56379" y="3814"/>
                  </a:lnTo>
                  <a:lnTo>
                    <a:pt x="53866" y="10901"/>
                  </a:lnTo>
                  <a:lnTo>
                    <a:pt x="52052" y="20417"/>
                  </a:lnTo>
                  <a:lnTo>
                    <a:pt x="50775" y="31949"/>
                  </a:lnTo>
                  <a:lnTo>
                    <a:pt x="49895" y="45130"/>
                  </a:lnTo>
                  <a:lnTo>
                    <a:pt x="49462" y="59751"/>
                  </a:lnTo>
                  <a:lnTo>
                    <a:pt x="49698" y="75787"/>
                  </a:lnTo>
                  <a:lnTo>
                    <a:pt x="50669" y="93103"/>
                  </a:lnTo>
                  <a:lnTo>
                    <a:pt x="52134" y="111462"/>
                  </a:lnTo>
                  <a:lnTo>
                    <a:pt x="53656" y="130620"/>
                  </a:lnTo>
                  <a:lnTo>
                    <a:pt x="54978" y="150346"/>
                  </a:lnTo>
                  <a:lnTo>
                    <a:pt x="56187" y="169982"/>
                  </a:lnTo>
                  <a:lnTo>
                    <a:pt x="57606" y="188479"/>
                  </a:lnTo>
                  <a:lnTo>
                    <a:pt x="59412" y="205371"/>
                  </a:lnTo>
                  <a:lnTo>
                    <a:pt x="61625" y="221016"/>
                  </a:lnTo>
                  <a:lnTo>
                    <a:pt x="64190" y="236293"/>
                  </a:lnTo>
                  <a:lnTo>
                    <a:pt x="67034" y="251758"/>
                  </a:lnTo>
                  <a:lnTo>
                    <a:pt x="70250" y="267453"/>
                  </a:lnTo>
                  <a:lnTo>
                    <a:pt x="74087" y="283085"/>
                  </a:lnTo>
                  <a:lnTo>
                    <a:pt x="78627" y="298456"/>
                  </a:lnTo>
                  <a:lnTo>
                    <a:pt x="83641" y="313357"/>
                  </a:lnTo>
                  <a:lnTo>
                    <a:pt x="88699" y="327508"/>
                  </a:lnTo>
                  <a:lnTo>
                    <a:pt x="93540" y="340829"/>
                  </a:lnTo>
                  <a:lnTo>
                    <a:pt x="97939" y="353146"/>
                  </a:lnTo>
                  <a:lnTo>
                    <a:pt x="102056" y="365424"/>
                  </a:lnTo>
                  <a:lnTo>
                    <a:pt x="106250" y="379862"/>
                  </a:lnTo>
                  <a:lnTo>
                    <a:pt x="111196" y="40026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4071518" y="5197985"/>
              <a:ext cx="150730" cy="273742"/>
            </a:xfrm>
            <a:custGeom>
              <a:avLst/>
              <a:gdLst/>
              <a:ahLst/>
              <a:cxnLst/>
              <a:rect l="0" t="0" r="0" b="0"/>
              <a:pathLst>
                <a:path w="150730" h="273742">
                  <a:moveTo>
                    <a:pt x="85067" y="0"/>
                  </a:moveTo>
                  <a:lnTo>
                    <a:pt x="76265" y="3001"/>
                  </a:lnTo>
                  <a:lnTo>
                    <a:pt x="67918" y="6422"/>
                  </a:lnTo>
                  <a:lnTo>
                    <a:pt x="59225" y="10624"/>
                  </a:lnTo>
                  <a:lnTo>
                    <a:pt x="50277" y="15696"/>
                  </a:lnTo>
                  <a:lnTo>
                    <a:pt x="41430" y="21826"/>
                  </a:lnTo>
                  <a:lnTo>
                    <a:pt x="32895" y="29009"/>
                  </a:lnTo>
                  <a:lnTo>
                    <a:pt x="24880" y="37097"/>
                  </a:lnTo>
                  <a:lnTo>
                    <a:pt x="17651" y="45892"/>
                  </a:lnTo>
                  <a:lnTo>
                    <a:pt x="11283" y="55212"/>
                  </a:lnTo>
                  <a:lnTo>
                    <a:pt x="6008" y="64909"/>
                  </a:lnTo>
                  <a:lnTo>
                    <a:pt x="2288" y="74871"/>
                  </a:lnTo>
                  <a:lnTo>
                    <a:pt x="240" y="84996"/>
                  </a:lnTo>
                  <a:lnTo>
                    <a:pt x="0" y="94574"/>
                  </a:lnTo>
                  <a:lnTo>
                    <a:pt x="1883" y="102335"/>
                  </a:lnTo>
                  <a:lnTo>
                    <a:pt x="5855" y="107729"/>
                  </a:lnTo>
                  <a:lnTo>
                    <a:pt x="11605" y="110704"/>
                  </a:lnTo>
                  <a:lnTo>
                    <a:pt x="18744" y="111345"/>
                  </a:lnTo>
                  <a:lnTo>
                    <a:pt x="26917" y="109971"/>
                  </a:lnTo>
                  <a:lnTo>
                    <a:pt x="35994" y="107323"/>
                  </a:lnTo>
                  <a:lnTo>
                    <a:pt x="46064" y="104418"/>
                  </a:lnTo>
                  <a:lnTo>
                    <a:pt x="57091" y="101855"/>
                  </a:lnTo>
                  <a:lnTo>
                    <a:pt x="68766" y="99989"/>
                  </a:lnTo>
                  <a:lnTo>
                    <a:pt x="80602" y="99114"/>
                  </a:lnTo>
                  <a:lnTo>
                    <a:pt x="92301" y="99278"/>
                  </a:lnTo>
                  <a:lnTo>
                    <a:pt x="103596" y="100677"/>
                  </a:lnTo>
                  <a:lnTo>
                    <a:pt x="114182" y="103736"/>
                  </a:lnTo>
                  <a:lnTo>
                    <a:pt x="123958" y="108536"/>
                  </a:lnTo>
                  <a:lnTo>
                    <a:pt x="132674" y="115030"/>
                  </a:lnTo>
                  <a:lnTo>
                    <a:pt x="139859" y="123208"/>
                  </a:lnTo>
                  <a:lnTo>
                    <a:pt x="145387" y="132889"/>
                  </a:lnTo>
                  <a:lnTo>
                    <a:pt x="149116" y="143625"/>
                  </a:lnTo>
                  <a:lnTo>
                    <a:pt x="150729" y="154815"/>
                  </a:lnTo>
                  <a:lnTo>
                    <a:pt x="150249" y="166073"/>
                  </a:lnTo>
                  <a:lnTo>
                    <a:pt x="147657" y="177069"/>
                  </a:lnTo>
                  <a:lnTo>
                    <a:pt x="142726" y="187453"/>
                  </a:lnTo>
                  <a:lnTo>
                    <a:pt x="135563" y="197103"/>
                  </a:lnTo>
                  <a:lnTo>
                    <a:pt x="126688" y="206074"/>
                  </a:lnTo>
                  <a:lnTo>
                    <a:pt x="116830" y="214494"/>
                  </a:lnTo>
                  <a:lnTo>
                    <a:pt x="106497" y="222496"/>
                  </a:lnTo>
                  <a:lnTo>
                    <a:pt x="95800" y="230196"/>
                  </a:lnTo>
                  <a:lnTo>
                    <a:pt x="84560" y="237680"/>
                  </a:lnTo>
                  <a:lnTo>
                    <a:pt x="72718" y="245006"/>
                  </a:lnTo>
                  <a:lnTo>
                    <a:pt x="60742" y="251918"/>
                  </a:lnTo>
                  <a:lnTo>
                    <a:pt x="48280" y="258535"/>
                  </a:lnTo>
                  <a:lnTo>
                    <a:pt x="33118" y="265440"/>
                  </a:lnTo>
                  <a:lnTo>
                    <a:pt x="11367" y="2737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4495091" y="4955829"/>
              <a:ext cx="145806" cy="505369"/>
            </a:xfrm>
            <a:custGeom>
              <a:avLst/>
              <a:gdLst/>
              <a:ahLst/>
              <a:cxnLst/>
              <a:rect l="0" t="0" r="0" b="0"/>
              <a:pathLst>
                <a:path w="145806" h="505369">
                  <a:moveTo>
                    <a:pt x="61576" y="505368"/>
                  </a:moveTo>
                  <a:lnTo>
                    <a:pt x="58643" y="496500"/>
                  </a:lnTo>
                  <a:lnTo>
                    <a:pt x="55861" y="487513"/>
                  </a:lnTo>
                  <a:lnTo>
                    <a:pt x="52966" y="477513"/>
                  </a:lnTo>
                  <a:lnTo>
                    <a:pt x="50098" y="466360"/>
                  </a:lnTo>
                  <a:lnTo>
                    <a:pt x="47581" y="453900"/>
                  </a:lnTo>
                  <a:lnTo>
                    <a:pt x="45565" y="440188"/>
                  </a:lnTo>
                  <a:lnTo>
                    <a:pt x="43880" y="425425"/>
                  </a:lnTo>
                  <a:lnTo>
                    <a:pt x="42138" y="409847"/>
                  </a:lnTo>
                  <a:lnTo>
                    <a:pt x="40111" y="393669"/>
                  </a:lnTo>
                  <a:lnTo>
                    <a:pt x="37750" y="377063"/>
                  </a:lnTo>
                  <a:lnTo>
                    <a:pt x="35085" y="360156"/>
                  </a:lnTo>
                  <a:lnTo>
                    <a:pt x="32178" y="343043"/>
                  </a:lnTo>
                  <a:lnTo>
                    <a:pt x="29090" y="325788"/>
                  </a:lnTo>
                  <a:lnTo>
                    <a:pt x="25871" y="308438"/>
                  </a:lnTo>
                  <a:lnTo>
                    <a:pt x="22561" y="291022"/>
                  </a:lnTo>
                  <a:lnTo>
                    <a:pt x="19186" y="273563"/>
                  </a:lnTo>
                  <a:lnTo>
                    <a:pt x="15768" y="256074"/>
                  </a:lnTo>
                  <a:lnTo>
                    <a:pt x="12324" y="238567"/>
                  </a:lnTo>
                  <a:lnTo>
                    <a:pt x="9028" y="221045"/>
                  </a:lnTo>
                  <a:lnTo>
                    <a:pt x="6195" y="203516"/>
                  </a:lnTo>
                  <a:lnTo>
                    <a:pt x="3957" y="185985"/>
                  </a:lnTo>
                  <a:lnTo>
                    <a:pt x="2285" y="168618"/>
                  </a:lnTo>
                  <a:lnTo>
                    <a:pt x="1081" y="151724"/>
                  </a:lnTo>
                  <a:lnTo>
                    <a:pt x="241" y="135433"/>
                  </a:lnTo>
                  <a:lnTo>
                    <a:pt x="0" y="119713"/>
                  </a:lnTo>
                  <a:lnTo>
                    <a:pt x="894" y="104464"/>
                  </a:lnTo>
                  <a:lnTo>
                    <a:pt x="3126" y="89583"/>
                  </a:lnTo>
                  <a:lnTo>
                    <a:pt x="6592" y="75300"/>
                  </a:lnTo>
                  <a:lnTo>
                    <a:pt x="11061" y="62154"/>
                  </a:lnTo>
                  <a:lnTo>
                    <a:pt x="16294" y="50352"/>
                  </a:lnTo>
                  <a:lnTo>
                    <a:pt x="22247" y="39952"/>
                  </a:lnTo>
                  <a:lnTo>
                    <a:pt x="29066" y="31030"/>
                  </a:lnTo>
                  <a:lnTo>
                    <a:pt x="36768" y="23477"/>
                  </a:lnTo>
                  <a:lnTo>
                    <a:pt x="45396" y="17219"/>
                  </a:lnTo>
                  <a:lnTo>
                    <a:pt x="55097" y="12297"/>
                  </a:lnTo>
                  <a:lnTo>
                    <a:pt x="65845" y="8610"/>
                  </a:lnTo>
                  <a:lnTo>
                    <a:pt x="77448" y="5941"/>
                  </a:lnTo>
                  <a:lnTo>
                    <a:pt x="91091" y="3767"/>
                  </a:lnTo>
                  <a:lnTo>
                    <a:pt x="111328" y="1897"/>
                  </a:lnTo>
                  <a:lnTo>
                    <a:pt x="14580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4472440" y="5282213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125202" y="66"/>
                  </a:lnTo>
                  <a:lnTo>
                    <a:pt x="114714" y="707"/>
                  </a:lnTo>
                  <a:lnTo>
                    <a:pt x="104407" y="2003"/>
                  </a:lnTo>
                  <a:lnTo>
                    <a:pt x="93933" y="3863"/>
                  </a:lnTo>
                  <a:lnTo>
                    <a:pt x="82941" y="6180"/>
                  </a:lnTo>
                  <a:lnTo>
                    <a:pt x="71307" y="8846"/>
                  </a:lnTo>
                  <a:lnTo>
                    <a:pt x="59296" y="11810"/>
                  </a:lnTo>
                  <a:lnTo>
                    <a:pt x="46073" y="15469"/>
                  </a:lnTo>
                  <a:lnTo>
                    <a:pt x="28239" y="2126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4651424" y="5271684"/>
              <a:ext cx="84229" cy="166393"/>
            </a:xfrm>
            <a:custGeom>
              <a:avLst/>
              <a:gdLst/>
              <a:ahLst/>
              <a:cxnLst/>
              <a:rect l="0" t="0" r="0" b="0"/>
              <a:pathLst>
                <a:path w="84229" h="166393">
                  <a:moveTo>
                    <a:pt x="0" y="136871"/>
                  </a:moveTo>
                  <a:lnTo>
                    <a:pt x="3001" y="145605"/>
                  </a:lnTo>
                  <a:lnTo>
                    <a:pt x="6423" y="153311"/>
                  </a:lnTo>
                  <a:lnTo>
                    <a:pt x="10582" y="160659"/>
                  </a:lnTo>
                  <a:lnTo>
                    <a:pt x="14133" y="165905"/>
                  </a:lnTo>
                  <a:lnTo>
                    <a:pt x="15476" y="166392"/>
                  </a:lnTo>
                  <a:lnTo>
                    <a:pt x="15276" y="162220"/>
                  </a:lnTo>
                  <a:lnTo>
                    <a:pt x="14451" y="154273"/>
                  </a:lnTo>
                  <a:lnTo>
                    <a:pt x="13527" y="143636"/>
                  </a:lnTo>
                  <a:lnTo>
                    <a:pt x="12718" y="131396"/>
                  </a:lnTo>
                  <a:lnTo>
                    <a:pt x="12087" y="118296"/>
                  </a:lnTo>
                  <a:lnTo>
                    <a:pt x="11789" y="104914"/>
                  </a:lnTo>
                  <a:lnTo>
                    <a:pt x="12099" y="91776"/>
                  </a:lnTo>
                  <a:lnTo>
                    <a:pt x="13119" y="79129"/>
                  </a:lnTo>
                  <a:lnTo>
                    <a:pt x="14954" y="67161"/>
                  </a:lnTo>
                  <a:lnTo>
                    <a:pt x="17787" y="56106"/>
                  </a:lnTo>
                  <a:lnTo>
                    <a:pt x="21625" y="46004"/>
                  </a:lnTo>
                  <a:lnTo>
                    <a:pt x="26490" y="36896"/>
                  </a:lnTo>
                  <a:lnTo>
                    <a:pt x="32505" y="28914"/>
                  </a:lnTo>
                  <a:lnTo>
                    <a:pt x="39616" y="22028"/>
                  </a:lnTo>
                  <a:lnTo>
                    <a:pt x="47383" y="16216"/>
                  </a:lnTo>
                  <a:lnTo>
                    <a:pt x="55933" y="10979"/>
                  </a:lnTo>
                  <a:lnTo>
                    <a:pt x="67133" y="585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4752070" y="5330252"/>
              <a:ext cx="133113" cy="153639"/>
            </a:xfrm>
            <a:custGeom>
              <a:avLst/>
              <a:gdLst/>
              <a:ahLst/>
              <a:cxnLst/>
              <a:rect l="0" t="0" r="0" b="0"/>
              <a:pathLst>
                <a:path w="133113" h="153639">
                  <a:moveTo>
                    <a:pt x="99395" y="4603"/>
                  </a:moveTo>
                  <a:lnTo>
                    <a:pt x="90594" y="1803"/>
                  </a:lnTo>
                  <a:lnTo>
                    <a:pt x="82248" y="302"/>
                  </a:lnTo>
                  <a:lnTo>
                    <a:pt x="73553" y="0"/>
                  </a:lnTo>
                  <a:lnTo>
                    <a:pt x="64605" y="852"/>
                  </a:lnTo>
                  <a:lnTo>
                    <a:pt x="55759" y="2968"/>
                  </a:lnTo>
                  <a:lnTo>
                    <a:pt x="47220" y="6295"/>
                  </a:lnTo>
                  <a:lnTo>
                    <a:pt x="39031" y="10802"/>
                  </a:lnTo>
                  <a:lnTo>
                    <a:pt x="31154" y="16570"/>
                  </a:lnTo>
                  <a:lnTo>
                    <a:pt x="23533" y="23530"/>
                  </a:lnTo>
                  <a:lnTo>
                    <a:pt x="16432" y="31813"/>
                  </a:lnTo>
                  <a:lnTo>
                    <a:pt x="10416" y="41807"/>
                  </a:lnTo>
                  <a:lnTo>
                    <a:pt x="5707" y="53560"/>
                  </a:lnTo>
                  <a:lnTo>
                    <a:pt x="2376" y="66521"/>
                  </a:lnTo>
                  <a:lnTo>
                    <a:pt x="506" y="79751"/>
                  </a:lnTo>
                  <a:lnTo>
                    <a:pt x="0" y="92673"/>
                  </a:lnTo>
                  <a:lnTo>
                    <a:pt x="947" y="104770"/>
                  </a:lnTo>
                  <a:lnTo>
                    <a:pt x="3703" y="115435"/>
                  </a:lnTo>
                  <a:lnTo>
                    <a:pt x="8296" y="124491"/>
                  </a:lnTo>
                  <a:lnTo>
                    <a:pt x="14480" y="132097"/>
                  </a:lnTo>
                  <a:lnTo>
                    <a:pt x="21918" y="138536"/>
                  </a:lnTo>
                  <a:lnTo>
                    <a:pt x="30290" y="144089"/>
                  </a:lnTo>
                  <a:lnTo>
                    <a:pt x="39334" y="148670"/>
                  </a:lnTo>
                  <a:lnTo>
                    <a:pt x="48849" y="151852"/>
                  </a:lnTo>
                  <a:lnTo>
                    <a:pt x="58685" y="153508"/>
                  </a:lnTo>
                  <a:lnTo>
                    <a:pt x="68577" y="153638"/>
                  </a:lnTo>
                  <a:lnTo>
                    <a:pt x="78145" y="152205"/>
                  </a:lnTo>
                  <a:lnTo>
                    <a:pt x="87206" y="149346"/>
                  </a:lnTo>
                  <a:lnTo>
                    <a:pt x="95596" y="145155"/>
                  </a:lnTo>
                  <a:lnTo>
                    <a:pt x="103086" y="139601"/>
                  </a:lnTo>
                  <a:lnTo>
                    <a:pt x="109642" y="132793"/>
                  </a:lnTo>
                  <a:lnTo>
                    <a:pt x="115385" y="124953"/>
                  </a:lnTo>
                  <a:lnTo>
                    <a:pt x="120485" y="116320"/>
                  </a:lnTo>
                  <a:lnTo>
                    <a:pt x="125095" y="107107"/>
                  </a:lnTo>
                  <a:lnTo>
                    <a:pt x="129025" y="97481"/>
                  </a:lnTo>
                  <a:lnTo>
                    <a:pt x="131759" y="87566"/>
                  </a:lnTo>
                  <a:lnTo>
                    <a:pt x="133112" y="77458"/>
                  </a:lnTo>
                  <a:lnTo>
                    <a:pt x="133037" y="67383"/>
                  </a:lnTo>
                  <a:lnTo>
                    <a:pt x="131466" y="57691"/>
                  </a:lnTo>
                  <a:lnTo>
                    <a:pt x="128527" y="48550"/>
                  </a:lnTo>
                  <a:lnTo>
                    <a:pt x="124774" y="40250"/>
                  </a:lnTo>
                  <a:lnTo>
                    <a:pt x="120718" y="32468"/>
                  </a:lnTo>
                  <a:lnTo>
                    <a:pt x="116009" y="24523"/>
                  </a:lnTo>
                  <a:lnTo>
                    <a:pt x="109924" y="1513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4925165" y="5326320"/>
              <a:ext cx="200042" cy="145407"/>
            </a:xfrm>
            <a:custGeom>
              <a:avLst/>
              <a:gdLst/>
              <a:ahLst/>
              <a:cxnLst/>
              <a:rect l="0" t="0" r="0" b="0"/>
              <a:pathLst>
                <a:path w="200042" h="145407">
                  <a:moveTo>
                    <a:pt x="0" y="103291"/>
                  </a:moveTo>
                  <a:lnTo>
                    <a:pt x="2934" y="112093"/>
                  </a:lnTo>
                  <a:lnTo>
                    <a:pt x="5716" y="120440"/>
                  </a:lnTo>
                  <a:lnTo>
                    <a:pt x="8595" y="129057"/>
                  </a:lnTo>
                  <a:lnTo>
                    <a:pt x="10856" y="135151"/>
                  </a:lnTo>
                  <a:lnTo>
                    <a:pt x="11756" y="135259"/>
                  </a:lnTo>
                  <a:lnTo>
                    <a:pt x="11868" y="130599"/>
                  </a:lnTo>
                  <a:lnTo>
                    <a:pt x="11511" y="122917"/>
                  </a:lnTo>
                  <a:lnTo>
                    <a:pt x="10607" y="113612"/>
                  </a:lnTo>
                  <a:lnTo>
                    <a:pt x="9126" y="103531"/>
                  </a:lnTo>
                  <a:lnTo>
                    <a:pt x="7456" y="93111"/>
                  </a:lnTo>
                  <a:lnTo>
                    <a:pt x="6313" y="82560"/>
                  </a:lnTo>
                  <a:lnTo>
                    <a:pt x="6068" y="71978"/>
                  </a:lnTo>
                  <a:lnTo>
                    <a:pt x="7074" y="61730"/>
                  </a:lnTo>
                  <a:lnTo>
                    <a:pt x="9808" y="52444"/>
                  </a:lnTo>
                  <a:lnTo>
                    <a:pt x="14358" y="44393"/>
                  </a:lnTo>
                  <a:lnTo>
                    <a:pt x="20500" y="38003"/>
                  </a:lnTo>
                  <a:lnTo>
                    <a:pt x="27902" y="33991"/>
                  </a:lnTo>
                  <a:lnTo>
                    <a:pt x="36237" y="32523"/>
                  </a:lnTo>
                  <a:lnTo>
                    <a:pt x="44914" y="33470"/>
                  </a:lnTo>
                  <a:lnTo>
                    <a:pt x="53118" y="36681"/>
                  </a:lnTo>
                  <a:lnTo>
                    <a:pt x="60460" y="41802"/>
                  </a:lnTo>
                  <a:lnTo>
                    <a:pt x="67477" y="47149"/>
                  </a:lnTo>
                  <a:lnTo>
                    <a:pt x="74402" y="50044"/>
                  </a:lnTo>
                  <a:lnTo>
                    <a:pt x="80360" y="49541"/>
                  </a:lnTo>
                  <a:lnTo>
                    <a:pt x="85394" y="46097"/>
                  </a:lnTo>
                  <a:lnTo>
                    <a:pt x="89819" y="40460"/>
                  </a:lnTo>
                  <a:lnTo>
                    <a:pt x="94047" y="33436"/>
                  </a:lnTo>
                  <a:lnTo>
                    <a:pt x="98534" y="25811"/>
                  </a:lnTo>
                  <a:lnTo>
                    <a:pt x="103504" y="18070"/>
                  </a:lnTo>
                  <a:lnTo>
                    <a:pt x="109139" y="10906"/>
                  </a:lnTo>
                  <a:lnTo>
                    <a:pt x="115673" y="5304"/>
                  </a:lnTo>
                  <a:lnTo>
                    <a:pt x="123139" y="1654"/>
                  </a:lnTo>
                  <a:lnTo>
                    <a:pt x="131253" y="0"/>
                  </a:lnTo>
                  <a:lnTo>
                    <a:pt x="139536" y="319"/>
                  </a:lnTo>
                  <a:lnTo>
                    <a:pt x="147692" y="2387"/>
                  </a:lnTo>
                  <a:lnTo>
                    <a:pt x="155454" y="6027"/>
                  </a:lnTo>
                  <a:lnTo>
                    <a:pt x="162513" y="11201"/>
                  </a:lnTo>
                  <a:lnTo>
                    <a:pt x="168778" y="17750"/>
                  </a:lnTo>
                  <a:lnTo>
                    <a:pt x="174322" y="25415"/>
                  </a:lnTo>
                  <a:lnTo>
                    <a:pt x="179288" y="33929"/>
                  </a:lnTo>
                  <a:lnTo>
                    <a:pt x="183813" y="43068"/>
                  </a:lnTo>
                  <a:lnTo>
                    <a:pt x="187855" y="52813"/>
                  </a:lnTo>
                  <a:lnTo>
                    <a:pt x="191198" y="63340"/>
                  </a:lnTo>
                  <a:lnTo>
                    <a:pt x="193781" y="74673"/>
                  </a:lnTo>
                  <a:lnTo>
                    <a:pt x="195690" y="86488"/>
                  </a:lnTo>
                  <a:lnTo>
                    <a:pt x="197261" y="99561"/>
                  </a:lnTo>
                  <a:lnTo>
                    <a:pt x="198633" y="117276"/>
                  </a:lnTo>
                  <a:lnTo>
                    <a:pt x="200041" y="14540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5433211" y="5176928"/>
              <a:ext cx="18380" cy="347441"/>
            </a:xfrm>
            <a:custGeom>
              <a:avLst/>
              <a:gdLst/>
              <a:ahLst/>
              <a:cxnLst/>
              <a:rect l="0" t="0" r="0" b="0"/>
              <a:pathLst>
                <a:path w="18380" h="347441">
                  <a:moveTo>
                    <a:pt x="7850" y="0"/>
                  </a:moveTo>
                  <a:lnTo>
                    <a:pt x="7784" y="11735"/>
                  </a:lnTo>
                  <a:lnTo>
                    <a:pt x="7143" y="22864"/>
                  </a:lnTo>
                  <a:lnTo>
                    <a:pt x="5851" y="34475"/>
                  </a:lnTo>
                  <a:lnTo>
                    <a:pt x="4164" y="47155"/>
                  </a:lnTo>
                  <a:lnTo>
                    <a:pt x="2496" y="61760"/>
                  </a:lnTo>
                  <a:lnTo>
                    <a:pt x="1088" y="78562"/>
                  </a:lnTo>
                  <a:lnTo>
                    <a:pt x="162" y="96872"/>
                  </a:lnTo>
                  <a:lnTo>
                    <a:pt x="0" y="115382"/>
                  </a:lnTo>
                  <a:lnTo>
                    <a:pt x="669" y="133314"/>
                  </a:lnTo>
                  <a:lnTo>
                    <a:pt x="1916" y="150758"/>
                  </a:lnTo>
                  <a:lnTo>
                    <a:pt x="3285" y="168368"/>
                  </a:lnTo>
                  <a:lnTo>
                    <a:pt x="4496" y="186543"/>
                  </a:lnTo>
                  <a:lnTo>
                    <a:pt x="5459" y="205207"/>
                  </a:lnTo>
                  <a:lnTo>
                    <a:pt x="6180" y="223984"/>
                  </a:lnTo>
                  <a:lnTo>
                    <a:pt x="6703" y="242616"/>
                  </a:lnTo>
                  <a:lnTo>
                    <a:pt x="7241" y="260688"/>
                  </a:lnTo>
                  <a:lnTo>
                    <a:pt x="8143" y="277591"/>
                  </a:lnTo>
                  <a:lnTo>
                    <a:pt x="9564" y="293090"/>
                  </a:lnTo>
                  <a:lnTo>
                    <a:pt x="11344" y="306843"/>
                  </a:lnTo>
                  <a:lnTo>
                    <a:pt x="13263" y="319581"/>
                  </a:lnTo>
                  <a:lnTo>
                    <a:pt x="15494" y="332418"/>
                  </a:lnTo>
                  <a:lnTo>
                    <a:pt x="18379" y="3474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5272606" y="5282213"/>
              <a:ext cx="263213" cy="63172"/>
            </a:xfrm>
            <a:custGeom>
              <a:avLst/>
              <a:gdLst/>
              <a:ahLst/>
              <a:cxnLst/>
              <a:rect l="0" t="0" r="0" b="0"/>
              <a:pathLst>
                <a:path w="263213" h="63172">
                  <a:moveTo>
                    <a:pt x="263212" y="0"/>
                  </a:moveTo>
                  <a:lnTo>
                    <a:pt x="248610" y="66"/>
                  </a:lnTo>
                  <a:lnTo>
                    <a:pt x="235339" y="707"/>
                  </a:lnTo>
                  <a:lnTo>
                    <a:pt x="222133" y="2003"/>
                  </a:lnTo>
                  <a:lnTo>
                    <a:pt x="208618" y="3863"/>
                  </a:lnTo>
                  <a:lnTo>
                    <a:pt x="194461" y="6180"/>
                  </a:lnTo>
                  <a:lnTo>
                    <a:pt x="179560" y="8851"/>
                  </a:lnTo>
                  <a:lnTo>
                    <a:pt x="164140" y="11947"/>
                  </a:lnTo>
                  <a:lnTo>
                    <a:pt x="148643" y="15703"/>
                  </a:lnTo>
                  <a:lnTo>
                    <a:pt x="133332" y="20186"/>
                  </a:lnTo>
                  <a:lnTo>
                    <a:pt x="118289" y="25163"/>
                  </a:lnTo>
                  <a:lnTo>
                    <a:pt x="103503" y="30196"/>
                  </a:lnTo>
                  <a:lnTo>
                    <a:pt x="88932" y="35024"/>
                  </a:lnTo>
                  <a:lnTo>
                    <a:pt x="74688" y="39569"/>
                  </a:lnTo>
                  <a:lnTo>
                    <a:pt x="61037" y="43850"/>
                  </a:lnTo>
                  <a:lnTo>
                    <a:pt x="48087" y="47908"/>
                  </a:lnTo>
                  <a:lnTo>
                    <a:pt x="36231" y="51645"/>
                  </a:lnTo>
                  <a:lnTo>
                    <a:pt x="25063" y="55181"/>
                  </a:lnTo>
                  <a:lnTo>
                    <a:pt x="13601" y="5882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5567403" y="5124285"/>
              <a:ext cx="136872" cy="389556"/>
            </a:xfrm>
            <a:custGeom>
              <a:avLst/>
              <a:gdLst/>
              <a:ahLst/>
              <a:cxnLst/>
              <a:rect l="0" t="0" r="0" b="0"/>
              <a:pathLst>
                <a:path w="136872" h="389556">
                  <a:moveTo>
                    <a:pt x="0" y="0"/>
                  </a:moveTo>
                  <a:lnTo>
                    <a:pt x="68" y="11803"/>
                  </a:lnTo>
                  <a:lnTo>
                    <a:pt x="707" y="23571"/>
                  </a:lnTo>
                  <a:lnTo>
                    <a:pt x="2000" y="36467"/>
                  </a:lnTo>
                  <a:lnTo>
                    <a:pt x="3686" y="50487"/>
                  </a:lnTo>
                  <a:lnTo>
                    <a:pt x="5355" y="65464"/>
                  </a:lnTo>
                  <a:lnTo>
                    <a:pt x="6768" y="81191"/>
                  </a:lnTo>
                  <a:lnTo>
                    <a:pt x="7866" y="97640"/>
                  </a:lnTo>
                  <a:lnTo>
                    <a:pt x="8677" y="114960"/>
                  </a:lnTo>
                  <a:lnTo>
                    <a:pt x="9256" y="133159"/>
                  </a:lnTo>
                  <a:lnTo>
                    <a:pt x="9662" y="151955"/>
                  </a:lnTo>
                  <a:lnTo>
                    <a:pt x="9942" y="170877"/>
                  </a:lnTo>
                  <a:lnTo>
                    <a:pt x="10133" y="189644"/>
                  </a:lnTo>
                  <a:lnTo>
                    <a:pt x="10263" y="208161"/>
                  </a:lnTo>
                  <a:lnTo>
                    <a:pt x="10350" y="226434"/>
                  </a:lnTo>
                  <a:lnTo>
                    <a:pt x="10409" y="244500"/>
                  </a:lnTo>
                  <a:lnTo>
                    <a:pt x="10449" y="262243"/>
                  </a:lnTo>
                  <a:lnTo>
                    <a:pt x="10475" y="279396"/>
                  </a:lnTo>
                  <a:lnTo>
                    <a:pt x="10493" y="295767"/>
                  </a:lnTo>
                  <a:lnTo>
                    <a:pt x="10506" y="307935"/>
                  </a:lnTo>
                  <a:lnTo>
                    <a:pt x="10515" y="311541"/>
                  </a:lnTo>
                  <a:lnTo>
                    <a:pt x="10521" y="307875"/>
                  </a:lnTo>
                  <a:lnTo>
                    <a:pt x="10525" y="299436"/>
                  </a:lnTo>
                  <a:lnTo>
                    <a:pt x="10526" y="288291"/>
                  </a:lnTo>
                  <a:lnTo>
                    <a:pt x="10532" y="275729"/>
                  </a:lnTo>
                  <a:lnTo>
                    <a:pt x="10705" y="262607"/>
                  </a:lnTo>
                  <a:lnTo>
                    <a:pt x="11354" y="249595"/>
                  </a:lnTo>
                  <a:lnTo>
                    <a:pt x="12612" y="237007"/>
                  </a:lnTo>
                  <a:lnTo>
                    <a:pt x="14610" y="225067"/>
                  </a:lnTo>
                  <a:lnTo>
                    <a:pt x="17556" y="214025"/>
                  </a:lnTo>
                  <a:lnTo>
                    <a:pt x="21469" y="203942"/>
                  </a:lnTo>
                  <a:lnTo>
                    <a:pt x="26386" y="195354"/>
                  </a:lnTo>
                  <a:lnTo>
                    <a:pt x="32435" y="189319"/>
                  </a:lnTo>
                  <a:lnTo>
                    <a:pt x="39574" y="186188"/>
                  </a:lnTo>
                  <a:lnTo>
                    <a:pt x="47469" y="185697"/>
                  </a:lnTo>
                  <a:lnTo>
                    <a:pt x="55606" y="187335"/>
                  </a:lnTo>
                  <a:lnTo>
                    <a:pt x="63663" y="190586"/>
                  </a:lnTo>
                  <a:lnTo>
                    <a:pt x="71359" y="195171"/>
                  </a:lnTo>
                  <a:lnTo>
                    <a:pt x="78374" y="201056"/>
                  </a:lnTo>
                  <a:lnTo>
                    <a:pt x="84608" y="208121"/>
                  </a:lnTo>
                  <a:lnTo>
                    <a:pt x="90133" y="216320"/>
                  </a:lnTo>
                  <a:lnTo>
                    <a:pt x="95087" y="225733"/>
                  </a:lnTo>
                  <a:lnTo>
                    <a:pt x="99608" y="236296"/>
                  </a:lnTo>
                  <a:lnTo>
                    <a:pt x="103816" y="247984"/>
                  </a:lnTo>
                  <a:lnTo>
                    <a:pt x="107804" y="260887"/>
                  </a:lnTo>
                  <a:lnTo>
                    <a:pt x="111634" y="274933"/>
                  </a:lnTo>
                  <a:lnTo>
                    <a:pt x="115190" y="289773"/>
                  </a:lnTo>
                  <a:lnTo>
                    <a:pt x="118198" y="304879"/>
                  </a:lnTo>
                  <a:lnTo>
                    <a:pt x="120558" y="319913"/>
                  </a:lnTo>
                  <a:lnTo>
                    <a:pt x="122514" y="334341"/>
                  </a:lnTo>
                  <a:lnTo>
                    <a:pt x="124865" y="348862"/>
                  </a:lnTo>
                  <a:lnTo>
                    <a:pt x="128936" y="365868"/>
                  </a:lnTo>
                  <a:lnTo>
                    <a:pt x="136871" y="3895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5728347" y="5350441"/>
              <a:ext cx="112798" cy="188376"/>
            </a:xfrm>
            <a:custGeom>
              <a:avLst/>
              <a:gdLst/>
              <a:ahLst/>
              <a:cxnLst/>
              <a:rect l="0" t="0" r="0" b="0"/>
              <a:pathLst>
                <a:path w="112798" h="188376">
                  <a:moveTo>
                    <a:pt x="7512" y="47585"/>
                  </a:moveTo>
                  <a:lnTo>
                    <a:pt x="22114" y="47585"/>
                  </a:lnTo>
                  <a:lnTo>
                    <a:pt x="35385" y="47585"/>
                  </a:lnTo>
                  <a:lnTo>
                    <a:pt x="48582" y="47576"/>
                  </a:lnTo>
                  <a:lnTo>
                    <a:pt x="61751" y="47231"/>
                  </a:lnTo>
                  <a:lnTo>
                    <a:pt x="74611" y="45934"/>
                  </a:lnTo>
                  <a:lnTo>
                    <a:pt x="86989" y="43427"/>
                  </a:lnTo>
                  <a:lnTo>
                    <a:pt x="98059" y="39751"/>
                  </a:lnTo>
                  <a:lnTo>
                    <a:pt x="106139" y="34257"/>
                  </a:lnTo>
                  <a:lnTo>
                    <a:pt x="110207" y="27100"/>
                  </a:lnTo>
                  <a:lnTo>
                    <a:pt x="110340" y="20252"/>
                  </a:lnTo>
                  <a:lnTo>
                    <a:pt x="107307" y="14270"/>
                  </a:lnTo>
                  <a:lnTo>
                    <a:pt x="101783" y="9210"/>
                  </a:lnTo>
                  <a:lnTo>
                    <a:pt x="94140" y="5177"/>
                  </a:lnTo>
                  <a:lnTo>
                    <a:pt x="84764" y="2140"/>
                  </a:lnTo>
                  <a:lnTo>
                    <a:pt x="74372" y="271"/>
                  </a:lnTo>
                  <a:lnTo>
                    <a:pt x="63931" y="0"/>
                  </a:lnTo>
                  <a:lnTo>
                    <a:pt x="53983" y="1416"/>
                  </a:lnTo>
                  <a:lnTo>
                    <a:pt x="44675" y="4317"/>
                  </a:lnTo>
                  <a:lnTo>
                    <a:pt x="35963" y="8398"/>
                  </a:lnTo>
                  <a:lnTo>
                    <a:pt x="27740" y="13378"/>
                  </a:lnTo>
                  <a:lnTo>
                    <a:pt x="20216" y="19500"/>
                  </a:lnTo>
                  <a:lnTo>
                    <a:pt x="13907" y="27497"/>
                  </a:lnTo>
                  <a:lnTo>
                    <a:pt x="8993" y="37620"/>
                  </a:lnTo>
                  <a:lnTo>
                    <a:pt x="5352" y="49672"/>
                  </a:lnTo>
                  <a:lnTo>
                    <a:pt x="2742" y="63283"/>
                  </a:lnTo>
                  <a:lnTo>
                    <a:pt x="920" y="78060"/>
                  </a:lnTo>
                  <a:lnTo>
                    <a:pt x="0" y="93355"/>
                  </a:lnTo>
                  <a:lnTo>
                    <a:pt x="431" y="108301"/>
                  </a:lnTo>
                  <a:lnTo>
                    <a:pt x="2349" y="122451"/>
                  </a:lnTo>
                  <a:lnTo>
                    <a:pt x="5603" y="135576"/>
                  </a:lnTo>
                  <a:lnTo>
                    <a:pt x="9929" y="147479"/>
                  </a:lnTo>
                  <a:lnTo>
                    <a:pt x="15070" y="158181"/>
                  </a:lnTo>
                  <a:lnTo>
                    <a:pt x="21133" y="167540"/>
                  </a:lnTo>
                  <a:lnTo>
                    <a:pt x="28557" y="175164"/>
                  </a:lnTo>
                  <a:lnTo>
                    <a:pt x="37473" y="180995"/>
                  </a:lnTo>
                  <a:lnTo>
                    <a:pt x="47562" y="185100"/>
                  </a:lnTo>
                  <a:lnTo>
                    <a:pt x="58251" y="187497"/>
                  </a:lnTo>
                  <a:lnTo>
                    <a:pt x="69130" y="188375"/>
                  </a:lnTo>
                  <a:lnTo>
                    <a:pt x="79556" y="188182"/>
                  </a:lnTo>
                  <a:lnTo>
                    <a:pt x="89592" y="187517"/>
                  </a:lnTo>
                  <a:lnTo>
                    <a:pt x="100114" y="186326"/>
                  </a:lnTo>
                  <a:lnTo>
                    <a:pt x="112797" y="1844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6072771" y="5282213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0" y="0"/>
                  </a:moveTo>
                  <a:lnTo>
                    <a:pt x="1" y="14736"/>
                  </a:lnTo>
                  <a:lnTo>
                    <a:pt x="1" y="29287"/>
                  </a:lnTo>
                  <a:lnTo>
                    <a:pt x="5" y="45072"/>
                  </a:lnTo>
                  <a:lnTo>
                    <a:pt x="178" y="61788"/>
                  </a:lnTo>
                  <a:lnTo>
                    <a:pt x="826" y="78633"/>
                  </a:lnTo>
                  <a:lnTo>
                    <a:pt x="2075" y="95117"/>
                  </a:lnTo>
                  <a:lnTo>
                    <a:pt x="3728" y="111252"/>
                  </a:lnTo>
                  <a:lnTo>
                    <a:pt x="5376" y="127371"/>
                  </a:lnTo>
                  <a:lnTo>
                    <a:pt x="6779" y="143687"/>
                  </a:lnTo>
                  <a:lnTo>
                    <a:pt x="7872" y="160101"/>
                  </a:lnTo>
                  <a:lnTo>
                    <a:pt x="8680" y="176287"/>
                  </a:lnTo>
                  <a:lnTo>
                    <a:pt x="9258" y="192052"/>
                  </a:lnTo>
                  <a:lnTo>
                    <a:pt x="9664" y="206776"/>
                  </a:lnTo>
                  <a:lnTo>
                    <a:pt x="9988" y="220786"/>
                  </a:lnTo>
                  <a:lnTo>
                    <a:pt x="10260" y="235312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5946429" y="5186269"/>
              <a:ext cx="368498" cy="411799"/>
            </a:xfrm>
            <a:custGeom>
              <a:avLst/>
              <a:gdLst/>
              <a:ahLst/>
              <a:cxnLst/>
              <a:rect l="0" t="0" r="0" b="0"/>
              <a:pathLst>
                <a:path w="368498" h="411799">
                  <a:moveTo>
                    <a:pt x="0" y="117001"/>
                  </a:moveTo>
                  <a:lnTo>
                    <a:pt x="3000" y="105332"/>
                  </a:lnTo>
                  <a:lnTo>
                    <a:pt x="6423" y="94844"/>
                  </a:lnTo>
                  <a:lnTo>
                    <a:pt x="10619" y="84547"/>
                  </a:lnTo>
                  <a:lnTo>
                    <a:pt x="15519" y="74418"/>
                  </a:lnTo>
                  <a:lnTo>
                    <a:pt x="21001" y="64723"/>
                  </a:lnTo>
                  <a:lnTo>
                    <a:pt x="26936" y="55587"/>
                  </a:lnTo>
                  <a:lnTo>
                    <a:pt x="33370" y="46983"/>
                  </a:lnTo>
                  <a:lnTo>
                    <a:pt x="40517" y="38822"/>
                  </a:lnTo>
                  <a:lnTo>
                    <a:pt x="48439" y="31003"/>
                  </a:lnTo>
                  <a:lnTo>
                    <a:pt x="57216" y="23599"/>
                  </a:lnTo>
                  <a:lnTo>
                    <a:pt x="67018" y="16846"/>
                  </a:lnTo>
                  <a:lnTo>
                    <a:pt x="77837" y="10829"/>
                  </a:lnTo>
                  <a:lnTo>
                    <a:pt x="89527" y="5806"/>
                  </a:lnTo>
                  <a:lnTo>
                    <a:pt x="101898" y="2261"/>
                  </a:lnTo>
                  <a:lnTo>
                    <a:pt x="114765" y="330"/>
                  </a:lnTo>
                  <a:lnTo>
                    <a:pt x="127658" y="0"/>
                  </a:lnTo>
                  <a:lnTo>
                    <a:pt x="139854" y="1291"/>
                  </a:lnTo>
                  <a:lnTo>
                    <a:pt x="151017" y="4052"/>
                  </a:lnTo>
                  <a:lnTo>
                    <a:pt x="161154" y="8175"/>
                  </a:lnTo>
                  <a:lnTo>
                    <a:pt x="170432" y="13683"/>
                  </a:lnTo>
                  <a:lnTo>
                    <a:pt x="179036" y="20469"/>
                  </a:lnTo>
                  <a:lnTo>
                    <a:pt x="186816" y="28634"/>
                  </a:lnTo>
                  <a:lnTo>
                    <a:pt x="193298" y="38549"/>
                  </a:lnTo>
                  <a:lnTo>
                    <a:pt x="198328" y="50255"/>
                  </a:lnTo>
                  <a:lnTo>
                    <a:pt x="202046" y="63353"/>
                  </a:lnTo>
                  <a:lnTo>
                    <a:pt x="204707" y="77208"/>
                  </a:lnTo>
                  <a:lnTo>
                    <a:pt x="206564" y="91367"/>
                  </a:lnTo>
                  <a:lnTo>
                    <a:pt x="207506" y="105279"/>
                  </a:lnTo>
                  <a:lnTo>
                    <a:pt x="207091" y="118234"/>
                  </a:lnTo>
                  <a:lnTo>
                    <a:pt x="205183" y="129942"/>
                  </a:lnTo>
                  <a:lnTo>
                    <a:pt x="201937" y="140462"/>
                  </a:lnTo>
                  <a:lnTo>
                    <a:pt x="197616" y="150004"/>
                  </a:lnTo>
                  <a:lnTo>
                    <a:pt x="192482" y="158794"/>
                  </a:lnTo>
                  <a:lnTo>
                    <a:pt x="186595" y="166870"/>
                  </a:lnTo>
                  <a:lnTo>
                    <a:pt x="179820" y="174084"/>
                  </a:lnTo>
                  <a:lnTo>
                    <a:pt x="172188" y="180451"/>
                  </a:lnTo>
                  <a:lnTo>
                    <a:pt x="165044" y="187055"/>
                  </a:lnTo>
                  <a:lnTo>
                    <a:pt x="160846" y="194601"/>
                  </a:lnTo>
                  <a:lnTo>
                    <a:pt x="160319" y="202007"/>
                  </a:lnTo>
                  <a:lnTo>
                    <a:pt x="162577" y="209094"/>
                  </a:lnTo>
                  <a:lnTo>
                    <a:pt x="166626" y="216012"/>
                  </a:lnTo>
                  <a:lnTo>
                    <a:pt x="171615" y="223048"/>
                  </a:lnTo>
                  <a:lnTo>
                    <a:pt x="176810" y="230567"/>
                  </a:lnTo>
                  <a:lnTo>
                    <a:pt x="181829" y="238716"/>
                  </a:lnTo>
                  <a:lnTo>
                    <a:pt x="186710" y="247467"/>
                  </a:lnTo>
                  <a:lnTo>
                    <a:pt x="191765" y="256715"/>
                  </a:lnTo>
                  <a:lnTo>
                    <a:pt x="197175" y="266338"/>
                  </a:lnTo>
                  <a:lnTo>
                    <a:pt x="202965" y="276069"/>
                  </a:lnTo>
                  <a:lnTo>
                    <a:pt x="209086" y="285521"/>
                  </a:lnTo>
                  <a:lnTo>
                    <a:pt x="215468" y="294505"/>
                  </a:lnTo>
                  <a:lnTo>
                    <a:pt x="222043" y="303011"/>
                  </a:lnTo>
                  <a:lnTo>
                    <a:pt x="228756" y="311110"/>
                  </a:lnTo>
                  <a:lnTo>
                    <a:pt x="235566" y="318898"/>
                  </a:lnTo>
                  <a:lnTo>
                    <a:pt x="242444" y="326622"/>
                  </a:lnTo>
                  <a:lnTo>
                    <a:pt x="249368" y="334654"/>
                  </a:lnTo>
                  <a:lnTo>
                    <a:pt x="256323" y="343170"/>
                  </a:lnTo>
                  <a:lnTo>
                    <a:pt x="263299" y="352010"/>
                  </a:lnTo>
                  <a:lnTo>
                    <a:pt x="270289" y="360791"/>
                  </a:lnTo>
                  <a:lnTo>
                    <a:pt x="277294" y="369285"/>
                  </a:lnTo>
                  <a:lnTo>
                    <a:pt x="284472" y="377275"/>
                  </a:lnTo>
                  <a:lnTo>
                    <a:pt x="292131" y="384488"/>
                  </a:lnTo>
                  <a:lnTo>
                    <a:pt x="300398" y="390850"/>
                  </a:lnTo>
                  <a:lnTo>
                    <a:pt x="309359" y="396307"/>
                  </a:lnTo>
                  <a:lnTo>
                    <a:pt x="320336" y="401267"/>
                  </a:lnTo>
                  <a:lnTo>
                    <a:pt x="337652" y="406163"/>
                  </a:lnTo>
                  <a:lnTo>
                    <a:pt x="368497" y="4117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6218740" y="5387498"/>
              <a:ext cx="116923" cy="136700"/>
            </a:xfrm>
            <a:custGeom>
              <a:avLst/>
              <a:gdLst/>
              <a:ahLst/>
              <a:cxnLst/>
              <a:rect l="0" t="0" r="0" b="0"/>
              <a:pathLst>
                <a:path w="116923" h="136700">
                  <a:moveTo>
                    <a:pt x="54073" y="0"/>
                  </a:moveTo>
                  <a:lnTo>
                    <a:pt x="45338" y="3000"/>
                  </a:lnTo>
                  <a:lnTo>
                    <a:pt x="37631" y="6423"/>
                  </a:lnTo>
                  <a:lnTo>
                    <a:pt x="30234" y="10624"/>
                  </a:lnTo>
                  <a:lnTo>
                    <a:pt x="23146" y="15697"/>
                  </a:lnTo>
                  <a:lnTo>
                    <a:pt x="16615" y="21826"/>
                  </a:lnTo>
                  <a:lnTo>
                    <a:pt x="10753" y="29015"/>
                  </a:lnTo>
                  <a:lnTo>
                    <a:pt x="5833" y="37274"/>
                  </a:lnTo>
                  <a:lnTo>
                    <a:pt x="2360" y="46718"/>
                  </a:lnTo>
                  <a:lnTo>
                    <a:pt x="471" y="57287"/>
                  </a:lnTo>
                  <a:lnTo>
                    <a:pt x="0" y="68636"/>
                  </a:lnTo>
                  <a:lnTo>
                    <a:pt x="664" y="80246"/>
                  </a:lnTo>
                  <a:lnTo>
                    <a:pt x="2191" y="91784"/>
                  </a:lnTo>
                  <a:lnTo>
                    <a:pt x="4671" y="102800"/>
                  </a:lnTo>
                  <a:lnTo>
                    <a:pt x="8538" y="112665"/>
                  </a:lnTo>
                  <a:lnTo>
                    <a:pt x="13916" y="121139"/>
                  </a:lnTo>
                  <a:lnTo>
                    <a:pt x="20646" y="127997"/>
                  </a:lnTo>
                  <a:lnTo>
                    <a:pt x="28458" y="132863"/>
                  </a:lnTo>
                  <a:lnTo>
                    <a:pt x="37085" y="135725"/>
                  </a:lnTo>
                  <a:lnTo>
                    <a:pt x="46300" y="136699"/>
                  </a:lnTo>
                  <a:lnTo>
                    <a:pt x="55932" y="135850"/>
                  </a:lnTo>
                  <a:lnTo>
                    <a:pt x="65842" y="133389"/>
                  </a:lnTo>
                  <a:lnTo>
                    <a:pt x="75614" y="129469"/>
                  </a:lnTo>
                  <a:lnTo>
                    <a:pt x="84568" y="124097"/>
                  </a:lnTo>
                  <a:lnTo>
                    <a:pt x="92404" y="117412"/>
                  </a:lnTo>
                  <a:lnTo>
                    <a:pt x="99158" y="109654"/>
                  </a:lnTo>
                  <a:lnTo>
                    <a:pt x="105010" y="101076"/>
                  </a:lnTo>
                  <a:lnTo>
                    <a:pt x="110157" y="91900"/>
                  </a:lnTo>
                  <a:lnTo>
                    <a:pt x="114293" y="82299"/>
                  </a:lnTo>
                  <a:lnTo>
                    <a:pt x="116642" y="72402"/>
                  </a:lnTo>
                  <a:lnTo>
                    <a:pt x="116922" y="62308"/>
                  </a:lnTo>
                  <a:lnTo>
                    <a:pt x="115143" y="52413"/>
                  </a:lnTo>
                  <a:lnTo>
                    <a:pt x="111359" y="43374"/>
                  </a:lnTo>
                  <a:lnTo>
                    <a:pt x="105824" y="35486"/>
                  </a:lnTo>
                  <a:lnTo>
                    <a:pt x="99351" y="28849"/>
                  </a:lnTo>
                  <a:lnTo>
                    <a:pt x="92570" y="22896"/>
                  </a:lnTo>
                  <a:lnTo>
                    <a:pt x="84892" y="17106"/>
                  </a:lnTo>
                  <a:lnTo>
                    <a:pt x="7513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6376037" y="5414485"/>
              <a:ext cx="128404" cy="145810"/>
            </a:xfrm>
            <a:custGeom>
              <a:avLst/>
              <a:gdLst/>
              <a:ahLst/>
              <a:cxnLst/>
              <a:rect l="0" t="0" r="0" b="0"/>
              <a:pathLst>
                <a:path w="128404" h="145810">
                  <a:moveTo>
                    <a:pt x="75760" y="4598"/>
                  </a:moveTo>
                  <a:lnTo>
                    <a:pt x="66959" y="1798"/>
                  </a:lnTo>
                  <a:lnTo>
                    <a:pt x="58612" y="297"/>
                  </a:lnTo>
                  <a:lnTo>
                    <a:pt x="49923" y="0"/>
                  </a:lnTo>
                  <a:lnTo>
                    <a:pt x="41147" y="1024"/>
                  </a:lnTo>
                  <a:lnTo>
                    <a:pt x="32949" y="3788"/>
                  </a:lnTo>
                  <a:lnTo>
                    <a:pt x="25663" y="8364"/>
                  </a:lnTo>
                  <a:lnTo>
                    <a:pt x="19300" y="14524"/>
                  </a:lnTo>
                  <a:lnTo>
                    <a:pt x="13719" y="21940"/>
                  </a:lnTo>
                  <a:lnTo>
                    <a:pt x="8754" y="30299"/>
                  </a:lnTo>
                  <a:lnTo>
                    <a:pt x="4573" y="39502"/>
                  </a:lnTo>
                  <a:lnTo>
                    <a:pt x="1660" y="49655"/>
                  </a:lnTo>
                  <a:lnTo>
                    <a:pt x="181" y="60737"/>
                  </a:lnTo>
                  <a:lnTo>
                    <a:pt x="0" y="72450"/>
                  </a:lnTo>
                  <a:lnTo>
                    <a:pt x="867" y="84311"/>
                  </a:lnTo>
                  <a:lnTo>
                    <a:pt x="2532" y="96022"/>
                  </a:lnTo>
                  <a:lnTo>
                    <a:pt x="5107" y="107156"/>
                  </a:lnTo>
                  <a:lnTo>
                    <a:pt x="9037" y="117101"/>
                  </a:lnTo>
                  <a:lnTo>
                    <a:pt x="14468" y="125633"/>
                  </a:lnTo>
                  <a:lnTo>
                    <a:pt x="21572" y="132700"/>
                  </a:lnTo>
                  <a:lnTo>
                    <a:pt x="30701" y="138239"/>
                  </a:lnTo>
                  <a:lnTo>
                    <a:pt x="41833" y="142366"/>
                  </a:lnTo>
                  <a:lnTo>
                    <a:pt x="54190" y="145003"/>
                  </a:lnTo>
                  <a:lnTo>
                    <a:pt x="66475" y="145809"/>
                  </a:lnTo>
                  <a:lnTo>
                    <a:pt x="77946" y="144765"/>
                  </a:lnTo>
                  <a:lnTo>
                    <a:pt x="88314" y="142242"/>
                  </a:lnTo>
                  <a:lnTo>
                    <a:pt x="98599" y="138476"/>
                  </a:lnTo>
                  <a:lnTo>
                    <a:pt x="110813" y="132022"/>
                  </a:lnTo>
                  <a:lnTo>
                    <a:pt x="128403" y="1204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6526549" y="5197985"/>
              <a:ext cx="20005" cy="368498"/>
            </a:xfrm>
            <a:custGeom>
              <a:avLst/>
              <a:gdLst/>
              <a:ahLst/>
              <a:cxnLst/>
              <a:rect l="0" t="0" r="0" b="0"/>
              <a:pathLst>
                <a:path w="20005" h="368498">
                  <a:moveTo>
                    <a:pt x="9476" y="0"/>
                  </a:moveTo>
                  <a:lnTo>
                    <a:pt x="6609" y="8935"/>
                  </a:lnTo>
                  <a:lnTo>
                    <a:pt x="4467" y="18562"/>
                  </a:lnTo>
                  <a:lnTo>
                    <a:pt x="2864" y="29859"/>
                  </a:lnTo>
                  <a:lnTo>
                    <a:pt x="1684" y="42872"/>
                  </a:lnTo>
                  <a:lnTo>
                    <a:pt x="836" y="57648"/>
                  </a:lnTo>
                  <a:lnTo>
                    <a:pt x="243" y="74022"/>
                  </a:lnTo>
                  <a:lnTo>
                    <a:pt x="0" y="91536"/>
                  </a:lnTo>
                  <a:lnTo>
                    <a:pt x="365" y="109572"/>
                  </a:lnTo>
                  <a:lnTo>
                    <a:pt x="1419" y="127732"/>
                  </a:lnTo>
                  <a:lnTo>
                    <a:pt x="2942" y="145837"/>
                  </a:lnTo>
                  <a:lnTo>
                    <a:pt x="4502" y="163831"/>
                  </a:lnTo>
                  <a:lnTo>
                    <a:pt x="5846" y="181709"/>
                  </a:lnTo>
                  <a:lnTo>
                    <a:pt x="6898" y="199326"/>
                  </a:lnTo>
                  <a:lnTo>
                    <a:pt x="7680" y="216396"/>
                  </a:lnTo>
                  <a:lnTo>
                    <a:pt x="8245" y="232808"/>
                  </a:lnTo>
                  <a:lnTo>
                    <a:pt x="8811" y="248611"/>
                  </a:lnTo>
                  <a:lnTo>
                    <a:pt x="9731" y="263917"/>
                  </a:lnTo>
                  <a:lnTo>
                    <a:pt x="11165" y="278841"/>
                  </a:lnTo>
                  <a:lnTo>
                    <a:pt x="12953" y="293460"/>
                  </a:lnTo>
                  <a:lnTo>
                    <a:pt x="14878" y="309553"/>
                  </a:lnTo>
                  <a:lnTo>
                    <a:pt x="17114" y="331893"/>
                  </a:lnTo>
                  <a:lnTo>
                    <a:pt x="20004" y="3684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6558457" y="5345384"/>
              <a:ext cx="114439" cy="189514"/>
            </a:xfrm>
            <a:custGeom>
              <a:avLst/>
              <a:gdLst/>
              <a:ahLst/>
              <a:cxnLst/>
              <a:rect l="0" t="0" r="0" b="0"/>
              <a:pathLst>
                <a:path w="114439" h="189514">
                  <a:moveTo>
                    <a:pt x="82853" y="0"/>
                  </a:moveTo>
                  <a:lnTo>
                    <a:pt x="74120" y="3001"/>
                  </a:lnTo>
                  <a:lnTo>
                    <a:pt x="66413" y="6423"/>
                  </a:lnTo>
                  <a:lnTo>
                    <a:pt x="59011" y="10619"/>
                  </a:lnTo>
                  <a:lnTo>
                    <a:pt x="51749" y="15519"/>
                  </a:lnTo>
                  <a:lnTo>
                    <a:pt x="44570" y="21000"/>
                  </a:lnTo>
                  <a:lnTo>
                    <a:pt x="37445" y="26931"/>
                  </a:lnTo>
                  <a:lnTo>
                    <a:pt x="30356" y="33193"/>
                  </a:lnTo>
                  <a:lnTo>
                    <a:pt x="23288" y="39691"/>
                  </a:lnTo>
                  <a:lnTo>
                    <a:pt x="16251" y="46365"/>
                  </a:lnTo>
                  <a:lnTo>
                    <a:pt x="9729" y="53489"/>
                  </a:lnTo>
                  <a:lnTo>
                    <a:pt x="4641" y="61642"/>
                  </a:lnTo>
                  <a:lnTo>
                    <a:pt x="1376" y="71050"/>
                  </a:lnTo>
                  <a:lnTo>
                    <a:pt x="0" y="81301"/>
                  </a:lnTo>
                  <a:lnTo>
                    <a:pt x="515" y="91567"/>
                  </a:lnTo>
                  <a:lnTo>
                    <a:pt x="2718" y="101358"/>
                  </a:lnTo>
                  <a:lnTo>
                    <a:pt x="6451" y="110541"/>
                  </a:lnTo>
                  <a:lnTo>
                    <a:pt x="11689" y="119161"/>
                  </a:lnTo>
                  <a:lnTo>
                    <a:pt x="18277" y="127327"/>
                  </a:lnTo>
                  <a:lnTo>
                    <a:pt x="25798" y="135150"/>
                  </a:lnTo>
                  <a:lnTo>
                    <a:pt x="33684" y="142724"/>
                  </a:lnTo>
                  <a:lnTo>
                    <a:pt x="41581" y="150117"/>
                  </a:lnTo>
                  <a:lnTo>
                    <a:pt x="49509" y="157221"/>
                  </a:lnTo>
                  <a:lnTo>
                    <a:pt x="57746" y="163765"/>
                  </a:lnTo>
                  <a:lnTo>
                    <a:pt x="66426" y="169644"/>
                  </a:lnTo>
                  <a:lnTo>
                    <a:pt x="75286" y="174760"/>
                  </a:lnTo>
                  <a:lnTo>
                    <a:pt x="84704" y="179444"/>
                  </a:lnTo>
                  <a:lnTo>
                    <a:pt x="96630" y="184108"/>
                  </a:lnTo>
                  <a:lnTo>
                    <a:pt x="114438" y="1895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6693953" y="5450669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67" y="11667"/>
                  </a:lnTo>
                  <a:lnTo>
                    <a:pt x="707" y="22156"/>
                  </a:lnTo>
                  <a:lnTo>
                    <a:pt x="2000" y="32463"/>
                  </a:lnTo>
                  <a:lnTo>
                    <a:pt x="3686" y="42937"/>
                  </a:lnTo>
                  <a:lnTo>
                    <a:pt x="5354" y="53929"/>
                  </a:lnTo>
                  <a:lnTo>
                    <a:pt x="6767" y="65558"/>
                  </a:lnTo>
                  <a:lnTo>
                    <a:pt x="7868" y="77367"/>
                  </a:lnTo>
                  <a:lnTo>
                    <a:pt x="8799" y="89688"/>
                  </a:lnTo>
                  <a:lnTo>
                    <a:pt x="9639" y="104724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6683424" y="53137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6751143" y="5407931"/>
              <a:ext cx="100738" cy="169786"/>
            </a:xfrm>
            <a:custGeom>
              <a:avLst/>
              <a:gdLst/>
              <a:ahLst/>
              <a:cxnLst/>
              <a:rect l="0" t="0" r="0" b="0"/>
              <a:pathLst>
                <a:path w="100738" h="169786">
                  <a:moveTo>
                    <a:pt x="27037" y="42738"/>
                  </a:moveTo>
                  <a:lnTo>
                    <a:pt x="32972" y="48404"/>
                  </a:lnTo>
                  <a:lnTo>
                    <a:pt x="39177" y="52048"/>
                  </a:lnTo>
                  <a:lnTo>
                    <a:pt x="46268" y="53953"/>
                  </a:lnTo>
                  <a:lnTo>
                    <a:pt x="54036" y="54281"/>
                  </a:lnTo>
                  <a:lnTo>
                    <a:pt x="62034" y="53013"/>
                  </a:lnTo>
                  <a:lnTo>
                    <a:pt x="69961" y="50285"/>
                  </a:lnTo>
                  <a:lnTo>
                    <a:pt x="77217" y="46191"/>
                  </a:lnTo>
                  <a:lnTo>
                    <a:pt x="82865" y="40707"/>
                  </a:lnTo>
                  <a:lnTo>
                    <a:pt x="86533" y="33959"/>
                  </a:lnTo>
                  <a:lnTo>
                    <a:pt x="88026" y="26498"/>
                  </a:lnTo>
                  <a:lnTo>
                    <a:pt x="87065" y="19186"/>
                  </a:lnTo>
                  <a:lnTo>
                    <a:pt x="83750" y="12505"/>
                  </a:lnTo>
                  <a:lnTo>
                    <a:pt x="78460" y="6886"/>
                  </a:lnTo>
                  <a:lnTo>
                    <a:pt x="71638" y="2869"/>
                  </a:lnTo>
                  <a:lnTo>
                    <a:pt x="63692" y="584"/>
                  </a:lnTo>
                  <a:lnTo>
                    <a:pt x="55106" y="0"/>
                  </a:lnTo>
                  <a:lnTo>
                    <a:pt x="46432" y="1112"/>
                  </a:lnTo>
                  <a:lnTo>
                    <a:pt x="37979" y="3754"/>
                  </a:lnTo>
                  <a:lnTo>
                    <a:pt x="30000" y="7965"/>
                  </a:lnTo>
                  <a:lnTo>
                    <a:pt x="22786" y="14064"/>
                  </a:lnTo>
                  <a:lnTo>
                    <a:pt x="16421" y="22055"/>
                  </a:lnTo>
                  <a:lnTo>
                    <a:pt x="10975" y="31674"/>
                  </a:lnTo>
                  <a:lnTo>
                    <a:pt x="6607" y="42571"/>
                  </a:lnTo>
                  <a:lnTo>
                    <a:pt x="3301" y="54419"/>
                  </a:lnTo>
                  <a:lnTo>
                    <a:pt x="1062" y="66949"/>
                  </a:lnTo>
                  <a:lnTo>
                    <a:pt x="0" y="79959"/>
                  </a:lnTo>
                  <a:lnTo>
                    <a:pt x="67" y="93290"/>
                  </a:lnTo>
                  <a:lnTo>
                    <a:pt x="1246" y="106511"/>
                  </a:lnTo>
                  <a:lnTo>
                    <a:pt x="3632" y="118936"/>
                  </a:lnTo>
                  <a:lnTo>
                    <a:pt x="7167" y="130250"/>
                  </a:lnTo>
                  <a:lnTo>
                    <a:pt x="11829" y="140322"/>
                  </a:lnTo>
                  <a:lnTo>
                    <a:pt x="17707" y="149024"/>
                  </a:lnTo>
                  <a:lnTo>
                    <a:pt x="24735" y="156424"/>
                  </a:lnTo>
                  <a:lnTo>
                    <a:pt x="32725" y="162412"/>
                  </a:lnTo>
                  <a:lnTo>
                    <a:pt x="41458" y="166619"/>
                  </a:lnTo>
                  <a:lnTo>
                    <a:pt x="50729" y="169008"/>
                  </a:lnTo>
                  <a:lnTo>
                    <a:pt x="60119" y="169785"/>
                  </a:lnTo>
                  <a:lnTo>
                    <a:pt x="70018" y="169207"/>
                  </a:lnTo>
                  <a:lnTo>
                    <a:pt x="82408" y="166107"/>
                  </a:lnTo>
                  <a:lnTo>
                    <a:pt x="100737" y="15855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6883465" y="5355912"/>
              <a:ext cx="159100" cy="273742"/>
            </a:xfrm>
            <a:custGeom>
              <a:avLst/>
              <a:gdLst/>
              <a:ahLst/>
              <a:cxnLst/>
              <a:rect l="0" t="0" r="0" b="0"/>
              <a:pathLst>
                <a:path w="159100" h="273742">
                  <a:moveTo>
                    <a:pt x="115814" y="0"/>
                  </a:moveTo>
                  <a:lnTo>
                    <a:pt x="107080" y="3001"/>
                  </a:lnTo>
                  <a:lnTo>
                    <a:pt x="99373" y="6423"/>
                  </a:lnTo>
                  <a:lnTo>
                    <a:pt x="91972" y="10620"/>
                  </a:lnTo>
                  <a:lnTo>
                    <a:pt x="84710" y="15520"/>
                  </a:lnTo>
                  <a:lnTo>
                    <a:pt x="77531" y="21001"/>
                  </a:lnTo>
                  <a:lnTo>
                    <a:pt x="70406" y="26931"/>
                  </a:lnTo>
                  <a:lnTo>
                    <a:pt x="63316" y="33193"/>
                  </a:lnTo>
                  <a:lnTo>
                    <a:pt x="56249" y="39691"/>
                  </a:lnTo>
                  <a:lnTo>
                    <a:pt x="49203" y="46365"/>
                  </a:lnTo>
                  <a:lnTo>
                    <a:pt x="42334" y="53489"/>
                  </a:lnTo>
                  <a:lnTo>
                    <a:pt x="35950" y="61643"/>
                  </a:lnTo>
                  <a:lnTo>
                    <a:pt x="30193" y="71045"/>
                  </a:lnTo>
                  <a:lnTo>
                    <a:pt x="25684" y="81124"/>
                  </a:lnTo>
                  <a:lnTo>
                    <a:pt x="23550" y="90742"/>
                  </a:lnTo>
                  <a:lnTo>
                    <a:pt x="24203" y="99272"/>
                  </a:lnTo>
                  <a:lnTo>
                    <a:pt x="27575" y="106283"/>
                  </a:lnTo>
                  <a:lnTo>
                    <a:pt x="33494" y="111310"/>
                  </a:lnTo>
                  <a:lnTo>
                    <a:pt x="41581" y="114322"/>
                  </a:lnTo>
                  <a:lnTo>
                    <a:pt x="51210" y="115921"/>
                  </a:lnTo>
                  <a:lnTo>
                    <a:pt x="61642" y="117094"/>
                  </a:lnTo>
                  <a:lnTo>
                    <a:pt x="72382" y="118457"/>
                  </a:lnTo>
                  <a:lnTo>
                    <a:pt x="83029" y="120397"/>
                  </a:lnTo>
                  <a:lnTo>
                    <a:pt x="93178" y="123238"/>
                  </a:lnTo>
                  <a:lnTo>
                    <a:pt x="102668" y="127047"/>
                  </a:lnTo>
                  <a:lnTo>
                    <a:pt x="111532" y="131707"/>
                  </a:lnTo>
                  <a:lnTo>
                    <a:pt x="119881" y="137044"/>
                  </a:lnTo>
                  <a:lnTo>
                    <a:pt x="127832" y="142893"/>
                  </a:lnTo>
                  <a:lnTo>
                    <a:pt x="135326" y="149274"/>
                  </a:lnTo>
                  <a:lnTo>
                    <a:pt x="142141" y="156388"/>
                  </a:lnTo>
                  <a:lnTo>
                    <a:pt x="148200" y="164286"/>
                  </a:lnTo>
                  <a:lnTo>
                    <a:pt x="153251" y="172876"/>
                  </a:lnTo>
                  <a:lnTo>
                    <a:pt x="156815" y="182021"/>
                  </a:lnTo>
                  <a:lnTo>
                    <a:pt x="158760" y="191578"/>
                  </a:lnTo>
                  <a:lnTo>
                    <a:pt x="159099" y="201265"/>
                  </a:lnTo>
                  <a:lnTo>
                    <a:pt x="157813" y="210689"/>
                  </a:lnTo>
                  <a:lnTo>
                    <a:pt x="155056" y="219650"/>
                  </a:lnTo>
                  <a:lnTo>
                    <a:pt x="150935" y="227971"/>
                  </a:lnTo>
                  <a:lnTo>
                    <a:pt x="145429" y="235414"/>
                  </a:lnTo>
                  <a:lnTo>
                    <a:pt x="138653" y="241939"/>
                  </a:lnTo>
                  <a:lnTo>
                    <a:pt x="130835" y="247661"/>
                  </a:lnTo>
                  <a:lnTo>
                    <a:pt x="122217" y="252746"/>
                  </a:lnTo>
                  <a:lnTo>
                    <a:pt x="113008" y="257351"/>
                  </a:lnTo>
                  <a:lnTo>
                    <a:pt x="103216" y="261446"/>
                  </a:lnTo>
                  <a:lnTo>
                    <a:pt x="92657" y="264825"/>
                  </a:lnTo>
                  <a:lnTo>
                    <a:pt x="81299" y="267432"/>
                  </a:lnTo>
                  <a:lnTo>
                    <a:pt x="69267" y="269358"/>
                  </a:lnTo>
                  <a:lnTo>
                    <a:pt x="55282" y="270941"/>
                  </a:lnTo>
                  <a:lnTo>
                    <a:pt x="34760" y="272323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7332702" y="2204290"/>
            <a:ext cx="1653697" cy="934321"/>
            <a:chOff x="7332702" y="2204290"/>
            <a:chExt cx="1653697" cy="934321"/>
          </a:xfrm>
        </p:grpSpPr>
        <p:sp>
          <p:nvSpPr>
            <p:cNvPr id="2" name="Freeform 1"/>
            <p:cNvSpPr/>
            <p:nvPr/>
          </p:nvSpPr>
          <p:spPr>
            <a:xfrm>
              <a:off x="7332702" y="2204290"/>
              <a:ext cx="261504" cy="426017"/>
            </a:xfrm>
            <a:custGeom>
              <a:avLst/>
              <a:gdLst/>
              <a:ahLst/>
              <a:cxnLst/>
              <a:rect l="0" t="0" r="0" b="0"/>
              <a:pathLst>
                <a:path w="261504" h="426017">
                  <a:moveTo>
                    <a:pt x="208860" y="60455"/>
                  </a:moveTo>
                  <a:lnTo>
                    <a:pt x="190880" y="36408"/>
                  </a:lnTo>
                  <a:lnTo>
                    <a:pt x="164538" y="16155"/>
                  </a:lnTo>
                  <a:lnTo>
                    <a:pt x="144709" y="6451"/>
                  </a:lnTo>
                  <a:lnTo>
                    <a:pt x="102635" y="0"/>
                  </a:lnTo>
                  <a:lnTo>
                    <a:pt x="79371" y="4730"/>
                  </a:lnTo>
                  <a:lnTo>
                    <a:pt x="61232" y="15801"/>
                  </a:lnTo>
                  <a:lnTo>
                    <a:pt x="23290" y="61507"/>
                  </a:lnTo>
                  <a:lnTo>
                    <a:pt x="7518" y="97941"/>
                  </a:lnTo>
                  <a:lnTo>
                    <a:pt x="113" y="160580"/>
                  </a:lnTo>
                  <a:lnTo>
                    <a:pt x="0" y="211914"/>
                  </a:lnTo>
                  <a:lnTo>
                    <a:pt x="6856" y="262999"/>
                  </a:lnTo>
                  <a:lnTo>
                    <a:pt x="22773" y="322775"/>
                  </a:lnTo>
                  <a:lnTo>
                    <a:pt x="48100" y="374054"/>
                  </a:lnTo>
                  <a:lnTo>
                    <a:pt x="74270" y="401638"/>
                  </a:lnTo>
                  <a:lnTo>
                    <a:pt x="109840" y="419040"/>
                  </a:lnTo>
                  <a:lnTo>
                    <a:pt x="155605" y="426016"/>
                  </a:lnTo>
                  <a:lnTo>
                    <a:pt x="182852" y="421408"/>
                  </a:lnTo>
                  <a:lnTo>
                    <a:pt x="214803" y="405660"/>
                  </a:lnTo>
                  <a:lnTo>
                    <a:pt x="261503" y="3657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622044" y="2419892"/>
              <a:ext cx="119772" cy="174332"/>
            </a:xfrm>
            <a:custGeom>
              <a:avLst/>
              <a:gdLst/>
              <a:ahLst/>
              <a:cxnLst/>
              <a:rect l="0" t="0" r="0" b="0"/>
              <a:pathLst>
                <a:path w="119772" h="174332">
                  <a:moveTo>
                    <a:pt x="14275" y="97537"/>
                  </a:moveTo>
                  <a:lnTo>
                    <a:pt x="68150" y="72343"/>
                  </a:lnTo>
                  <a:lnTo>
                    <a:pt x="106156" y="52873"/>
                  </a:lnTo>
                  <a:lnTo>
                    <a:pt x="114134" y="46704"/>
                  </a:lnTo>
                  <a:lnTo>
                    <a:pt x="118282" y="39082"/>
                  </a:lnTo>
                  <a:lnTo>
                    <a:pt x="119771" y="21254"/>
                  </a:lnTo>
                  <a:lnTo>
                    <a:pt x="115022" y="13926"/>
                  </a:lnTo>
                  <a:lnTo>
                    <a:pt x="97266" y="2665"/>
                  </a:lnTo>
                  <a:lnTo>
                    <a:pt x="76896" y="0"/>
                  </a:lnTo>
                  <a:lnTo>
                    <a:pt x="56145" y="3884"/>
                  </a:lnTo>
                  <a:lnTo>
                    <a:pt x="35224" y="13410"/>
                  </a:lnTo>
                  <a:lnTo>
                    <a:pt x="20466" y="28562"/>
                  </a:lnTo>
                  <a:lnTo>
                    <a:pt x="1460" y="66885"/>
                  </a:lnTo>
                  <a:lnTo>
                    <a:pt x="0" y="87423"/>
                  </a:lnTo>
                  <a:lnTo>
                    <a:pt x="8596" y="129204"/>
                  </a:lnTo>
                  <a:lnTo>
                    <a:pt x="23771" y="155143"/>
                  </a:lnTo>
                  <a:lnTo>
                    <a:pt x="39552" y="167203"/>
                  </a:lnTo>
                  <a:lnTo>
                    <a:pt x="48674" y="172057"/>
                  </a:lnTo>
                  <a:lnTo>
                    <a:pt x="68168" y="174331"/>
                  </a:lnTo>
                  <a:lnTo>
                    <a:pt x="86190" y="171442"/>
                  </a:lnTo>
                  <a:lnTo>
                    <a:pt x="109032" y="1607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794246" y="2472964"/>
              <a:ext cx="132747" cy="118166"/>
            </a:xfrm>
            <a:custGeom>
              <a:avLst/>
              <a:gdLst/>
              <a:ahLst/>
              <a:cxnLst/>
              <a:rect l="0" t="0" r="0" b="0"/>
              <a:pathLst>
                <a:path w="132747" h="118166">
                  <a:moveTo>
                    <a:pt x="0" y="33937"/>
                  </a:moveTo>
                  <a:lnTo>
                    <a:pt x="15619" y="96411"/>
                  </a:lnTo>
                  <a:lnTo>
                    <a:pt x="11431" y="57299"/>
                  </a:lnTo>
                  <a:lnTo>
                    <a:pt x="16385" y="24091"/>
                  </a:lnTo>
                  <a:lnTo>
                    <a:pt x="21452" y="15675"/>
                  </a:lnTo>
                  <a:lnTo>
                    <a:pt x="36441" y="3204"/>
                  </a:lnTo>
                  <a:lnTo>
                    <a:pt x="57921" y="0"/>
                  </a:lnTo>
                  <a:lnTo>
                    <a:pt x="80726" y="3646"/>
                  </a:lnTo>
                  <a:lnTo>
                    <a:pt x="98659" y="13065"/>
                  </a:lnTo>
                  <a:lnTo>
                    <a:pt x="121910" y="37111"/>
                  </a:lnTo>
                  <a:lnTo>
                    <a:pt x="130222" y="59524"/>
                  </a:lnTo>
                  <a:lnTo>
                    <a:pt x="132746" y="82743"/>
                  </a:lnTo>
                  <a:lnTo>
                    <a:pt x="126342" y="1181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015345" y="2243688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0" y="160786"/>
                  </a:lnTo>
                  <a:lnTo>
                    <a:pt x="0" y="214537"/>
                  </a:lnTo>
                  <a:lnTo>
                    <a:pt x="5589" y="269327"/>
                  </a:lnTo>
                  <a:lnTo>
                    <a:pt x="9552" y="328328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889003" y="2412144"/>
              <a:ext cx="200043" cy="1"/>
            </a:xfrm>
            <a:custGeom>
              <a:avLst/>
              <a:gdLst/>
              <a:ahLst/>
              <a:cxnLst/>
              <a:rect l="0" t="0" r="0" b="0"/>
              <a:pathLst>
                <a:path w="200043" h="1">
                  <a:moveTo>
                    <a:pt x="200042" y="0"/>
                  </a:moveTo>
                  <a:lnTo>
                    <a:pt x="142777" y="0"/>
                  </a:lnTo>
                  <a:lnTo>
                    <a:pt x="93387" y="0"/>
                  </a:lnTo>
                  <a:lnTo>
                    <a:pt x="4482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122979" y="2454258"/>
              <a:ext cx="92408" cy="140638"/>
            </a:xfrm>
            <a:custGeom>
              <a:avLst/>
              <a:gdLst/>
              <a:ahLst/>
              <a:cxnLst/>
              <a:rect l="0" t="0" r="0" b="0"/>
              <a:pathLst>
                <a:path w="92408" h="140638">
                  <a:moveTo>
                    <a:pt x="8179" y="84228"/>
                  </a:moveTo>
                  <a:lnTo>
                    <a:pt x="11299" y="126920"/>
                  </a:lnTo>
                  <a:lnTo>
                    <a:pt x="14245" y="140637"/>
                  </a:lnTo>
                  <a:lnTo>
                    <a:pt x="11655" y="135035"/>
                  </a:lnTo>
                  <a:lnTo>
                    <a:pt x="1631" y="101673"/>
                  </a:lnTo>
                  <a:lnTo>
                    <a:pt x="0" y="65740"/>
                  </a:lnTo>
                  <a:lnTo>
                    <a:pt x="3764" y="43256"/>
                  </a:lnTo>
                  <a:lnTo>
                    <a:pt x="15576" y="24684"/>
                  </a:lnTo>
                  <a:lnTo>
                    <a:pt x="23639" y="16456"/>
                  </a:lnTo>
                  <a:lnTo>
                    <a:pt x="45076" y="7314"/>
                  </a:lnTo>
                  <a:lnTo>
                    <a:pt x="924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8229119" y="2484699"/>
              <a:ext cx="154724" cy="106244"/>
            </a:xfrm>
            <a:custGeom>
              <a:avLst/>
              <a:gdLst/>
              <a:ahLst/>
              <a:cxnLst/>
              <a:rect l="0" t="0" r="0" b="0"/>
              <a:pathLst>
                <a:path w="154724" h="106244">
                  <a:moveTo>
                    <a:pt x="70496" y="32730"/>
                  </a:moveTo>
                  <a:lnTo>
                    <a:pt x="81674" y="21552"/>
                  </a:lnTo>
                  <a:lnTo>
                    <a:pt x="82627" y="15919"/>
                  </a:lnTo>
                  <a:lnTo>
                    <a:pt x="80923" y="9825"/>
                  </a:lnTo>
                  <a:lnTo>
                    <a:pt x="77447" y="3422"/>
                  </a:lnTo>
                  <a:lnTo>
                    <a:pt x="71620" y="323"/>
                  </a:lnTo>
                  <a:lnTo>
                    <a:pt x="55788" y="0"/>
                  </a:lnTo>
                  <a:lnTo>
                    <a:pt x="27143" y="11984"/>
                  </a:lnTo>
                  <a:lnTo>
                    <a:pt x="13013" y="27019"/>
                  </a:lnTo>
                  <a:lnTo>
                    <a:pt x="4004" y="46569"/>
                  </a:lnTo>
                  <a:lnTo>
                    <a:pt x="0" y="70856"/>
                  </a:lnTo>
                  <a:lnTo>
                    <a:pt x="4459" y="91009"/>
                  </a:lnTo>
                  <a:lnTo>
                    <a:pt x="8923" y="99659"/>
                  </a:lnTo>
                  <a:lnTo>
                    <a:pt x="15410" y="104255"/>
                  </a:lnTo>
                  <a:lnTo>
                    <a:pt x="23243" y="106150"/>
                  </a:lnTo>
                  <a:lnTo>
                    <a:pt x="31975" y="106243"/>
                  </a:lnTo>
                  <a:lnTo>
                    <a:pt x="38966" y="102796"/>
                  </a:lnTo>
                  <a:lnTo>
                    <a:pt x="49853" y="89607"/>
                  </a:lnTo>
                  <a:lnTo>
                    <a:pt x="73733" y="32177"/>
                  </a:lnTo>
                  <a:lnTo>
                    <a:pt x="76163" y="30022"/>
                  </a:lnTo>
                  <a:lnTo>
                    <a:pt x="77783" y="33264"/>
                  </a:lnTo>
                  <a:lnTo>
                    <a:pt x="78863" y="40105"/>
                  </a:lnTo>
                  <a:lnTo>
                    <a:pt x="86302" y="53945"/>
                  </a:lnTo>
                  <a:lnTo>
                    <a:pt x="110143" y="81894"/>
                  </a:lnTo>
                  <a:lnTo>
                    <a:pt x="117984" y="85393"/>
                  </a:lnTo>
                  <a:lnTo>
                    <a:pt x="154723" y="853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8436485" y="2275274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2195" y="48931"/>
                  </a:lnTo>
                  <a:lnTo>
                    <a:pt x="650" y="99896"/>
                  </a:lnTo>
                  <a:lnTo>
                    <a:pt x="193" y="159450"/>
                  </a:lnTo>
                  <a:lnTo>
                    <a:pt x="57" y="218430"/>
                  </a:lnTo>
                  <a:lnTo>
                    <a:pt x="17" y="263591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8157604" y="2799092"/>
              <a:ext cx="132411" cy="297107"/>
            </a:xfrm>
            <a:custGeom>
              <a:avLst/>
              <a:gdLst/>
              <a:ahLst/>
              <a:cxnLst/>
              <a:rect l="0" t="0" r="0" b="0"/>
              <a:pathLst>
                <a:path w="132411" h="297107">
                  <a:moveTo>
                    <a:pt x="26197" y="55249"/>
                  </a:moveTo>
                  <a:lnTo>
                    <a:pt x="17132" y="113866"/>
                  </a:lnTo>
                  <a:lnTo>
                    <a:pt x="23193" y="169210"/>
                  </a:lnTo>
                  <a:lnTo>
                    <a:pt x="25307" y="218217"/>
                  </a:lnTo>
                  <a:lnTo>
                    <a:pt x="22902" y="280939"/>
                  </a:lnTo>
                  <a:lnTo>
                    <a:pt x="20491" y="293447"/>
                  </a:lnTo>
                  <a:lnTo>
                    <a:pt x="17714" y="297106"/>
                  </a:lnTo>
                  <a:lnTo>
                    <a:pt x="14693" y="294865"/>
                  </a:lnTo>
                  <a:lnTo>
                    <a:pt x="11508" y="288693"/>
                  </a:lnTo>
                  <a:lnTo>
                    <a:pt x="6398" y="230693"/>
                  </a:lnTo>
                  <a:lnTo>
                    <a:pt x="2269" y="168630"/>
                  </a:lnTo>
                  <a:lnTo>
                    <a:pt x="0" y="120819"/>
                  </a:lnTo>
                  <a:lnTo>
                    <a:pt x="6737" y="73897"/>
                  </a:lnTo>
                  <a:lnTo>
                    <a:pt x="14039" y="43650"/>
                  </a:lnTo>
                  <a:lnTo>
                    <a:pt x="25083" y="22408"/>
                  </a:lnTo>
                  <a:lnTo>
                    <a:pt x="40910" y="8287"/>
                  </a:lnTo>
                  <a:lnTo>
                    <a:pt x="50043" y="2884"/>
                  </a:lnTo>
                  <a:lnTo>
                    <a:pt x="69551" y="0"/>
                  </a:lnTo>
                  <a:lnTo>
                    <a:pt x="79666" y="869"/>
                  </a:lnTo>
                  <a:lnTo>
                    <a:pt x="97144" y="8073"/>
                  </a:lnTo>
                  <a:lnTo>
                    <a:pt x="112711" y="20244"/>
                  </a:lnTo>
                  <a:lnTo>
                    <a:pt x="127429" y="37352"/>
                  </a:lnTo>
                  <a:lnTo>
                    <a:pt x="132410" y="62892"/>
                  </a:lnTo>
                  <a:lnTo>
                    <a:pt x="129555" y="91401"/>
                  </a:lnTo>
                  <a:lnTo>
                    <a:pt x="120487" y="115770"/>
                  </a:lnTo>
                  <a:lnTo>
                    <a:pt x="105538" y="132060"/>
                  </a:lnTo>
                  <a:lnTo>
                    <a:pt x="87196" y="142030"/>
                  </a:lnTo>
                  <a:lnTo>
                    <a:pt x="47254" y="1500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8331200" y="2812227"/>
              <a:ext cx="31586" cy="284271"/>
            </a:xfrm>
            <a:custGeom>
              <a:avLst/>
              <a:gdLst/>
              <a:ahLst/>
              <a:cxnLst/>
              <a:rect l="0" t="0" r="0" b="0"/>
              <a:pathLst>
                <a:path w="31586" h="284271">
                  <a:moveTo>
                    <a:pt x="31585" y="0"/>
                  </a:moveTo>
                  <a:lnTo>
                    <a:pt x="17114" y="34792"/>
                  </a:lnTo>
                  <a:lnTo>
                    <a:pt x="11829" y="96776"/>
                  </a:lnTo>
                  <a:lnTo>
                    <a:pt x="10914" y="147997"/>
                  </a:lnTo>
                  <a:lnTo>
                    <a:pt x="10643" y="197099"/>
                  </a:lnTo>
                  <a:lnTo>
                    <a:pt x="3307" y="259099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8397463" y="2955223"/>
              <a:ext cx="123251" cy="130746"/>
            </a:xfrm>
            <a:custGeom>
              <a:avLst/>
              <a:gdLst/>
              <a:ahLst/>
              <a:cxnLst/>
              <a:rect l="0" t="0" r="0" b="0"/>
              <a:pathLst>
                <a:path w="123251" h="130746">
                  <a:moveTo>
                    <a:pt x="81136" y="67574"/>
                  </a:moveTo>
                  <a:lnTo>
                    <a:pt x="78016" y="24882"/>
                  </a:lnTo>
                  <a:lnTo>
                    <a:pt x="75546" y="14546"/>
                  </a:lnTo>
                  <a:lnTo>
                    <a:pt x="69221" y="7656"/>
                  </a:lnTo>
                  <a:lnTo>
                    <a:pt x="49714" y="0"/>
                  </a:lnTo>
                  <a:lnTo>
                    <a:pt x="40301" y="297"/>
                  </a:lnTo>
                  <a:lnTo>
                    <a:pt x="23602" y="6868"/>
                  </a:lnTo>
                  <a:lnTo>
                    <a:pt x="11502" y="23826"/>
                  </a:lnTo>
                  <a:lnTo>
                    <a:pt x="3394" y="46960"/>
                  </a:lnTo>
                  <a:lnTo>
                    <a:pt x="0" y="85123"/>
                  </a:lnTo>
                  <a:lnTo>
                    <a:pt x="3352" y="108129"/>
                  </a:lnTo>
                  <a:lnTo>
                    <a:pt x="8223" y="114498"/>
                  </a:lnTo>
                  <a:lnTo>
                    <a:pt x="14980" y="117574"/>
                  </a:lnTo>
                  <a:lnTo>
                    <a:pt x="22993" y="118455"/>
                  </a:lnTo>
                  <a:lnTo>
                    <a:pt x="30676" y="115532"/>
                  </a:lnTo>
                  <a:lnTo>
                    <a:pt x="45451" y="102927"/>
                  </a:lnTo>
                  <a:lnTo>
                    <a:pt x="65595" y="59003"/>
                  </a:lnTo>
                  <a:lnTo>
                    <a:pt x="73449" y="36858"/>
                  </a:lnTo>
                  <a:lnTo>
                    <a:pt x="76012" y="34229"/>
                  </a:lnTo>
                  <a:lnTo>
                    <a:pt x="77719" y="37155"/>
                  </a:lnTo>
                  <a:lnTo>
                    <a:pt x="90261" y="86878"/>
                  </a:lnTo>
                  <a:lnTo>
                    <a:pt x="106197" y="116187"/>
                  </a:lnTo>
                  <a:lnTo>
                    <a:pt x="123250" y="1307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8556761" y="2980683"/>
              <a:ext cx="16595" cy="126343"/>
            </a:xfrm>
            <a:custGeom>
              <a:avLst/>
              <a:gdLst/>
              <a:ahLst/>
              <a:cxnLst/>
              <a:rect l="0" t="0" r="0" b="0"/>
              <a:pathLst>
                <a:path w="16595" h="126343">
                  <a:moveTo>
                    <a:pt x="6065" y="0"/>
                  </a:moveTo>
                  <a:lnTo>
                    <a:pt x="0" y="33622"/>
                  </a:lnTo>
                  <a:lnTo>
                    <a:pt x="7641" y="85324"/>
                  </a:lnTo>
                  <a:lnTo>
                    <a:pt x="16594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8531242" y="285434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8615469" y="2907557"/>
              <a:ext cx="132746" cy="167883"/>
            </a:xfrm>
            <a:custGeom>
              <a:avLst/>
              <a:gdLst/>
              <a:ahLst/>
              <a:cxnLst/>
              <a:rect l="0" t="0" r="0" b="0"/>
              <a:pathLst>
                <a:path w="132746" h="167883">
                  <a:moveTo>
                    <a:pt x="0" y="52069"/>
                  </a:moveTo>
                  <a:lnTo>
                    <a:pt x="9065" y="110686"/>
                  </a:lnTo>
                  <a:lnTo>
                    <a:pt x="16306" y="148265"/>
                  </a:lnTo>
                  <a:lnTo>
                    <a:pt x="11520" y="107299"/>
                  </a:lnTo>
                  <a:lnTo>
                    <a:pt x="11895" y="54703"/>
                  </a:lnTo>
                  <a:lnTo>
                    <a:pt x="16205" y="27113"/>
                  </a:lnTo>
                  <a:lnTo>
                    <a:pt x="21332" y="16715"/>
                  </a:lnTo>
                  <a:lnTo>
                    <a:pt x="36387" y="2041"/>
                  </a:lnTo>
                  <a:lnTo>
                    <a:pt x="46485" y="0"/>
                  </a:lnTo>
                  <a:lnTo>
                    <a:pt x="70183" y="3971"/>
                  </a:lnTo>
                  <a:lnTo>
                    <a:pt x="90074" y="16654"/>
                  </a:lnTo>
                  <a:lnTo>
                    <a:pt x="114426" y="46645"/>
                  </a:lnTo>
                  <a:lnTo>
                    <a:pt x="126895" y="71885"/>
                  </a:lnTo>
                  <a:lnTo>
                    <a:pt x="132745" y="112403"/>
                  </a:lnTo>
                  <a:lnTo>
                    <a:pt x="126342" y="1678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8820253" y="2885926"/>
              <a:ext cx="166146" cy="252685"/>
            </a:xfrm>
            <a:custGeom>
              <a:avLst/>
              <a:gdLst/>
              <a:ahLst/>
              <a:cxnLst/>
              <a:rect l="0" t="0" r="0" b="0"/>
              <a:pathLst>
                <a:path w="166146" h="252685">
                  <a:moveTo>
                    <a:pt x="90014" y="0"/>
                  </a:moveTo>
                  <a:lnTo>
                    <a:pt x="47322" y="3120"/>
                  </a:lnTo>
                  <a:lnTo>
                    <a:pt x="36986" y="5590"/>
                  </a:lnTo>
                  <a:lnTo>
                    <a:pt x="19264" y="17692"/>
                  </a:lnTo>
                  <a:lnTo>
                    <a:pt x="11262" y="25833"/>
                  </a:lnTo>
                  <a:lnTo>
                    <a:pt x="2371" y="47357"/>
                  </a:lnTo>
                  <a:lnTo>
                    <a:pt x="0" y="59647"/>
                  </a:lnTo>
                  <a:lnTo>
                    <a:pt x="1929" y="69011"/>
                  </a:lnTo>
                  <a:lnTo>
                    <a:pt x="6724" y="76423"/>
                  </a:lnTo>
                  <a:lnTo>
                    <a:pt x="13431" y="82534"/>
                  </a:lnTo>
                  <a:lnTo>
                    <a:pt x="33360" y="89325"/>
                  </a:lnTo>
                  <a:lnTo>
                    <a:pt x="89486" y="102447"/>
                  </a:lnTo>
                  <a:lnTo>
                    <a:pt x="142587" y="125001"/>
                  </a:lnTo>
                  <a:lnTo>
                    <a:pt x="157443" y="140954"/>
                  </a:lnTo>
                  <a:lnTo>
                    <a:pt x="163043" y="150122"/>
                  </a:lnTo>
                  <a:lnTo>
                    <a:pt x="166145" y="169666"/>
                  </a:lnTo>
                  <a:lnTo>
                    <a:pt x="165334" y="179791"/>
                  </a:lnTo>
                  <a:lnTo>
                    <a:pt x="158195" y="197281"/>
                  </a:lnTo>
                  <a:lnTo>
                    <a:pt x="134548" y="227573"/>
                  </a:lnTo>
                  <a:lnTo>
                    <a:pt x="108668" y="243424"/>
                  </a:lnTo>
                  <a:lnTo>
                    <a:pt x="58429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Freeform 17"/>
          <p:cNvSpPr/>
          <p:nvPr/>
        </p:nvSpPr>
        <p:spPr>
          <a:xfrm>
            <a:off x="5079426" y="2301270"/>
            <a:ext cx="261681" cy="458855"/>
          </a:xfrm>
          <a:custGeom>
            <a:avLst/>
            <a:gdLst/>
            <a:ahLst/>
            <a:cxnLst/>
            <a:rect l="0" t="0" r="0" b="0"/>
            <a:pathLst>
              <a:path w="261681" h="458855">
                <a:moveTo>
                  <a:pt x="209038" y="5589"/>
                </a:moveTo>
                <a:lnTo>
                  <a:pt x="192270" y="0"/>
                </a:lnTo>
                <a:lnTo>
                  <a:pt x="159486" y="2113"/>
                </a:lnTo>
                <a:lnTo>
                  <a:pt x="120136" y="10148"/>
                </a:lnTo>
                <a:lnTo>
                  <a:pt x="98946" y="22823"/>
                </a:lnTo>
                <a:lnTo>
                  <a:pt x="66278" y="59556"/>
                </a:lnTo>
                <a:lnTo>
                  <a:pt x="30202" y="122502"/>
                </a:lnTo>
                <a:lnTo>
                  <a:pt x="18422" y="151137"/>
                </a:lnTo>
                <a:lnTo>
                  <a:pt x="7739" y="214060"/>
                </a:lnTo>
                <a:lnTo>
                  <a:pt x="299" y="277486"/>
                </a:lnTo>
                <a:lnTo>
                  <a:pt x="0" y="337934"/>
                </a:lnTo>
                <a:lnTo>
                  <a:pt x="9992" y="391815"/>
                </a:lnTo>
                <a:lnTo>
                  <a:pt x="17628" y="413551"/>
                </a:lnTo>
                <a:lnTo>
                  <a:pt x="36250" y="438942"/>
                </a:lnTo>
                <a:lnTo>
                  <a:pt x="53865" y="453994"/>
                </a:lnTo>
                <a:lnTo>
                  <a:pt x="63475" y="457774"/>
                </a:lnTo>
                <a:lnTo>
                  <a:pt x="83512" y="458854"/>
                </a:lnTo>
                <a:lnTo>
                  <a:pt x="114523" y="452885"/>
                </a:lnTo>
                <a:lnTo>
                  <a:pt x="140349" y="438118"/>
                </a:lnTo>
                <a:lnTo>
                  <a:pt x="162819" y="418925"/>
                </a:lnTo>
                <a:lnTo>
                  <a:pt x="178706" y="392831"/>
                </a:lnTo>
                <a:lnTo>
                  <a:pt x="193385" y="351403"/>
                </a:lnTo>
                <a:lnTo>
                  <a:pt x="196232" y="326180"/>
                </a:lnTo>
                <a:lnTo>
                  <a:pt x="191258" y="302492"/>
                </a:lnTo>
                <a:lnTo>
                  <a:pt x="186656" y="291262"/>
                </a:lnTo>
                <a:lnTo>
                  <a:pt x="172184" y="275664"/>
                </a:lnTo>
                <a:lnTo>
                  <a:pt x="163412" y="269867"/>
                </a:lnTo>
                <a:lnTo>
                  <a:pt x="144306" y="266546"/>
                </a:lnTo>
                <a:lnTo>
                  <a:pt x="134298" y="267298"/>
                </a:lnTo>
                <a:lnTo>
                  <a:pt x="128796" y="271308"/>
                </a:lnTo>
                <a:lnTo>
                  <a:pt x="126297" y="277492"/>
                </a:lnTo>
                <a:lnTo>
                  <a:pt x="125802" y="285124"/>
                </a:lnTo>
                <a:lnTo>
                  <a:pt x="130150" y="290211"/>
                </a:lnTo>
                <a:lnTo>
                  <a:pt x="147461" y="295865"/>
                </a:lnTo>
                <a:lnTo>
                  <a:pt x="177924" y="293458"/>
                </a:lnTo>
                <a:lnTo>
                  <a:pt x="240665" y="275520"/>
                </a:lnTo>
                <a:lnTo>
                  <a:pt x="261680" y="26880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5377631" y="2348973"/>
            <a:ext cx="965963" cy="938421"/>
            <a:chOff x="5377631" y="2348973"/>
            <a:chExt cx="965963" cy="938421"/>
          </a:xfrm>
        </p:grpSpPr>
        <p:sp>
          <p:nvSpPr>
            <p:cNvPr id="19" name="Freeform 18"/>
            <p:cNvSpPr/>
            <p:nvPr/>
          </p:nvSpPr>
          <p:spPr>
            <a:xfrm>
              <a:off x="5377631" y="2549015"/>
              <a:ext cx="89818" cy="182860"/>
            </a:xfrm>
            <a:custGeom>
              <a:avLst/>
              <a:gdLst/>
              <a:ahLst/>
              <a:cxnLst/>
              <a:rect l="0" t="0" r="0" b="0"/>
              <a:pathLst>
                <a:path w="89818" h="182860">
                  <a:moveTo>
                    <a:pt x="5590" y="105285"/>
                  </a:moveTo>
                  <a:lnTo>
                    <a:pt x="0" y="122052"/>
                  </a:lnTo>
                  <a:lnTo>
                    <a:pt x="376" y="139643"/>
                  </a:lnTo>
                  <a:lnTo>
                    <a:pt x="10969" y="182859"/>
                  </a:lnTo>
                  <a:lnTo>
                    <a:pt x="8760" y="177197"/>
                  </a:lnTo>
                  <a:lnTo>
                    <a:pt x="6007" y="123796"/>
                  </a:lnTo>
                  <a:lnTo>
                    <a:pt x="11261" y="75276"/>
                  </a:lnTo>
                  <a:lnTo>
                    <a:pt x="24734" y="33066"/>
                  </a:lnTo>
                  <a:lnTo>
                    <a:pt x="35935" y="16256"/>
                  </a:lnTo>
                  <a:lnTo>
                    <a:pt x="44537" y="10837"/>
                  </a:lnTo>
                  <a:lnTo>
                    <a:pt x="8981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09562" y="2553976"/>
              <a:ext cx="95008" cy="187765"/>
            </a:xfrm>
            <a:custGeom>
              <a:avLst/>
              <a:gdLst/>
              <a:ahLst/>
              <a:cxnLst/>
              <a:rect l="0" t="0" r="0" b="0"/>
              <a:pathLst>
                <a:path w="95008" h="187765">
                  <a:moveTo>
                    <a:pt x="0" y="79267"/>
                  </a:moveTo>
                  <a:lnTo>
                    <a:pt x="11179" y="90445"/>
                  </a:lnTo>
                  <a:lnTo>
                    <a:pt x="17981" y="92568"/>
                  </a:lnTo>
                  <a:lnTo>
                    <a:pt x="44323" y="89967"/>
                  </a:lnTo>
                  <a:lnTo>
                    <a:pt x="73184" y="80617"/>
                  </a:lnTo>
                  <a:lnTo>
                    <a:pt x="89459" y="69728"/>
                  </a:lnTo>
                  <a:lnTo>
                    <a:pt x="93564" y="61209"/>
                  </a:lnTo>
                  <a:lnTo>
                    <a:pt x="95007" y="39266"/>
                  </a:lnTo>
                  <a:lnTo>
                    <a:pt x="88629" y="20154"/>
                  </a:lnTo>
                  <a:lnTo>
                    <a:pt x="83652" y="11782"/>
                  </a:lnTo>
                  <a:lnTo>
                    <a:pt x="75655" y="6201"/>
                  </a:lnTo>
                  <a:lnTo>
                    <a:pt x="54292" y="0"/>
                  </a:lnTo>
                  <a:lnTo>
                    <a:pt x="44383" y="1855"/>
                  </a:lnTo>
                  <a:lnTo>
                    <a:pt x="27135" y="13276"/>
                  </a:lnTo>
                  <a:lnTo>
                    <a:pt x="9860" y="39437"/>
                  </a:lnTo>
                  <a:lnTo>
                    <a:pt x="1948" y="88123"/>
                  </a:lnTo>
                  <a:lnTo>
                    <a:pt x="866" y="115178"/>
                  </a:lnTo>
                  <a:lnTo>
                    <a:pt x="6624" y="136561"/>
                  </a:lnTo>
                  <a:lnTo>
                    <a:pt x="29385" y="169353"/>
                  </a:lnTo>
                  <a:lnTo>
                    <a:pt x="55110" y="185637"/>
                  </a:lnTo>
                  <a:lnTo>
                    <a:pt x="62476" y="187615"/>
                  </a:lnTo>
                  <a:lnTo>
                    <a:pt x="68557" y="187764"/>
                  </a:lnTo>
                  <a:lnTo>
                    <a:pt x="84228" y="1845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629346" y="2611255"/>
              <a:ext cx="143430" cy="137802"/>
            </a:xfrm>
            <a:custGeom>
              <a:avLst/>
              <a:gdLst/>
              <a:ahLst/>
              <a:cxnLst/>
              <a:rect l="0" t="0" r="0" b="0"/>
              <a:pathLst>
                <a:path w="143430" h="137802">
                  <a:moveTo>
                    <a:pt x="48672" y="85159"/>
                  </a:moveTo>
                  <a:lnTo>
                    <a:pt x="64313" y="67178"/>
                  </a:lnTo>
                  <a:lnTo>
                    <a:pt x="72392" y="50261"/>
                  </a:lnTo>
                  <a:lnTo>
                    <a:pt x="73642" y="31044"/>
                  </a:lnTo>
                  <a:lnTo>
                    <a:pt x="72338" y="21006"/>
                  </a:lnTo>
                  <a:lnTo>
                    <a:pt x="67959" y="13145"/>
                  </a:lnTo>
                  <a:lnTo>
                    <a:pt x="53735" y="1290"/>
                  </a:lnTo>
                  <a:lnTo>
                    <a:pt x="46198" y="0"/>
                  </a:lnTo>
                  <a:lnTo>
                    <a:pt x="38834" y="1480"/>
                  </a:lnTo>
                  <a:lnTo>
                    <a:pt x="17291" y="14742"/>
                  </a:lnTo>
                  <a:lnTo>
                    <a:pt x="10204" y="20666"/>
                  </a:lnTo>
                  <a:lnTo>
                    <a:pt x="2330" y="39728"/>
                  </a:lnTo>
                  <a:lnTo>
                    <a:pt x="0" y="63797"/>
                  </a:lnTo>
                  <a:lnTo>
                    <a:pt x="6435" y="102486"/>
                  </a:lnTo>
                  <a:lnTo>
                    <a:pt x="16642" y="125615"/>
                  </a:lnTo>
                  <a:lnTo>
                    <a:pt x="23809" y="130847"/>
                  </a:lnTo>
                  <a:lnTo>
                    <a:pt x="32097" y="131995"/>
                  </a:lnTo>
                  <a:lnTo>
                    <a:pt x="41132" y="130421"/>
                  </a:lnTo>
                  <a:lnTo>
                    <a:pt x="48324" y="125862"/>
                  </a:lnTo>
                  <a:lnTo>
                    <a:pt x="59436" y="111438"/>
                  </a:lnTo>
                  <a:lnTo>
                    <a:pt x="72269" y="77997"/>
                  </a:lnTo>
                  <a:lnTo>
                    <a:pt x="76101" y="73365"/>
                  </a:lnTo>
                  <a:lnTo>
                    <a:pt x="79827" y="73787"/>
                  </a:lnTo>
                  <a:lnTo>
                    <a:pt x="83480" y="77577"/>
                  </a:lnTo>
                  <a:lnTo>
                    <a:pt x="110388" y="122866"/>
                  </a:lnTo>
                  <a:lnTo>
                    <a:pt x="123285" y="131164"/>
                  </a:lnTo>
                  <a:lnTo>
                    <a:pt x="143429" y="1378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772775" y="2348973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3120" y="52050"/>
                  </a:lnTo>
                  <a:lnTo>
                    <a:pt x="8333" y="108229"/>
                  </a:lnTo>
                  <a:lnTo>
                    <a:pt x="12997" y="169328"/>
                  </a:lnTo>
                  <a:lnTo>
                    <a:pt x="18669" y="231885"/>
                  </a:lnTo>
                  <a:lnTo>
                    <a:pt x="23469" y="288635"/>
                  </a:lnTo>
                  <a:lnTo>
                    <a:pt x="29982" y="349733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88547" y="2517429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20367" y="9065"/>
                  </a:lnTo>
                  <a:lnTo>
                    <a:pt x="60651" y="18669"/>
                  </a:lnTo>
                  <a:lnTo>
                    <a:pt x="26549" y="234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562205" y="2928041"/>
              <a:ext cx="21058" cy="273741"/>
            </a:xfrm>
            <a:custGeom>
              <a:avLst/>
              <a:gdLst/>
              <a:ahLst/>
              <a:cxnLst/>
              <a:rect l="0" t="0" r="0" b="0"/>
              <a:pathLst>
                <a:path w="21058" h="273741">
                  <a:moveTo>
                    <a:pt x="21057" y="0"/>
                  </a:moveTo>
                  <a:lnTo>
                    <a:pt x="13821" y="28726"/>
                  </a:lnTo>
                  <a:lnTo>
                    <a:pt x="12674" y="77921"/>
                  </a:lnTo>
                  <a:lnTo>
                    <a:pt x="16883" y="130062"/>
                  </a:lnTo>
                  <a:lnTo>
                    <a:pt x="12931" y="181386"/>
                  </a:lnTo>
                  <a:lnTo>
                    <a:pt x="7884" y="238123"/>
                  </a:lnTo>
                  <a:lnTo>
                    <a:pt x="0" y="273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20091" y="2887155"/>
              <a:ext cx="206475" cy="198814"/>
            </a:xfrm>
            <a:custGeom>
              <a:avLst/>
              <a:gdLst/>
              <a:ahLst/>
              <a:cxnLst/>
              <a:rect l="0" t="0" r="0" b="0"/>
              <a:pathLst>
                <a:path w="206475" h="198814">
                  <a:moveTo>
                    <a:pt x="0" y="40886"/>
                  </a:moveTo>
                  <a:lnTo>
                    <a:pt x="11178" y="24118"/>
                  </a:lnTo>
                  <a:lnTo>
                    <a:pt x="26025" y="12766"/>
                  </a:lnTo>
                  <a:lnTo>
                    <a:pt x="45492" y="4991"/>
                  </a:lnTo>
                  <a:lnTo>
                    <a:pt x="96117" y="0"/>
                  </a:lnTo>
                  <a:lnTo>
                    <a:pt x="122267" y="1657"/>
                  </a:lnTo>
                  <a:lnTo>
                    <a:pt x="145588" y="10192"/>
                  </a:lnTo>
                  <a:lnTo>
                    <a:pt x="172859" y="33741"/>
                  </a:lnTo>
                  <a:lnTo>
                    <a:pt x="195757" y="62945"/>
                  </a:lnTo>
                  <a:lnTo>
                    <a:pt x="203986" y="86565"/>
                  </a:lnTo>
                  <a:lnTo>
                    <a:pt x="206474" y="111490"/>
                  </a:lnTo>
                  <a:lnTo>
                    <a:pt x="203680" y="134266"/>
                  </a:lnTo>
                  <a:lnTo>
                    <a:pt x="197788" y="144084"/>
                  </a:lnTo>
                  <a:lnTo>
                    <a:pt x="178763" y="161231"/>
                  </a:lnTo>
                  <a:lnTo>
                    <a:pt x="147333" y="178449"/>
                  </a:lnTo>
                  <a:lnTo>
                    <a:pt x="86414" y="190109"/>
                  </a:lnTo>
                  <a:lnTo>
                    <a:pt x="52642" y="198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51718" y="2917512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0" y="58617"/>
                  </a:lnTo>
                  <a:lnTo>
                    <a:pt x="1169" y="115130"/>
                  </a:lnTo>
                  <a:lnTo>
                    <a:pt x="7235" y="171373"/>
                  </a:lnTo>
                  <a:lnTo>
                    <a:pt x="10722" y="230152"/>
                  </a:lnTo>
                  <a:lnTo>
                    <a:pt x="18669" y="290001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17928" y="3066097"/>
              <a:ext cx="133832" cy="156742"/>
            </a:xfrm>
            <a:custGeom>
              <a:avLst/>
              <a:gdLst/>
              <a:ahLst/>
              <a:cxnLst/>
              <a:rect l="0" t="0" r="0" b="0"/>
              <a:pathLst>
                <a:path w="133832" h="156742">
                  <a:moveTo>
                    <a:pt x="91717" y="61985"/>
                  </a:moveTo>
                  <a:lnTo>
                    <a:pt x="77145" y="19293"/>
                  </a:lnTo>
                  <a:lnTo>
                    <a:pt x="71474" y="8957"/>
                  </a:lnTo>
                  <a:lnTo>
                    <a:pt x="64184" y="3236"/>
                  </a:lnTo>
                  <a:lnTo>
                    <a:pt x="55814" y="592"/>
                  </a:lnTo>
                  <a:lnTo>
                    <a:pt x="46725" y="0"/>
                  </a:lnTo>
                  <a:lnTo>
                    <a:pt x="30386" y="5580"/>
                  </a:lnTo>
                  <a:lnTo>
                    <a:pt x="22754" y="10344"/>
                  </a:lnTo>
                  <a:lnTo>
                    <a:pt x="11154" y="24995"/>
                  </a:lnTo>
                  <a:lnTo>
                    <a:pt x="3269" y="44375"/>
                  </a:lnTo>
                  <a:lnTo>
                    <a:pt x="0" y="80424"/>
                  </a:lnTo>
                  <a:lnTo>
                    <a:pt x="3381" y="102935"/>
                  </a:lnTo>
                  <a:lnTo>
                    <a:pt x="11902" y="121519"/>
                  </a:lnTo>
                  <a:lnTo>
                    <a:pt x="17450" y="129751"/>
                  </a:lnTo>
                  <a:lnTo>
                    <a:pt x="24659" y="134068"/>
                  </a:lnTo>
                  <a:lnTo>
                    <a:pt x="42026" y="135746"/>
                  </a:lnTo>
                  <a:lnTo>
                    <a:pt x="49231" y="132216"/>
                  </a:lnTo>
                  <a:lnTo>
                    <a:pt x="60356" y="118935"/>
                  </a:lnTo>
                  <a:lnTo>
                    <a:pt x="73197" y="91727"/>
                  </a:lnTo>
                  <a:lnTo>
                    <a:pt x="77031" y="88832"/>
                  </a:lnTo>
                  <a:lnTo>
                    <a:pt x="80756" y="90412"/>
                  </a:lnTo>
                  <a:lnTo>
                    <a:pt x="127855" y="150043"/>
                  </a:lnTo>
                  <a:lnTo>
                    <a:pt x="133831" y="156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83345" y="3128082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3119" y="42692"/>
                  </a:lnTo>
                  <a:lnTo>
                    <a:pt x="18211" y="99096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72816" y="301226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057044" y="3096445"/>
              <a:ext cx="111639" cy="151037"/>
            </a:xfrm>
            <a:custGeom>
              <a:avLst/>
              <a:gdLst/>
              <a:ahLst/>
              <a:cxnLst/>
              <a:rect l="0" t="0" r="0" b="0"/>
              <a:pathLst>
                <a:path w="111639" h="151037">
                  <a:moveTo>
                    <a:pt x="0" y="63222"/>
                  </a:moveTo>
                  <a:lnTo>
                    <a:pt x="17959" y="126650"/>
                  </a:lnTo>
                  <a:lnTo>
                    <a:pt x="25858" y="151036"/>
                  </a:lnTo>
                  <a:lnTo>
                    <a:pt x="14397" y="96596"/>
                  </a:lnTo>
                  <a:lnTo>
                    <a:pt x="14413" y="36843"/>
                  </a:lnTo>
                  <a:lnTo>
                    <a:pt x="16628" y="24579"/>
                  </a:lnTo>
                  <a:lnTo>
                    <a:pt x="21614" y="15233"/>
                  </a:lnTo>
                  <a:lnTo>
                    <a:pt x="36513" y="1730"/>
                  </a:lnTo>
                  <a:lnTo>
                    <a:pt x="44229" y="0"/>
                  </a:lnTo>
                  <a:lnTo>
                    <a:pt x="51713" y="1187"/>
                  </a:lnTo>
                  <a:lnTo>
                    <a:pt x="59042" y="4318"/>
                  </a:lnTo>
                  <a:lnTo>
                    <a:pt x="80535" y="25492"/>
                  </a:lnTo>
                  <a:lnTo>
                    <a:pt x="101721" y="53993"/>
                  </a:lnTo>
                  <a:lnTo>
                    <a:pt x="109550" y="77448"/>
                  </a:lnTo>
                  <a:lnTo>
                    <a:pt x="111638" y="90254"/>
                  </a:lnTo>
                  <a:lnTo>
                    <a:pt x="110690" y="99961"/>
                  </a:lnTo>
                  <a:lnTo>
                    <a:pt x="107719" y="107602"/>
                  </a:lnTo>
                  <a:lnTo>
                    <a:pt x="94757" y="1263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213996" y="3054382"/>
              <a:ext cx="129598" cy="233012"/>
            </a:xfrm>
            <a:custGeom>
              <a:avLst/>
              <a:gdLst/>
              <a:ahLst/>
              <a:cxnLst/>
              <a:rect l="0" t="0" r="0" b="0"/>
              <a:pathLst>
                <a:path w="129598" h="233012">
                  <a:moveTo>
                    <a:pt x="85204" y="0"/>
                  </a:moveTo>
                  <a:lnTo>
                    <a:pt x="32499" y="19129"/>
                  </a:lnTo>
                  <a:lnTo>
                    <a:pt x="16546" y="30339"/>
                  </a:lnTo>
                  <a:lnTo>
                    <a:pt x="4776" y="46239"/>
                  </a:lnTo>
                  <a:lnTo>
                    <a:pt x="0" y="55393"/>
                  </a:lnTo>
                  <a:lnTo>
                    <a:pt x="325" y="62665"/>
                  </a:lnTo>
                  <a:lnTo>
                    <a:pt x="4051" y="68683"/>
                  </a:lnTo>
                  <a:lnTo>
                    <a:pt x="17551" y="78489"/>
                  </a:lnTo>
                  <a:lnTo>
                    <a:pt x="70532" y="97973"/>
                  </a:lnTo>
                  <a:lnTo>
                    <a:pt x="105033" y="114297"/>
                  </a:lnTo>
                  <a:lnTo>
                    <a:pt x="120533" y="133467"/>
                  </a:lnTo>
                  <a:lnTo>
                    <a:pt x="126304" y="145130"/>
                  </a:lnTo>
                  <a:lnTo>
                    <a:pt x="129597" y="170567"/>
                  </a:lnTo>
                  <a:lnTo>
                    <a:pt x="125991" y="195131"/>
                  </a:lnTo>
                  <a:lnTo>
                    <a:pt x="116590" y="213847"/>
                  </a:lnTo>
                  <a:lnTo>
                    <a:pt x="98373" y="226844"/>
                  </a:lnTo>
                  <a:lnTo>
                    <a:pt x="86964" y="231949"/>
                  </a:lnTo>
                  <a:lnTo>
                    <a:pt x="77018" y="233011"/>
                  </a:lnTo>
                  <a:lnTo>
                    <a:pt x="4309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770072" y="935267"/>
            <a:ext cx="3456013" cy="1518992"/>
            <a:chOff x="5770072" y="935267"/>
            <a:chExt cx="3456013" cy="1518992"/>
          </a:xfrm>
        </p:grpSpPr>
        <p:sp>
          <p:nvSpPr>
            <p:cNvPr id="33" name="Freeform 32"/>
            <p:cNvSpPr/>
            <p:nvPr/>
          </p:nvSpPr>
          <p:spPr>
            <a:xfrm>
              <a:off x="5770072" y="1634510"/>
              <a:ext cx="3456013" cy="819749"/>
            </a:xfrm>
            <a:custGeom>
              <a:avLst/>
              <a:gdLst/>
              <a:ahLst/>
              <a:cxnLst/>
              <a:rect l="0" t="0" r="0" b="0"/>
              <a:pathLst>
                <a:path w="3456013" h="819749">
                  <a:moveTo>
                    <a:pt x="3413936" y="819748"/>
                  </a:moveTo>
                  <a:lnTo>
                    <a:pt x="3428590" y="766720"/>
                  </a:lnTo>
                  <a:lnTo>
                    <a:pt x="3434897" y="716510"/>
                  </a:lnTo>
                  <a:lnTo>
                    <a:pt x="3443076" y="658412"/>
                  </a:lnTo>
                  <a:lnTo>
                    <a:pt x="3444797" y="608168"/>
                  </a:lnTo>
                  <a:lnTo>
                    <a:pt x="3450968" y="549967"/>
                  </a:lnTo>
                  <a:lnTo>
                    <a:pt x="3455046" y="489034"/>
                  </a:lnTo>
                  <a:lnTo>
                    <a:pt x="3455852" y="427605"/>
                  </a:lnTo>
                  <a:lnTo>
                    <a:pt x="3456012" y="365082"/>
                  </a:lnTo>
                  <a:lnTo>
                    <a:pt x="3454873" y="307671"/>
                  </a:lnTo>
                  <a:lnTo>
                    <a:pt x="3444595" y="254390"/>
                  </a:lnTo>
                  <a:lnTo>
                    <a:pt x="3426682" y="200155"/>
                  </a:lnTo>
                  <a:lnTo>
                    <a:pt x="3415312" y="183285"/>
                  </a:lnTo>
                  <a:lnTo>
                    <a:pt x="3399340" y="171108"/>
                  </a:lnTo>
                  <a:lnTo>
                    <a:pt x="3360490" y="153758"/>
                  </a:lnTo>
                  <a:lnTo>
                    <a:pt x="3304550" y="146302"/>
                  </a:lnTo>
                  <a:lnTo>
                    <a:pt x="3254158" y="137897"/>
                  </a:lnTo>
                  <a:lnTo>
                    <a:pt x="3193902" y="130301"/>
                  </a:lnTo>
                  <a:lnTo>
                    <a:pt x="3135250" y="124771"/>
                  </a:lnTo>
                  <a:lnTo>
                    <a:pt x="3082416" y="116746"/>
                  </a:lnTo>
                  <a:lnTo>
                    <a:pt x="3030268" y="111933"/>
                  </a:lnTo>
                  <a:lnTo>
                    <a:pt x="2970364" y="103097"/>
                  </a:lnTo>
                  <a:lnTo>
                    <a:pt x="2917519" y="93070"/>
                  </a:lnTo>
                  <a:lnTo>
                    <a:pt x="2870277" y="85810"/>
                  </a:lnTo>
                  <a:lnTo>
                    <a:pt x="2818064" y="83659"/>
                  </a:lnTo>
                  <a:lnTo>
                    <a:pt x="2764089" y="77343"/>
                  </a:lnTo>
                  <a:lnTo>
                    <a:pt x="2708091" y="73741"/>
                  </a:lnTo>
                  <a:lnTo>
                    <a:pt x="2644750" y="64119"/>
                  </a:lnTo>
                  <a:lnTo>
                    <a:pt x="2584865" y="55525"/>
                  </a:lnTo>
                  <a:lnTo>
                    <a:pt x="2535926" y="52459"/>
                  </a:lnTo>
                  <a:lnTo>
                    <a:pt x="2477467" y="48303"/>
                  </a:lnTo>
                  <a:lnTo>
                    <a:pt x="2425595" y="42910"/>
                  </a:lnTo>
                  <a:lnTo>
                    <a:pt x="2367722" y="38192"/>
                  </a:lnTo>
                  <a:lnTo>
                    <a:pt x="2306245" y="31707"/>
                  </a:lnTo>
                  <a:lnTo>
                    <a:pt x="2246441" y="30584"/>
                  </a:lnTo>
                  <a:lnTo>
                    <a:pt x="2193627" y="24662"/>
                  </a:lnTo>
                  <a:lnTo>
                    <a:pt x="2131575" y="21087"/>
                  </a:lnTo>
                  <a:lnTo>
                    <a:pt x="2078093" y="20028"/>
                  </a:lnTo>
                  <a:lnTo>
                    <a:pt x="2019271" y="18501"/>
                  </a:lnTo>
                  <a:lnTo>
                    <a:pt x="1956155" y="10529"/>
                  </a:lnTo>
                  <a:lnTo>
                    <a:pt x="1901078" y="9345"/>
                  </a:lnTo>
                  <a:lnTo>
                    <a:pt x="1848257" y="5992"/>
                  </a:lnTo>
                  <a:lnTo>
                    <a:pt x="1798093" y="0"/>
                  </a:lnTo>
                  <a:lnTo>
                    <a:pt x="1737516" y="7053"/>
                  </a:lnTo>
                  <a:lnTo>
                    <a:pt x="1690844" y="8461"/>
                  </a:lnTo>
                  <a:lnTo>
                    <a:pt x="1638801" y="8878"/>
                  </a:lnTo>
                  <a:lnTo>
                    <a:pt x="1584386" y="12121"/>
                  </a:lnTo>
                  <a:lnTo>
                    <a:pt x="1540934" y="16266"/>
                  </a:lnTo>
                  <a:lnTo>
                    <a:pt x="1479349" y="18600"/>
                  </a:lnTo>
                  <a:lnTo>
                    <a:pt x="1428087" y="19291"/>
                  </a:lnTo>
                  <a:lnTo>
                    <a:pt x="1369484" y="19496"/>
                  </a:lnTo>
                  <a:lnTo>
                    <a:pt x="1307666" y="19557"/>
                  </a:lnTo>
                  <a:lnTo>
                    <a:pt x="1248406" y="20745"/>
                  </a:lnTo>
                  <a:lnTo>
                    <a:pt x="1185804" y="27914"/>
                  </a:lnTo>
                  <a:lnTo>
                    <a:pt x="1130410" y="29460"/>
                  </a:lnTo>
                  <a:lnTo>
                    <a:pt x="1073834" y="33037"/>
                  </a:lnTo>
                  <a:lnTo>
                    <a:pt x="1015737" y="38387"/>
                  </a:lnTo>
                  <a:lnTo>
                    <a:pt x="961477" y="43091"/>
                  </a:lnTo>
                  <a:lnTo>
                    <a:pt x="911475" y="48775"/>
                  </a:lnTo>
                  <a:lnTo>
                    <a:pt x="863904" y="50459"/>
                  </a:lnTo>
                  <a:lnTo>
                    <a:pt x="801017" y="56617"/>
                  </a:lnTo>
                  <a:lnTo>
                    <a:pt x="743535" y="67929"/>
                  </a:lnTo>
                  <a:lnTo>
                    <a:pt x="687119" y="71376"/>
                  </a:lnTo>
                  <a:lnTo>
                    <a:pt x="625327" y="77646"/>
                  </a:lnTo>
                  <a:lnTo>
                    <a:pt x="565201" y="81744"/>
                  </a:lnTo>
                  <a:lnTo>
                    <a:pt x="508264" y="82554"/>
                  </a:lnTo>
                  <a:lnTo>
                    <a:pt x="451957" y="88303"/>
                  </a:lnTo>
                  <a:lnTo>
                    <a:pt x="395774" y="93468"/>
                  </a:lnTo>
                  <a:lnTo>
                    <a:pt x="342736" y="104540"/>
                  </a:lnTo>
                  <a:lnTo>
                    <a:pt x="292528" y="112403"/>
                  </a:lnTo>
                  <a:lnTo>
                    <a:pt x="231485" y="122362"/>
                  </a:lnTo>
                  <a:lnTo>
                    <a:pt x="176966" y="135594"/>
                  </a:lnTo>
                  <a:lnTo>
                    <a:pt x="121743" y="149473"/>
                  </a:lnTo>
                  <a:lnTo>
                    <a:pt x="66299" y="170106"/>
                  </a:lnTo>
                  <a:lnTo>
                    <a:pt x="29433" y="195674"/>
                  </a:lnTo>
                  <a:lnTo>
                    <a:pt x="12443" y="221886"/>
                  </a:lnTo>
                  <a:lnTo>
                    <a:pt x="0" y="251880"/>
                  </a:lnTo>
                  <a:lnTo>
                    <a:pt x="956" y="309097"/>
                  </a:lnTo>
                  <a:lnTo>
                    <a:pt x="2358" y="369792"/>
                  </a:lnTo>
                  <a:lnTo>
                    <a:pt x="5720" y="420486"/>
                  </a:lnTo>
                  <a:lnTo>
                    <a:pt x="11006" y="469431"/>
                  </a:lnTo>
                  <a:lnTo>
                    <a:pt x="13231" y="5249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78392" y="1401408"/>
              <a:ext cx="31586" cy="210571"/>
            </a:xfrm>
            <a:custGeom>
              <a:avLst/>
              <a:gdLst/>
              <a:ahLst/>
              <a:cxnLst/>
              <a:rect l="0" t="0" r="0" b="0"/>
              <a:pathLst>
                <a:path w="31586" h="210571">
                  <a:moveTo>
                    <a:pt x="31585" y="210570"/>
                  </a:moveTo>
                  <a:lnTo>
                    <a:pt x="16931" y="151954"/>
                  </a:lnTo>
                  <a:lnTo>
                    <a:pt x="10622" y="97779"/>
                  </a:lnTo>
                  <a:lnTo>
                    <a:pt x="2444" y="420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272104" y="995101"/>
              <a:ext cx="216610" cy="364194"/>
            </a:xfrm>
            <a:custGeom>
              <a:avLst/>
              <a:gdLst/>
              <a:ahLst/>
              <a:cxnLst/>
              <a:rect l="0" t="0" r="0" b="0"/>
              <a:pathLst>
                <a:path w="216610" h="364194">
                  <a:moveTo>
                    <a:pt x="27096" y="364193"/>
                  </a:moveTo>
                  <a:lnTo>
                    <a:pt x="18031" y="305576"/>
                  </a:lnTo>
                  <a:lnTo>
                    <a:pt x="9620" y="250233"/>
                  </a:lnTo>
                  <a:lnTo>
                    <a:pt x="7100" y="200056"/>
                  </a:lnTo>
                  <a:lnTo>
                    <a:pt x="6353" y="142425"/>
                  </a:lnTo>
                  <a:lnTo>
                    <a:pt x="4962" y="88954"/>
                  </a:lnTo>
                  <a:lnTo>
                    <a:pt x="0" y="52314"/>
                  </a:lnTo>
                  <a:lnTo>
                    <a:pt x="843" y="53328"/>
                  </a:lnTo>
                  <a:lnTo>
                    <a:pt x="20155" y="113796"/>
                  </a:lnTo>
                  <a:lnTo>
                    <a:pt x="45352" y="162524"/>
                  </a:lnTo>
                  <a:lnTo>
                    <a:pt x="53305" y="167746"/>
                  </a:lnTo>
                  <a:lnTo>
                    <a:pt x="62116" y="168888"/>
                  </a:lnTo>
                  <a:lnTo>
                    <a:pt x="71500" y="167309"/>
                  </a:lnTo>
                  <a:lnTo>
                    <a:pt x="88165" y="156196"/>
                  </a:lnTo>
                  <a:lnTo>
                    <a:pt x="102201" y="138389"/>
                  </a:lnTo>
                  <a:lnTo>
                    <a:pt x="130212" y="80922"/>
                  </a:lnTo>
                  <a:lnTo>
                    <a:pt x="152690" y="21174"/>
                  </a:lnTo>
                  <a:lnTo>
                    <a:pt x="158955" y="0"/>
                  </a:lnTo>
                  <a:lnTo>
                    <a:pt x="160625" y="905"/>
                  </a:lnTo>
                  <a:lnTo>
                    <a:pt x="170762" y="57863"/>
                  </a:lnTo>
                  <a:lnTo>
                    <a:pt x="173389" y="114332"/>
                  </a:lnTo>
                  <a:lnTo>
                    <a:pt x="175337" y="174347"/>
                  </a:lnTo>
                  <a:lnTo>
                    <a:pt x="181633" y="229694"/>
                  </a:lnTo>
                  <a:lnTo>
                    <a:pt x="185188" y="280798"/>
                  </a:lnTo>
                  <a:lnTo>
                    <a:pt x="194301" y="318037"/>
                  </a:lnTo>
                  <a:lnTo>
                    <a:pt x="208959" y="340899"/>
                  </a:lnTo>
                  <a:lnTo>
                    <a:pt x="211509" y="342814"/>
                  </a:lnTo>
                  <a:lnTo>
                    <a:pt x="216609" y="3431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41355" y="1222424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3119" y="57264"/>
                  </a:lnTo>
                  <a:lnTo>
                    <a:pt x="8333" y="97296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541355" y="113819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617938" y="949815"/>
              <a:ext cx="133988" cy="400117"/>
            </a:xfrm>
            <a:custGeom>
              <a:avLst/>
              <a:gdLst/>
              <a:ahLst/>
              <a:cxnLst/>
              <a:rect l="0" t="0" r="0" b="0"/>
              <a:pathLst>
                <a:path w="133988" h="400117">
                  <a:moveTo>
                    <a:pt x="81346" y="283137"/>
                  </a:moveTo>
                  <a:lnTo>
                    <a:pt x="75756" y="266370"/>
                  </a:lnTo>
                  <a:lnTo>
                    <a:pt x="69430" y="262600"/>
                  </a:lnTo>
                  <a:lnTo>
                    <a:pt x="49923" y="261532"/>
                  </a:lnTo>
                  <a:lnTo>
                    <a:pt x="40510" y="265224"/>
                  </a:lnTo>
                  <a:lnTo>
                    <a:pt x="23811" y="278685"/>
                  </a:lnTo>
                  <a:lnTo>
                    <a:pt x="6846" y="305995"/>
                  </a:lnTo>
                  <a:lnTo>
                    <a:pt x="0" y="347492"/>
                  </a:lnTo>
                  <a:lnTo>
                    <a:pt x="4637" y="370621"/>
                  </a:lnTo>
                  <a:lnTo>
                    <a:pt x="9149" y="380064"/>
                  </a:lnTo>
                  <a:lnTo>
                    <a:pt x="23521" y="393676"/>
                  </a:lnTo>
                  <a:lnTo>
                    <a:pt x="32268" y="398944"/>
                  </a:lnTo>
                  <a:lnTo>
                    <a:pt x="40438" y="400116"/>
                  </a:lnTo>
                  <a:lnTo>
                    <a:pt x="48224" y="398558"/>
                  </a:lnTo>
                  <a:lnTo>
                    <a:pt x="55755" y="395179"/>
                  </a:lnTo>
                  <a:lnTo>
                    <a:pt x="67243" y="382067"/>
                  </a:lnTo>
                  <a:lnTo>
                    <a:pt x="93959" y="326537"/>
                  </a:lnTo>
                  <a:lnTo>
                    <a:pt x="100735" y="269050"/>
                  </a:lnTo>
                  <a:lnTo>
                    <a:pt x="101909" y="215792"/>
                  </a:lnTo>
                  <a:lnTo>
                    <a:pt x="99137" y="155559"/>
                  </a:lnTo>
                  <a:lnTo>
                    <a:pt x="90906" y="102617"/>
                  </a:lnTo>
                  <a:lnTo>
                    <a:pt x="77644" y="42108"/>
                  </a:lnTo>
                  <a:lnTo>
                    <a:pt x="67250" y="2321"/>
                  </a:lnTo>
                  <a:lnTo>
                    <a:pt x="63759" y="0"/>
                  </a:lnTo>
                  <a:lnTo>
                    <a:pt x="60263" y="4302"/>
                  </a:lnTo>
                  <a:lnTo>
                    <a:pt x="56762" y="13019"/>
                  </a:lnTo>
                  <a:lnTo>
                    <a:pt x="58378" y="75103"/>
                  </a:lnTo>
                  <a:lnTo>
                    <a:pt x="63030" y="131733"/>
                  </a:lnTo>
                  <a:lnTo>
                    <a:pt x="71629" y="178615"/>
                  </a:lnTo>
                  <a:lnTo>
                    <a:pt x="81586" y="235010"/>
                  </a:lnTo>
                  <a:lnTo>
                    <a:pt x="95430" y="290398"/>
                  </a:lnTo>
                  <a:lnTo>
                    <a:pt x="110601" y="332795"/>
                  </a:lnTo>
                  <a:lnTo>
                    <a:pt x="133987" y="3568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756865" y="1148724"/>
              <a:ext cx="187770" cy="190397"/>
            </a:xfrm>
            <a:custGeom>
              <a:avLst/>
              <a:gdLst/>
              <a:ahLst/>
              <a:cxnLst/>
              <a:rect l="0" t="0" r="0" b="0"/>
              <a:pathLst>
                <a:path w="187770" h="190397">
                  <a:moveTo>
                    <a:pt x="5588" y="31586"/>
                  </a:moveTo>
                  <a:lnTo>
                    <a:pt x="0" y="48353"/>
                  </a:lnTo>
                  <a:lnTo>
                    <a:pt x="375" y="65944"/>
                  </a:lnTo>
                  <a:lnTo>
                    <a:pt x="14477" y="123415"/>
                  </a:lnTo>
                  <a:lnTo>
                    <a:pt x="25527" y="146098"/>
                  </a:lnTo>
                  <a:lnTo>
                    <a:pt x="32919" y="152381"/>
                  </a:lnTo>
                  <a:lnTo>
                    <a:pt x="41357" y="155400"/>
                  </a:lnTo>
                  <a:lnTo>
                    <a:pt x="50491" y="156242"/>
                  </a:lnTo>
                  <a:lnTo>
                    <a:pt x="57750" y="153295"/>
                  </a:lnTo>
                  <a:lnTo>
                    <a:pt x="68936" y="140661"/>
                  </a:lnTo>
                  <a:lnTo>
                    <a:pt x="81810" y="108228"/>
                  </a:lnTo>
                  <a:lnTo>
                    <a:pt x="85649" y="104908"/>
                  </a:lnTo>
                  <a:lnTo>
                    <a:pt x="89378" y="107373"/>
                  </a:lnTo>
                  <a:lnTo>
                    <a:pt x="119947" y="169195"/>
                  </a:lnTo>
                  <a:lnTo>
                    <a:pt x="135963" y="183602"/>
                  </a:lnTo>
                  <a:lnTo>
                    <a:pt x="145147" y="189082"/>
                  </a:lnTo>
                  <a:lnTo>
                    <a:pt x="153610" y="190396"/>
                  </a:lnTo>
                  <a:lnTo>
                    <a:pt x="161591" y="188932"/>
                  </a:lnTo>
                  <a:lnTo>
                    <a:pt x="169251" y="185616"/>
                  </a:lnTo>
                  <a:lnTo>
                    <a:pt x="180883" y="172573"/>
                  </a:lnTo>
                  <a:lnTo>
                    <a:pt x="185622" y="164182"/>
                  </a:lnTo>
                  <a:lnTo>
                    <a:pt x="187769" y="142380"/>
                  </a:lnTo>
                  <a:lnTo>
                    <a:pt x="185205" y="90256"/>
                  </a:lnTo>
                  <a:lnTo>
                    <a:pt x="176323" y="32380"/>
                  </a:lnTo>
                  <a:lnTo>
                    <a:pt x="1740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986911" y="1143263"/>
              <a:ext cx="112455" cy="184447"/>
            </a:xfrm>
            <a:custGeom>
              <a:avLst/>
              <a:gdLst/>
              <a:ahLst/>
              <a:cxnLst/>
              <a:rect l="0" t="0" r="0" b="0"/>
              <a:pathLst>
                <a:path w="112455" h="184447">
                  <a:moveTo>
                    <a:pt x="7169" y="68632"/>
                  </a:moveTo>
                  <a:lnTo>
                    <a:pt x="51132" y="92352"/>
                  </a:lnTo>
                  <a:lnTo>
                    <a:pt x="71162" y="93602"/>
                  </a:lnTo>
                  <a:lnTo>
                    <a:pt x="81417" y="92298"/>
                  </a:lnTo>
                  <a:lnTo>
                    <a:pt x="89423" y="87919"/>
                  </a:lnTo>
                  <a:lnTo>
                    <a:pt x="101439" y="73695"/>
                  </a:lnTo>
                  <a:lnTo>
                    <a:pt x="104439" y="52555"/>
                  </a:lnTo>
                  <a:lnTo>
                    <a:pt x="100703" y="29901"/>
                  </a:lnTo>
                  <a:lnTo>
                    <a:pt x="91244" y="12034"/>
                  </a:lnTo>
                  <a:lnTo>
                    <a:pt x="83107" y="6334"/>
                  </a:lnTo>
                  <a:lnTo>
                    <a:pt x="61586" y="0"/>
                  </a:lnTo>
                  <a:lnTo>
                    <a:pt x="28752" y="2023"/>
                  </a:lnTo>
                  <a:lnTo>
                    <a:pt x="20388" y="6679"/>
                  </a:lnTo>
                  <a:lnTo>
                    <a:pt x="7975" y="21210"/>
                  </a:lnTo>
                  <a:lnTo>
                    <a:pt x="0" y="60301"/>
                  </a:lnTo>
                  <a:lnTo>
                    <a:pt x="5710" y="109101"/>
                  </a:lnTo>
                  <a:lnTo>
                    <a:pt x="11590" y="131072"/>
                  </a:lnTo>
                  <a:lnTo>
                    <a:pt x="24342" y="149416"/>
                  </a:lnTo>
                  <a:lnTo>
                    <a:pt x="41708" y="164198"/>
                  </a:lnTo>
                  <a:lnTo>
                    <a:pt x="71216" y="177926"/>
                  </a:lnTo>
                  <a:lnTo>
                    <a:pt x="112454" y="1844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141268" y="1132607"/>
              <a:ext cx="149159" cy="168056"/>
            </a:xfrm>
            <a:custGeom>
              <a:avLst/>
              <a:gdLst/>
              <a:ahLst/>
              <a:cxnLst/>
              <a:rect l="0" t="0" r="0" b="0"/>
              <a:pathLst>
                <a:path w="149159" h="168056">
                  <a:moveTo>
                    <a:pt x="105497" y="5589"/>
                  </a:moveTo>
                  <a:lnTo>
                    <a:pt x="88729" y="0"/>
                  </a:lnTo>
                  <a:lnTo>
                    <a:pt x="71138" y="375"/>
                  </a:lnTo>
                  <a:lnTo>
                    <a:pt x="51622" y="5611"/>
                  </a:lnTo>
                  <a:lnTo>
                    <a:pt x="13616" y="28037"/>
                  </a:lnTo>
                  <a:lnTo>
                    <a:pt x="5639" y="34592"/>
                  </a:lnTo>
                  <a:lnTo>
                    <a:pt x="1490" y="42472"/>
                  </a:lnTo>
                  <a:lnTo>
                    <a:pt x="0" y="60586"/>
                  </a:lnTo>
                  <a:lnTo>
                    <a:pt x="4750" y="66820"/>
                  </a:lnTo>
                  <a:lnTo>
                    <a:pt x="22506" y="73747"/>
                  </a:lnTo>
                  <a:lnTo>
                    <a:pt x="78098" y="79364"/>
                  </a:lnTo>
                  <a:lnTo>
                    <a:pt x="112976" y="88539"/>
                  </a:lnTo>
                  <a:lnTo>
                    <a:pt x="130658" y="99388"/>
                  </a:lnTo>
                  <a:lnTo>
                    <a:pt x="143195" y="115128"/>
                  </a:lnTo>
                  <a:lnTo>
                    <a:pt x="148176" y="124238"/>
                  </a:lnTo>
                  <a:lnTo>
                    <a:pt x="149158" y="133821"/>
                  </a:lnTo>
                  <a:lnTo>
                    <a:pt x="144009" y="153828"/>
                  </a:lnTo>
                  <a:lnTo>
                    <a:pt x="137021" y="160567"/>
                  </a:lnTo>
                  <a:lnTo>
                    <a:pt x="116778" y="168055"/>
                  </a:lnTo>
                  <a:lnTo>
                    <a:pt x="58268" y="164923"/>
                  </a:lnTo>
                  <a:lnTo>
                    <a:pt x="31797" y="1635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312131" y="948683"/>
              <a:ext cx="29391" cy="357970"/>
            </a:xfrm>
            <a:custGeom>
              <a:avLst/>
              <a:gdLst/>
              <a:ahLst/>
              <a:cxnLst/>
              <a:rect l="0" t="0" r="0" b="0"/>
              <a:pathLst>
                <a:path w="29391" h="357970">
                  <a:moveTo>
                    <a:pt x="8333" y="0"/>
                  </a:moveTo>
                  <a:lnTo>
                    <a:pt x="0" y="52050"/>
                  </a:lnTo>
                  <a:lnTo>
                    <a:pt x="1575" y="101990"/>
                  </a:lnTo>
                  <a:lnTo>
                    <a:pt x="6331" y="155781"/>
                  </a:lnTo>
                  <a:lnTo>
                    <a:pt x="10859" y="217343"/>
                  </a:lnTo>
                  <a:lnTo>
                    <a:pt x="19610" y="272628"/>
                  </a:lnTo>
                  <a:lnTo>
                    <a:pt x="26493" y="319814"/>
                  </a:lnTo>
                  <a:lnTo>
                    <a:pt x="2939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225707" y="1075025"/>
              <a:ext cx="189515" cy="21058"/>
            </a:xfrm>
            <a:custGeom>
              <a:avLst/>
              <a:gdLst/>
              <a:ahLst/>
              <a:cxnLst/>
              <a:rect l="0" t="0" r="0" b="0"/>
              <a:pathLst>
                <a:path w="189515" h="21058">
                  <a:moveTo>
                    <a:pt x="189514" y="0"/>
                  </a:moveTo>
                  <a:lnTo>
                    <a:pt x="135369" y="3120"/>
                  </a:lnTo>
                  <a:lnTo>
                    <a:pt x="80423" y="9065"/>
                  </a:lnTo>
                  <a:lnTo>
                    <a:pt x="19849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794246" y="990797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0" y="0"/>
                  </a:moveTo>
                  <a:lnTo>
                    <a:pt x="0" y="55170"/>
                  </a:lnTo>
                  <a:lnTo>
                    <a:pt x="3120" y="110323"/>
                  </a:lnTo>
                  <a:lnTo>
                    <a:pt x="8334" y="165659"/>
                  </a:lnTo>
                  <a:lnTo>
                    <a:pt x="12998" y="221440"/>
                  </a:lnTo>
                  <a:lnTo>
                    <a:pt x="19465" y="282907"/>
                  </a:lnTo>
                  <a:lnTo>
                    <a:pt x="29181" y="336516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672844" y="935267"/>
              <a:ext cx="374087" cy="379026"/>
            </a:xfrm>
            <a:custGeom>
              <a:avLst/>
              <a:gdLst/>
              <a:ahLst/>
              <a:cxnLst/>
              <a:rect l="0" t="0" r="0" b="0"/>
              <a:pathLst>
                <a:path w="374087" h="379026">
                  <a:moveTo>
                    <a:pt x="5589" y="87115"/>
                  </a:moveTo>
                  <a:lnTo>
                    <a:pt x="0" y="70348"/>
                  </a:lnTo>
                  <a:lnTo>
                    <a:pt x="1863" y="63069"/>
                  </a:lnTo>
                  <a:lnTo>
                    <a:pt x="13292" y="48742"/>
                  </a:lnTo>
                  <a:lnTo>
                    <a:pt x="49224" y="21650"/>
                  </a:lnTo>
                  <a:lnTo>
                    <a:pt x="100545" y="0"/>
                  </a:lnTo>
                  <a:lnTo>
                    <a:pt x="137580" y="212"/>
                  </a:lnTo>
                  <a:lnTo>
                    <a:pt x="194459" y="13988"/>
                  </a:lnTo>
                  <a:lnTo>
                    <a:pt x="205202" y="17307"/>
                  </a:lnTo>
                  <a:lnTo>
                    <a:pt x="223377" y="30353"/>
                  </a:lnTo>
                  <a:lnTo>
                    <a:pt x="238084" y="47850"/>
                  </a:lnTo>
                  <a:lnTo>
                    <a:pt x="248520" y="67324"/>
                  </a:lnTo>
                  <a:lnTo>
                    <a:pt x="255383" y="103608"/>
                  </a:lnTo>
                  <a:lnTo>
                    <a:pt x="250749" y="124081"/>
                  </a:lnTo>
                  <a:lnTo>
                    <a:pt x="239721" y="140979"/>
                  </a:lnTo>
                  <a:lnTo>
                    <a:pt x="223122" y="156288"/>
                  </a:lnTo>
                  <a:lnTo>
                    <a:pt x="175463" y="176775"/>
                  </a:lnTo>
                  <a:lnTo>
                    <a:pt x="148549" y="184676"/>
                  </a:lnTo>
                  <a:lnTo>
                    <a:pt x="143009" y="189590"/>
                  </a:lnTo>
                  <a:lnTo>
                    <a:pt x="142826" y="195206"/>
                  </a:lnTo>
                  <a:lnTo>
                    <a:pt x="175001" y="249333"/>
                  </a:lnTo>
                  <a:lnTo>
                    <a:pt x="210436" y="307392"/>
                  </a:lnTo>
                  <a:lnTo>
                    <a:pt x="258905" y="355159"/>
                  </a:lnTo>
                  <a:lnTo>
                    <a:pt x="290046" y="372166"/>
                  </a:lnTo>
                  <a:lnTo>
                    <a:pt x="327088" y="379025"/>
                  </a:lnTo>
                  <a:lnTo>
                    <a:pt x="374086" y="3713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962703" y="1105971"/>
              <a:ext cx="267990" cy="327024"/>
            </a:xfrm>
            <a:custGeom>
              <a:avLst/>
              <a:gdLst/>
              <a:ahLst/>
              <a:cxnLst/>
              <a:rect l="0" t="0" r="0" b="0"/>
              <a:pathLst>
                <a:path w="267990" h="327024">
                  <a:moveTo>
                    <a:pt x="0" y="63810"/>
                  </a:moveTo>
                  <a:lnTo>
                    <a:pt x="17980" y="79451"/>
                  </a:lnTo>
                  <a:lnTo>
                    <a:pt x="64152" y="98654"/>
                  </a:lnTo>
                  <a:lnTo>
                    <a:pt x="84663" y="99574"/>
                  </a:lnTo>
                  <a:lnTo>
                    <a:pt x="95047" y="98181"/>
                  </a:lnTo>
                  <a:lnTo>
                    <a:pt x="112822" y="87275"/>
                  </a:lnTo>
                  <a:lnTo>
                    <a:pt x="120838" y="79453"/>
                  </a:lnTo>
                  <a:lnTo>
                    <a:pt x="125012" y="70730"/>
                  </a:lnTo>
                  <a:lnTo>
                    <a:pt x="126531" y="51678"/>
                  </a:lnTo>
                  <a:lnTo>
                    <a:pt x="120186" y="34632"/>
                  </a:lnTo>
                  <a:lnTo>
                    <a:pt x="108398" y="19257"/>
                  </a:lnTo>
                  <a:lnTo>
                    <a:pt x="91461" y="4624"/>
                  </a:lnTo>
                  <a:lnTo>
                    <a:pt x="80861" y="956"/>
                  </a:lnTo>
                  <a:lnTo>
                    <a:pt x="56605" y="0"/>
                  </a:lnTo>
                  <a:lnTo>
                    <a:pt x="36466" y="6595"/>
                  </a:lnTo>
                  <a:lnTo>
                    <a:pt x="27820" y="11628"/>
                  </a:lnTo>
                  <a:lnTo>
                    <a:pt x="15094" y="29700"/>
                  </a:lnTo>
                  <a:lnTo>
                    <a:pt x="6708" y="53329"/>
                  </a:lnTo>
                  <a:lnTo>
                    <a:pt x="3157" y="92940"/>
                  </a:lnTo>
                  <a:lnTo>
                    <a:pt x="10163" y="131973"/>
                  </a:lnTo>
                  <a:lnTo>
                    <a:pt x="20505" y="151037"/>
                  </a:lnTo>
                  <a:lnTo>
                    <a:pt x="45069" y="174923"/>
                  </a:lnTo>
                  <a:lnTo>
                    <a:pt x="67603" y="183384"/>
                  </a:lnTo>
                  <a:lnTo>
                    <a:pt x="92047" y="185974"/>
                  </a:lnTo>
                  <a:lnTo>
                    <a:pt x="152631" y="175102"/>
                  </a:lnTo>
                  <a:lnTo>
                    <a:pt x="209872" y="155314"/>
                  </a:lnTo>
                  <a:lnTo>
                    <a:pt x="246957" y="129848"/>
                  </a:lnTo>
                  <a:lnTo>
                    <a:pt x="263985" y="103654"/>
                  </a:lnTo>
                  <a:lnTo>
                    <a:pt x="264897" y="93882"/>
                  </a:lnTo>
                  <a:lnTo>
                    <a:pt x="259671" y="73666"/>
                  </a:lnTo>
                  <a:lnTo>
                    <a:pt x="243575" y="48143"/>
                  </a:lnTo>
                  <a:lnTo>
                    <a:pt x="227578" y="36180"/>
                  </a:lnTo>
                  <a:lnTo>
                    <a:pt x="218399" y="31352"/>
                  </a:lnTo>
                  <a:lnTo>
                    <a:pt x="198842" y="29107"/>
                  </a:lnTo>
                  <a:lnTo>
                    <a:pt x="179620" y="33179"/>
                  </a:lnTo>
                  <a:lnTo>
                    <a:pt x="163279" y="42787"/>
                  </a:lnTo>
                  <a:lnTo>
                    <a:pt x="151337" y="57976"/>
                  </a:lnTo>
                  <a:lnTo>
                    <a:pt x="146515" y="66940"/>
                  </a:lnTo>
                  <a:lnTo>
                    <a:pt x="139728" y="107502"/>
                  </a:lnTo>
                  <a:lnTo>
                    <a:pt x="144379" y="130412"/>
                  </a:lnTo>
                  <a:lnTo>
                    <a:pt x="155416" y="148393"/>
                  </a:lnTo>
                  <a:lnTo>
                    <a:pt x="172019" y="164184"/>
                  </a:lnTo>
                  <a:lnTo>
                    <a:pt x="181359" y="166991"/>
                  </a:lnTo>
                  <a:lnTo>
                    <a:pt x="201096" y="163871"/>
                  </a:lnTo>
                  <a:lnTo>
                    <a:pt x="218447" y="151565"/>
                  </a:lnTo>
                  <a:lnTo>
                    <a:pt x="226349" y="143371"/>
                  </a:lnTo>
                  <a:lnTo>
                    <a:pt x="235130" y="121787"/>
                  </a:lnTo>
                  <a:lnTo>
                    <a:pt x="237471" y="109481"/>
                  </a:lnTo>
                  <a:lnTo>
                    <a:pt x="239032" y="107125"/>
                  </a:lnTo>
                  <a:lnTo>
                    <a:pt x="250287" y="167694"/>
                  </a:lnTo>
                  <a:lnTo>
                    <a:pt x="263432" y="222154"/>
                  </a:lnTo>
                  <a:lnTo>
                    <a:pt x="267989" y="249999"/>
                  </a:lnTo>
                  <a:lnTo>
                    <a:pt x="266115" y="277972"/>
                  </a:lnTo>
                  <a:lnTo>
                    <a:pt x="258263" y="299763"/>
                  </a:lnTo>
                  <a:lnTo>
                    <a:pt x="252893" y="308850"/>
                  </a:lnTo>
                  <a:lnTo>
                    <a:pt x="244634" y="314907"/>
                  </a:lnTo>
                  <a:lnTo>
                    <a:pt x="222980" y="321638"/>
                  </a:lnTo>
                  <a:lnTo>
                    <a:pt x="170950" y="325959"/>
                  </a:lnTo>
                  <a:lnTo>
                    <a:pt x="124971" y="326813"/>
                  </a:lnTo>
                  <a:lnTo>
                    <a:pt x="105285" y="3270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268029" y="1148724"/>
              <a:ext cx="42115" cy="147400"/>
            </a:xfrm>
            <a:custGeom>
              <a:avLst/>
              <a:gdLst/>
              <a:ahLst/>
              <a:cxnLst/>
              <a:rect l="0" t="0" r="0" b="0"/>
              <a:pathLst>
                <a:path w="42115" h="147400">
                  <a:moveTo>
                    <a:pt x="0" y="0"/>
                  </a:moveTo>
                  <a:lnTo>
                    <a:pt x="0" y="22357"/>
                  </a:lnTo>
                  <a:lnTo>
                    <a:pt x="23719" y="84342"/>
                  </a:lnTo>
                  <a:lnTo>
                    <a:pt x="42114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289086" y="104343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369608" y="1127667"/>
              <a:ext cx="119520" cy="169062"/>
            </a:xfrm>
            <a:custGeom>
              <a:avLst/>
              <a:gdLst/>
              <a:ahLst/>
              <a:cxnLst/>
              <a:rect l="0" t="0" r="0" b="0"/>
              <a:pathLst>
                <a:path w="119520" h="169062">
                  <a:moveTo>
                    <a:pt x="119519" y="21057"/>
                  </a:moveTo>
                  <a:lnTo>
                    <a:pt x="102752" y="15468"/>
                  </a:lnTo>
                  <a:lnTo>
                    <a:pt x="69968" y="17582"/>
                  </a:lnTo>
                  <a:lnTo>
                    <a:pt x="36207" y="31206"/>
                  </a:lnTo>
                  <a:lnTo>
                    <a:pt x="20880" y="46625"/>
                  </a:lnTo>
                  <a:lnTo>
                    <a:pt x="1509" y="85119"/>
                  </a:lnTo>
                  <a:lnTo>
                    <a:pt x="0" y="105681"/>
                  </a:lnTo>
                  <a:lnTo>
                    <a:pt x="4398" y="125349"/>
                  </a:lnTo>
                  <a:lnTo>
                    <a:pt x="14153" y="141888"/>
                  </a:lnTo>
                  <a:lnTo>
                    <a:pt x="38386" y="164354"/>
                  </a:lnTo>
                  <a:lnTo>
                    <a:pt x="47883" y="168061"/>
                  </a:lnTo>
                  <a:lnTo>
                    <a:pt x="67794" y="169061"/>
                  </a:lnTo>
                  <a:lnTo>
                    <a:pt x="76847" y="164180"/>
                  </a:lnTo>
                  <a:lnTo>
                    <a:pt x="93145" y="146279"/>
                  </a:lnTo>
                  <a:lnTo>
                    <a:pt x="101949" y="119605"/>
                  </a:lnTo>
                  <a:lnTo>
                    <a:pt x="103785" y="77943"/>
                  </a:lnTo>
                  <a:lnTo>
                    <a:pt x="98489" y="54529"/>
                  </a:lnTo>
                  <a:lnTo>
                    <a:pt x="6687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510184" y="1073312"/>
              <a:ext cx="252686" cy="233341"/>
            </a:xfrm>
            <a:custGeom>
              <a:avLst/>
              <a:gdLst/>
              <a:ahLst/>
              <a:cxnLst/>
              <a:rect l="0" t="0" r="0" b="0"/>
              <a:pathLst>
                <a:path w="252686" h="233341">
                  <a:moveTo>
                    <a:pt x="0" y="54355"/>
                  </a:moveTo>
                  <a:lnTo>
                    <a:pt x="17959" y="108230"/>
                  </a:lnTo>
                  <a:lnTo>
                    <a:pt x="35149" y="159803"/>
                  </a:lnTo>
                  <a:lnTo>
                    <a:pt x="35131" y="164428"/>
                  </a:lnTo>
                  <a:lnTo>
                    <a:pt x="32779" y="165172"/>
                  </a:lnTo>
                  <a:lnTo>
                    <a:pt x="28872" y="163328"/>
                  </a:lnTo>
                  <a:lnTo>
                    <a:pt x="24531" y="148801"/>
                  </a:lnTo>
                  <a:lnTo>
                    <a:pt x="16149" y="85914"/>
                  </a:lnTo>
                  <a:lnTo>
                    <a:pt x="25677" y="43821"/>
                  </a:lnTo>
                  <a:lnTo>
                    <a:pt x="41013" y="17829"/>
                  </a:lnTo>
                  <a:lnTo>
                    <a:pt x="59952" y="5756"/>
                  </a:lnTo>
                  <a:lnTo>
                    <a:pt x="71554" y="899"/>
                  </a:lnTo>
                  <a:lnTo>
                    <a:pt x="82798" y="0"/>
                  </a:lnTo>
                  <a:lnTo>
                    <a:pt x="104649" y="5241"/>
                  </a:lnTo>
                  <a:lnTo>
                    <a:pt x="136682" y="26935"/>
                  </a:lnTo>
                  <a:lnTo>
                    <a:pt x="177777" y="74112"/>
                  </a:lnTo>
                  <a:lnTo>
                    <a:pt x="209638" y="128491"/>
                  </a:lnTo>
                  <a:lnTo>
                    <a:pt x="232873" y="184293"/>
                  </a:lnTo>
                  <a:lnTo>
                    <a:pt x="252685" y="2333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3172236" y="2387740"/>
            <a:ext cx="1726840" cy="1014084"/>
            <a:chOff x="3172236" y="2387740"/>
            <a:chExt cx="1726840" cy="1014084"/>
          </a:xfrm>
        </p:grpSpPr>
        <p:sp>
          <p:nvSpPr>
            <p:cNvPr id="52" name="Freeform 51"/>
            <p:cNvSpPr/>
            <p:nvPr/>
          </p:nvSpPr>
          <p:spPr>
            <a:xfrm>
              <a:off x="3277955" y="2517429"/>
              <a:ext cx="10096" cy="368498"/>
            </a:xfrm>
            <a:custGeom>
              <a:avLst/>
              <a:gdLst/>
              <a:ahLst/>
              <a:cxnLst/>
              <a:rect l="0" t="0" r="0" b="0"/>
              <a:pathLst>
                <a:path w="10096" h="368498">
                  <a:moveTo>
                    <a:pt x="10095" y="0"/>
                  </a:moveTo>
                  <a:lnTo>
                    <a:pt x="1030" y="58617"/>
                  </a:lnTo>
                  <a:lnTo>
                    <a:pt x="0" y="110175"/>
                  </a:lnTo>
                  <a:lnTo>
                    <a:pt x="6887" y="167602"/>
                  </a:lnTo>
                  <a:lnTo>
                    <a:pt x="9144" y="217076"/>
                  </a:lnTo>
                  <a:lnTo>
                    <a:pt x="9813" y="274499"/>
                  </a:lnTo>
                  <a:lnTo>
                    <a:pt x="10039" y="337538"/>
                  </a:lnTo>
                  <a:lnTo>
                    <a:pt x="10095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172236" y="2387740"/>
              <a:ext cx="357970" cy="445545"/>
            </a:xfrm>
            <a:custGeom>
              <a:avLst/>
              <a:gdLst/>
              <a:ahLst/>
              <a:cxnLst/>
              <a:rect l="0" t="0" r="0" b="0"/>
              <a:pathLst>
                <a:path w="357970" h="445545">
                  <a:moveTo>
                    <a:pt x="0" y="129689"/>
                  </a:moveTo>
                  <a:lnTo>
                    <a:pt x="5589" y="112922"/>
                  </a:lnTo>
                  <a:lnTo>
                    <a:pt x="55709" y="53501"/>
                  </a:lnTo>
                  <a:lnTo>
                    <a:pt x="99397" y="11626"/>
                  </a:lnTo>
                  <a:lnTo>
                    <a:pt x="117876" y="1957"/>
                  </a:lnTo>
                  <a:lnTo>
                    <a:pt x="144026" y="0"/>
                  </a:lnTo>
                  <a:lnTo>
                    <a:pt x="172806" y="4199"/>
                  </a:lnTo>
                  <a:lnTo>
                    <a:pt x="197296" y="13864"/>
                  </a:lnTo>
                  <a:lnTo>
                    <a:pt x="225224" y="38049"/>
                  </a:lnTo>
                  <a:lnTo>
                    <a:pt x="254452" y="78832"/>
                  </a:lnTo>
                  <a:lnTo>
                    <a:pt x="267506" y="118390"/>
                  </a:lnTo>
                  <a:lnTo>
                    <a:pt x="270724" y="164296"/>
                  </a:lnTo>
                  <a:lnTo>
                    <a:pt x="258844" y="223457"/>
                  </a:lnTo>
                  <a:lnTo>
                    <a:pt x="248920" y="255738"/>
                  </a:lnTo>
                  <a:lnTo>
                    <a:pt x="243156" y="264025"/>
                  </a:lnTo>
                  <a:lnTo>
                    <a:pt x="227392" y="276351"/>
                  </a:lnTo>
                  <a:lnTo>
                    <a:pt x="219445" y="277767"/>
                  </a:lnTo>
                  <a:lnTo>
                    <a:pt x="211807" y="276371"/>
                  </a:lnTo>
                  <a:lnTo>
                    <a:pt x="202931" y="272090"/>
                  </a:lnTo>
                  <a:lnTo>
                    <a:pt x="210685" y="274087"/>
                  </a:lnTo>
                  <a:lnTo>
                    <a:pt x="219590" y="285113"/>
                  </a:lnTo>
                  <a:lnTo>
                    <a:pt x="242023" y="340963"/>
                  </a:lnTo>
                  <a:lnTo>
                    <a:pt x="268091" y="392994"/>
                  </a:lnTo>
                  <a:lnTo>
                    <a:pt x="301997" y="439967"/>
                  </a:lnTo>
                  <a:lnTo>
                    <a:pt x="310126" y="444166"/>
                  </a:lnTo>
                  <a:lnTo>
                    <a:pt x="357969" y="4455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510184" y="2633243"/>
              <a:ext cx="71337" cy="157555"/>
            </a:xfrm>
            <a:custGeom>
              <a:avLst/>
              <a:gdLst/>
              <a:ahLst/>
              <a:cxnLst/>
              <a:rect l="0" t="0" r="0" b="0"/>
              <a:pathLst>
                <a:path w="71337" h="157555">
                  <a:moveTo>
                    <a:pt x="30549" y="10528"/>
                  </a:moveTo>
                  <a:lnTo>
                    <a:pt x="14908" y="28509"/>
                  </a:lnTo>
                  <a:lnTo>
                    <a:pt x="6830" y="45426"/>
                  </a:lnTo>
                  <a:lnTo>
                    <a:pt x="0" y="106645"/>
                  </a:lnTo>
                  <a:lnTo>
                    <a:pt x="1764" y="131626"/>
                  </a:lnTo>
                  <a:lnTo>
                    <a:pt x="10347" y="150527"/>
                  </a:lnTo>
                  <a:lnTo>
                    <a:pt x="17081" y="155333"/>
                  </a:lnTo>
                  <a:lnTo>
                    <a:pt x="25080" y="157368"/>
                  </a:lnTo>
                  <a:lnTo>
                    <a:pt x="33922" y="157554"/>
                  </a:lnTo>
                  <a:lnTo>
                    <a:pt x="42156" y="154169"/>
                  </a:lnTo>
                  <a:lnTo>
                    <a:pt x="57545" y="141049"/>
                  </a:lnTo>
                  <a:lnTo>
                    <a:pt x="65944" y="120400"/>
                  </a:lnTo>
                  <a:lnTo>
                    <a:pt x="71336" y="69016"/>
                  </a:lnTo>
                  <a:lnTo>
                    <a:pt x="65834" y="47831"/>
                  </a:lnTo>
                  <a:lnTo>
                    <a:pt x="43239" y="15167"/>
                  </a:lnTo>
                  <a:lnTo>
                    <a:pt x="33069" y="6741"/>
                  </a:lnTo>
                  <a:lnTo>
                    <a:pt x="200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638639" y="2606596"/>
              <a:ext cx="123194" cy="146534"/>
            </a:xfrm>
            <a:custGeom>
              <a:avLst/>
              <a:gdLst/>
              <a:ahLst/>
              <a:cxnLst/>
              <a:rect l="0" t="0" r="0" b="0"/>
              <a:pathLst>
                <a:path w="123194" h="146534">
                  <a:moveTo>
                    <a:pt x="70550" y="5590"/>
                  </a:moveTo>
                  <a:lnTo>
                    <a:pt x="53783" y="0"/>
                  </a:lnTo>
                  <a:lnTo>
                    <a:pt x="36192" y="376"/>
                  </a:lnTo>
                  <a:lnTo>
                    <a:pt x="26588" y="2114"/>
                  </a:lnTo>
                  <a:lnTo>
                    <a:pt x="19015" y="6782"/>
                  </a:lnTo>
                  <a:lnTo>
                    <a:pt x="7481" y="21327"/>
                  </a:lnTo>
                  <a:lnTo>
                    <a:pt x="0" y="60425"/>
                  </a:lnTo>
                  <a:lnTo>
                    <a:pt x="3373" y="97876"/>
                  </a:lnTo>
                  <a:lnTo>
                    <a:pt x="17371" y="131200"/>
                  </a:lnTo>
                  <a:lnTo>
                    <a:pt x="25739" y="138463"/>
                  </a:lnTo>
                  <a:lnTo>
                    <a:pt x="47515" y="146533"/>
                  </a:lnTo>
                  <a:lnTo>
                    <a:pt x="86082" y="145486"/>
                  </a:lnTo>
                  <a:lnTo>
                    <a:pt x="123193" y="1319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814474" y="2433201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3120" y="169329"/>
                  </a:lnTo>
                  <a:lnTo>
                    <a:pt x="8334" y="228766"/>
                  </a:lnTo>
                  <a:lnTo>
                    <a:pt x="15684" y="290074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855776" y="2527958"/>
              <a:ext cx="106098" cy="242156"/>
            </a:xfrm>
            <a:custGeom>
              <a:avLst/>
              <a:gdLst/>
              <a:ahLst/>
              <a:cxnLst/>
              <a:rect l="0" t="0" r="0" b="0"/>
              <a:pathLst>
                <a:path w="106098" h="242156">
                  <a:moveTo>
                    <a:pt x="74512" y="0"/>
                  </a:moveTo>
                  <a:lnTo>
                    <a:pt x="25013" y="59593"/>
                  </a:lnTo>
                  <a:lnTo>
                    <a:pt x="4213" y="80698"/>
                  </a:lnTo>
                  <a:lnTo>
                    <a:pt x="740" y="90063"/>
                  </a:lnTo>
                  <a:lnTo>
                    <a:pt x="0" y="112947"/>
                  </a:lnTo>
                  <a:lnTo>
                    <a:pt x="11750" y="146549"/>
                  </a:lnTo>
                  <a:lnTo>
                    <a:pt x="30049" y="173143"/>
                  </a:lnTo>
                  <a:lnTo>
                    <a:pt x="91844" y="228416"/>
                  </a:lnTo>
                  <a:lnTo>
                    <a:pt x="106097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961873" y="2622714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29309" y="47439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014516" y="2580600"/>
              <a:ext cx="84229" cy="421141"/>
            </a:xfrm>
            <a:custGeom>
              <a:avLst/>
              <a:gdLst/>
              <a:ahLst/>
              <a:cxnLst/>
              <a:rect l="0" t="0" r="0" b="0"/>
              <a:pathLst>
                <a:path w="84229" h="421141">
                  <a:moveTo>
                    <a:pt x="84228" y="0"/>
                  </a:moveTo>
                  <a:lnTo>
                    <a:pt x="64442" y="48931"/>
                  </a:lnTo>
                  <a:lnTo>
                    <a:pt x="53019" y="99896"/>
                  </a:lnTo>
                  <a:lnTo>
                    <a:pt x="38679" y="163232"/>
                  </a:lnTo>
                  <a:lnTo>
                    <a:pt x="28098" y="215261"/>
                  </a:lnTo>
                  <a:lnTo>
                    <a:pt x="24186" y="257889"/>
                  </a:lnTo>
                  <a:lnTo>
                    <a:pt x="21278" y="301790"/>
                  </a:lnTo>
                  <a:lnTo>
                    <a:pt x="13063" y="357051"/>
                  </a:lnTo>
                  <a:lnTo>
                    <a:pt x="2927" y="402111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540733" y="3094348"/>
              <a:ext cx="210571" cy="286419"/>
            </a:xfrm>
            <a:custGeom>
              <a:avLst/>
              <a:gdLst/>
              <a:ahLst/>
              <a:cxnLst/>
              <a:rect l="0" t="0" r="0" b="0"/>
              <a:pathLst>
                <a:path w="210571" h="286419">
                  <a:moveTo>
                    <a:pt x="0" y="254832"/>
                  </a:moveTo>
                  <a:lnTo>
                    <a:pt x="5590" y="196216"/>
                  </a:lnTo>
                  <a:lnTo>
                    <a:pt x="16789" y="146937"/>
                  </a:lnTo>
                  <a:lnTo>
                    <a:pt x="19793" y="95352"/>
                  </a:lnTo>
                  <a:lnTo>
                    <a:pt x="23927" y="37933"/>
                  </a:lnTo>
                  <a:lnTo>
                    <a:pt x="26480" y="26005"/>
                  </a:lnTo>
                  <a:lnTo>
                    <a:pt x="29352" y="21562"/>
                  </a:lnTo>
                  <a:lnTo>
                    <a:pt x="32436" y="22110"/>
                  </a:lnTo>
                  <a:lnTo>
                    <a:pt x="56481" y="57420"/>
                  </a:lnTo>
                  <a:lnTo>
                    <a:pt x="82379" y="102190"/>
                  </a:lnTo>
                  <a:lnTo>
                    <a:pt x="107857" y="118878"/>
                  </a:lnTo>
                  <a:lnTo>
                    <a:pt x="127485" y="121099"/>
                  </a:lnTo>
                  <a:lnTo>
                    <a:pt x="137633" y="120053"/>
                  </a:lnTo>
                  <a:lnTo>
                    <a:pt x="155147" y="109533"/>
                  </a:lnTo>
                  <a:lnTo>
                    <a:pt x="169560" y="91989"/>
                  </a:lnTo>
                  <a:lnTo>
                    <a:pt x="192244" y="34704"/>
                  </a:lnTo>
                  <a:lnTo>
                    <a:pt x="204567" y="0"/>
                  </a:lnTo>
                  <a:lnTo>
                    <a:pt x="200869" y="47171"/>
                  </a:lnTo>
                  <a:lnTo>
                    <a:pt x="200287" y="100886"/>
                  </a:lnTo>
                  <a:lnTo>
                    <a:pt x="200115" y="155666"/>
                  </a:lnTo>
                  <a:lnTo>
                    <a:pt x="207292" y="218173"/>
                  </a:lnTo>
                  <a:lnTo>
                    <a:pt x="209922" y="266222"/>
                  </a:lnTo>
                  <a:lnTo>
                    <a:pt x="210570" y="2864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821647" y="3217249"/>
              <a:ext cx="105798" cy="153162"/>
            </a:xfrm>
            <a:custGeom>
              <a:avLst/>
              <a:gdLst/>
              <a:ahLst/>
              <a:cxnLst/>
              <a:rect l="0" t="0" r="0" b="0"/>
              <a:pathLst>
                <a:path w="105798" h="153162">
                  <a:moveTo>
                    <a:pt x="77055" y="5589"/>
                  </a:moveTo>
                  <a:lnTo>
                    <a:pt x="60288" y="0"/>
                  </a:lnTo>
                  <a:lnTo>
                    <a:pt x="53009" y="694"/>
                  </a:lnTo>
                  <a:lnTo>
                    <a:pt x="38682" y="7703"/>
                  </a:lnTo>
                  <a:lnTo>
                    <a:pt x="17462" y="30392"/>
                  </a:lnTo>
                  <a:lnTo>
                    <a:pt x="1946" y="59342"/>
                  </a:lnTo>
                  <a:lnTo>
                    <a:pt x="0" y="79783"/>
                  </a:lnTo>
                  <a:lnTo>
                    <a:pt x="8282" y="121500"/>
                  </a:lnTo>
                  <a:lnTo>
                    <a:pt x="20753" y="139384"/>
                  </a:lnTo>
                  <a:lnTo>
                    <a:pt x="28992" y="147428"/>
                  </a:lnTo>
                  <a:lnTo>
                    <a:pt x="37994" y="151622"/>
                  </a:lnTo>
                  <a:lnTo>
                    <a:pt x="57355" y="153161"/>
                  </a:lnTo>
                  <a:lnTo>
                    <a:pt x="74538" y="146826"/>
                  </a:lnTo>
                  <a:lnTo>
                    <a:pt x="82396" y="141861"/>
                  </a:lnTo>
                  <a:lnTo>
                    <a:pt x="94247" y="123867"/>
                  </a:lnTo>
                  <a:lnTo>
                    <a:pt x="102244" y="100271"/>
                  </a:lnTo>
                  <a:lnTo>
                    <a:pt x="105797" y="74186"/>
                  </a:lnTo>
                  <a:lnTo>
                    <a:pt x="101138" y="53235"/>
                  </a:lnTo>
                  <a:lnTo>
                    <a:pt x="87584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952808" y="3212310"/>
              <a:ext cx="116832" cy="158357"/>
            </a:xfrm>
            <a:custGeom>
              <a:avLst/>
              <a:gdLst/>
              <a:ahLst/>
              <a:cxnLst/>
              <a:rect l="0" t="0" r="0" b="0"/>
              <a:pathLst>
                <a:path w="116832" h="158357">
                  <a:moveTo>
                    <a:pt x="9065" y="0"/>
                  </a:moveTo>
                  <a:lnTo>
                    <a:pt x="3476" y="62093"/>
                  </a:lnTo>
                  <a:lnTo>
                    <a:pt x="0" y="100026"/>
                  </a:lnTo>
                  <a:lnTo>
                    <a:pt x="5426" y="124004"/>
                  </a:lnTo>
                  <a:lnTo>
                    <a:pt x="10149" y="135312"/>
                  </a:lnTo>
                  <a:lnTo>
                    <a:pt x="24755" y="150996"/>
                  </a:lnTo>
                  <a:lnTo>
                    <a:pt x="33563" y="156816"/>
                  </a:lnTo>
                  <a:lnTo>
                    <a:pt x="42945" y="158356"/>
                  </a:lnTo>
                  <a:lnTo>
                    <a:pt x="62727" y="153829"/>
                  </a:lnTo>
                  <a:lnTo>
                    <a:pt x="93595" y="138125"/>
                  </a:lnTo>
                  <a:lnTo>
                    <a:pt x="108245" y="122220"/>
                  </a:lnTo>
                  <a:lnTo>
                    <a:pt x="113790" y="113066"/>
                  </a:lnTo>
                  <a:lnTo>
                    <a:pt x="116831" y="93535"/>
                  </a:lnTo>
                  <a:lnTo>
                    <a:pt x="106235" y="32503"/>
                  </a:lnTo>
                  <a:lnTo>
                    <a:pt x="103822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109272" y="3202197"/>
              <a:ext cx="115815" cy="155949"/>
            </a:xfrm>
            <a:custGeom>
              <a:avLst/>
              <a:gdLst/>
              <a:ahLst/>
              <a:cxnLst/>
              <a:rect l="0" t="0" r="0" b="0"/>
              <a:pathLst>
                <a:path w="115815" h="155949">
                  <a:moveTo>
                    <a:pt x="0" y="62756"/>
                  </a:moveTo>
                  <a:lnTo>
                    <a:pt x="16789" y="125036"/>
                  </a:lnTo>
                  <a:lnTo>
                    <a:pt x="19160" y="151657"/>
                  </a:lnTo>
                  <a:lnTo>
                    <a:pt x="18623" y="155948"/>
                  </a:lnTo>
                  <a:lnTo>
                    <a:pt x="17094" y="154130"/>
                  </a:lnTo>
                  <a:lnTo>
                    <a:pt x="4158" y="105160"/>
                  </a:lnTo>
                  <a:lnTo>
                    <a:pt x="3941" y="51591"/>
                  </a:lnTo>
                  <a:lnTo>
                    <a:pt x="6137" y="37765"/>
                  </a:lnTo>
                  <a:lnTo>
                    <a:pt x="17935" y="16164"/>
                  </a:lnTo>
                  <a:lnTo>
                    <a:pt x="25995" y="7128"/>
                  </a:lnTo>
                  <a:lnTo>
                    <a:pt x="34878" y="2274"/>
                  </a:lnTo>
                  <a:lnTo>
                    <a:pt x="54106" y="0"/>
                  </a:lnTo>
                  <a:lnTo>
                    <a:pt x="62977" y="4541"/>
                  </a:lnTo>
                  <a:lnTo>
                    <a:pt x="79072" y="22064"/>
                  </a:lnTo>
                  <a:lnTo>
                    <a:pt x="104144" y="81804"/>
                  </a:lnTo>
                  <a:lnTo>
                    <a:pt x="115814" y="1364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267850" y="3033326"/>
              <a:ext cx="20408" cy="347441"/>
            </a:xfrm>
            <a:custGeom>
              <a:avLst/>
              <a:gdLst/>
              <a:ahLst/>
              <a:cxnLst/>
              <a:rect l="0" t="0" r="0" b="0"/>
              <a:pathLst>
                <a:path w="20408" h="347441">
                  <a:moveTo>
                    <a:pt x="9878" y="0"/>
                  </a:moveTo>
                  <a:lnTo>
                    <a:pt x="2643" y="27556"/>
                  </a:lnTo>
                  <a:lnTo>
                    <a:pt x="0" y="83778"/>
                  </a:lnTo>
                  <a:lnTo>
                    <a:pt x="2662" y="135567"/>
                  </a:lnTo>
                  <a:lnTo>
                    <a:pt x="7740" y="193416"/>
                  </a:lnTo>
                  <a:lnTo>
                    <a:pt x="12364" y="246431"/>
                  </a:lnTo>
                  <a:lnTo>
                    <a:pt x="18024" y="300354"/>
                  </a:lnTo>
                  <a:lnTo>
                    <a:pt x="20407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172443" y="3138610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20368" y="0"/>
                  </a:lnTo>
                  <a:lnTo>
                    <a:pt x="67364" y="1170"/>
                  </a:lnTo>
                  <a:lnTo>
                    <a:pt x="25005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375277" y="3242697"/>
              <a:ext cx="123550" cy="131033"/>
            </a:xfrm>
            <a:custGeom>
              <a:avLst/>
              <a:gdLst/>
              <a:ahLst/>
              <a:cxnLst/>
              <a:rect l="0" t="0" r="0" b="0"/>
              <a:pathLst>
                <a:path w="123550" h="131033">
                  <a:moveTo>
                    <a:pt x="81436" y="32784"/>
                  </a:moveTo>
                  <a:lnTo>
                    <a:pt x="70257" y="16016"/>
                  </a:lnTo>
                  <a:lnTo>
                    <a:pt x="55411" y="4665"/>
                  </a:lnTo>
                  <a:lnTo>
                    <a:pt x="46538" y="0"/>
                  </a:lnTo>
                  <a:lnTo>
                    <a:pt x="38283" y="399"/>
                  </a:lnTo>
                  <a:lnTo>
                    <a:pt x="22873" y="10202"/>
                  </a:lnTo>
                  <a:lnTo>
                    <a:pt x="6631" y="35452"/>
                  </a:lnTo>
                  <a:lnTo>
                    <a:pt x="0" y="76338"/>
                  </a:lnTo>
                  <a:lnTo>
                    <a:pt x="4688" y="102444"/>
                  </a:lnTo>
                  <a:lnTo>
                    <a:pt x="9213" y="114319"/>
                  </a:lnTo>
                  <a:lnTo>
                    <a:pt x="16910" y="122236"/>
                  </a:lnTo>
                  <a:lnTo>
                    <a:pt x="37940" y="131032"/>
                  </a:lnTo>
                  <a:lnTo>
                    <a:pt x="47759" y="128698"/>
                  </a:lnTo>
                  <a:lnTo>
                    <a:pt x="64908" y="113627"/>
                  </a:lnTo>
                  <a:lnTo>
                    <a:pt x="74090" y="91331"/>
                  </a:lnTo>
                  <a:lnTo>
                    <a:pt x="79985" y="33300"/>
                  </a:lnTo>
                  <a:lnTo>
                    <a:pt x="80469" y="27279"/>
                  </a:lnTo>
                  <a:lnTo>
                    <a:pt x="80791" y="27944"/>
                  </a:lnTo>
                  <a:lnTo>
                    <a:pt x="84364" y="48118"/>
                  </a:lnTo>
                  <a:lnTo>
                    <a:pt x="90926" y="65335"/>
                  </a:lnTo>
                  <a:lnTo>
                    <a:pt x="123549" y="1064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545880" y="3264953"/>
              <a:ext cx="5590" cy="94757"/>
            </a:xfrm>
            <a:custGeom>
              <a:avLst/>
              <a:gdLst/>
              <a:ahLst/>
              <a:cxnLst/>
              <a:rect l="0" t="0" r="0" b="0"/>
              <a:pathLst>
                <a:path w="5590" h="94757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5589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509355" y="31596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593583" y="3247475"/>
              <a:ext cx="115815" cy="112235"/>
            </a:xfrm>
            <a:custGeom>
              <a:avLst/>
              <a:gdLst/>
              <a:ahLst/>
              <a:cxnLst/>
              <a:rect l="0" t="0" r="0" b="0"/>
              <a:pathLst>
                <a:path w="115815" h="112235">
                  <a:moveTo>
                    <a:pt x="0" y="59592"/>
                  </a:moveTo>
                  <a:lnTo>
                    <a:pt x="25171" y="106447"/>
                  </a:lnTo>
                  <a:lnTo>
                    <a:pt x="22742" y="59358"/>
                  </a:lnTo>
                  <a:lnTo>
                    <a:pt x="30785" y="22218"/>
                  </a:lnTo>
                  <a:lnTo>
                    <a:pt x="41368" y="3596"/>
                  </a:lnTo>
                  <a:lnTo>
                    <a:pt x="47466" y="35"/>
                  </a:lnTo>
                  <a:lnTo>
                    <a:pt x="53871" y="0"/>
                  </a:lnTo>
                  <a:lnTo>
                    <a:pt x="60480" y="2316"/>
                  </a:lnTo>
                  <a:lnTo>
                    <a:pt x="80961" y="22344"/>
                  </a:lnTo>
                  <a:lnTo>
                    <a:pt x="108200" y="81076"/>
                  </a:lnTo>
                  <a:lnTo>
                    <a:pt x="115814" y="1122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748369" y="3201781"/>
              <a:ext cx="150707" cy="200043"/>
            </a:xfrm>
            <a:custGeom>
              <a:avLst/>
              <a:gdLst/>
              <a:ahLst/>
              <a:cxnLst/>
              <a:rect l="0" t="0" r="0" b="0"/>
              <a:pathLst>
                <a:path w="150707" h="200043">
                  <a:moveTo>
                    <a:pt x="66313" y="0"/>
                  </a:moveTo>
                  <a:lnTo>
                    <a:pt x="35030" y="9576"/>
                  </a:lnTo>
                  <a:lnTo>
                    <a:pt x="18874" y="20244"/>
                  </a:lnTo>
                  <a:lnTo>
                    <a:pt x="7014" y="35904"/>
                  </a:lnTo>
                  <a:lnTo>
                    <a:pt x="2214" y="44993"/>
                  </a:lnTo>
                  <a:lnTo>
                    <a:pt x="0" y="67570"/>
                  </a:lnTo>
                  <a:lnTo>
                    <a:pt x="1047" y="80142"/>
                  </a:lnTo>
                  <a:lnTo>
                    <a:pt x="6425" y="88523"/>
                  </a:lnTo>
                  <a:lnTo>
                    <a:pt x="14689" y="94110"/>
                  </a:lnTo>
                  <a:lnTo>
                    <a:pt x="35180" y="99149"/>
                  </a:lnTo>
                  <a:lnTo>
                    <a:pt x="76931" y="92852"/>
                  </a:lnTo>
                  <a:lnTo>
                    <a:pt x="87429" y="89977"/>
                  </a:lnTo>
                  <a:lnTo>
                    <a:pt x="108453" y="93023"/>
                  </a:lnTo>
                  <a:lnTo>
                    <a:pt x="128325" y="103345"/>
                  </a:lnTo>
                  <a:lnTo>
                    <a:pt x="144957" y="119630"/>
                  </a:lnTo>
                  <a:lnTo>
                    <a:pt x="149158" y="128887"/>
                  </a:lnTo>
                  <a:lnTo>
                    <a:pt x="150706" y="148530"/>
                  </a:lnTo>
                  <a:lnTo>
                    <a:pt x="145971" y="157512"/>
                  </a:lnTo>
                  <a:lnTo>
                    <a:pt x="128232" y="173731"/>
                  </a:lnTo>
                  <a:lnTo>
                    <a:pt x="104751" y="182499"/>
                  </a:lnTo>
                  <a:lnTo>
                    <a:pt x="44688" y="197231"/>
                  </a:lnTo>
                  <a:lnTo>
                    <a:pt x="34727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592754" y="1675149"/>
            <a:ext cx="5085265" cy="884395"/>
            <a:chOff x="592754" y="1675149"/>
            <a:chExt cx="5085265" cy="884395"/>
          </a:xfrm>
        </p:grpSpPr>
        <p:sp>
          <p:nvSpPr>
            <p:cNvPr id="72" name="Freeform 71"/>
            <p:cNvSpPr/>
            <p:nvPr/>
          </p:nvSpPr>
          <p:spPr>
            <a:xfrm>
              <a:off x="592754" y="1830910"/>
              <a:ext cx="5085265" cy="728634"/>
            </a:xfrm>
            <a:custGeom>
              <a:avLst/>
              <a:gdLst/>
              <a:ahLst/>
              <a:cxnLst/>
              <a:rect l="0" t="0" r="0" b="0"/>
              <a:pathLst>
                <a:path w="5085265" h="728634">
                  <a:moveTo>
                    <a:pt x="5085264" y="402250"/>
                  </a:moveTo>
                  <a:lnTo>
                    <a:pt x="5076931" y="364772"/>
                  </a:lnTo>
                  <a:lnTo>
                    <a:pt x="5075170" y="313348"/>
                  </a:lnTo>
                  <a:lnTo>
                    <a:pt x="5074822" y="258130"/>
                  </a:lnTo>
                  <a:lnTo>
                    <a:pt x="5074753" y="202163"/>
                  </a:lnTo>
                  <a:lnTo>
                    <a:pt x="5074739" y="146047"/>
                  </a:lnTo>
                  <a:lnTo>
                    <a:pt x="5074736" y="89902"/>
                  </a:lnTo>
                  <a:lnTo>
                    <a:pt x="5071616" y="36871"/>
                  </a:lnTo>
                  <a:lnTo>
                    <a:pt x="5069147" y="25303"/>
                  </a:lnTo>
                  <a:lnTo>
                    <a:pt x="5063991" y="16421"/>
                  </a:lnTo>
                  <a:lnTo>
                    <a:pt x="5048903" y="3433"/>
                  </a:lnTo>
                  <a:lnTo>
                    <a:pt x="5027380" y="0"/>
                  </a:lnTo>
                  <a:lnTo>
                    <a:pt x="4975434" y="1739"/>
                  </a:lnTo>
                  <a:lnTo>
                    <a:pt x="4920113" y="2082"/>
                  </a:lnTo>
                  <a:lnTo>
                    <a:pt x="4867245" y="5270"/>
                  </a:lnTo>
                  <a:lnTo>
                    <a:pt x="4844477" y="8225"/>
                  </a:lnTo>
                  <a:lnTo>
                    <a:pt x="4801265" y="6830"/>
                  </a:lnTo>
                  <a:lnTo>
                    <a:pt x="4780058" y="8919"/>
                  </a:lnTo>
                  <a:lnTo>
                    <a:pt x="4721722" y="3287"/>
                  </a:lnTo>
                  <a:lnTo>
                    <a:pt x="4667226" y="2388"/>
                  </a:lnTo>
                  <a:lnTo>
                    <a:pt x="4611401" y="5330"/>
                  </a:lnTo>
                  <a:lnTo>
                    <a:pt x="4555314" y="11240"/>
                  </a:lnTo>
                  <a:lnTo>
                    <a:pt x="4499175" y="12408"/>
                  </a:lnTo>
                  <a:lnTo>
                    <a:pt x="4443025" y="12639"/>
                  </a:lnTo>
                  <a:lnTo>
                    <a:pt x="4386874" y="12684"/>
                  </a:lnTo>
                  <a:lnTo>
                    <a:pt x="4330722" y="12693"/>
                  </a:lnTo>
                  <a:lnTo>
                    <a:pt x="4274570" y="15814"/>
                  </a:lnTo>
                  <a:lnTo>
                    <a:pt x="4224007" y="27349"/>
                  </a:lnTo>
                  <a:lnTo>
                    <a:pt x="4164583" y="33657"/>
                  </a:lnTo>
                  <a:lnTo>
                    <a:pt x="4103452" y="44955"/>
                  </a:lnTo>
                  <a:lnTo>
                    <a:pt x="4040987" y="58452"/>
                  </a:lnTo>
                  <a:lnTo>
                    <a:pt x="3977782" y="75884"/>
                  </a:lnTo>
                  <a:lnTo>
                    <a:pt x="3923227" y="84319"/>
                  </a:lnTo>
                  <a:lnTo>
                    <a:pt x="3864831" y="97574"/>
                  </a:lnTo>
                  <a:lnTo>
                    <a:pt x="3810261" y="113387"/>
                  </a:lnTo>
                  <a:lnTo>
                    <a:pt x="3749624" y="122964"/>
                  </a:lnTo>
                  <a:lnTo>
                    <a:pt x="3696748" y="127414"/>
                  </a:lnTo>
                  <a:lnTo>
                    <a:pt x="3634311" y="128292"/>
                  </a:lnTo>
                  <a:lnTo>
                    <a:pt x="3582160" y="134055"/>
                  </a:lnTo>
                  <a:lnTo>
                    <a:pt x="3528488" y="131987"/>
                  </a:lnTo>
                  <a:lnTo>
                    <a:pt x="3465894" y="134178"/>
                  </a:lnTo>
                  <a:lnTo>
                    <a:pt x="3408122" y="129629"/>
                  </a:lnTo>
                  <a:lnTo>
                    <a:pt x="3357716" y="135966"/>
                  </a:lnTo>
                  <a:lnTo>
                    <a:pt x="3310629" y="138127"/>
                  </a:lnTo>
                  <a:lnTo>
                    <a:pt x="3259632" y="138768"/>
                  </a:lnTo>
                  <a:lnTo>
                    <a:pt x="3208647" y="138957"/>
                  </a:lnTo>
                  <a:lnTo>
                    <a:pt x="3148904" y="139022"/>
                  </a:lnTo>
                  <a:lnTo>
                    <a:pt x="3086454" y="139034"/>
                  </a:lnTo>
                  <a:lnTo>
                    <a:pt x="3029563" y="139036"/>
                  </a:lnTo>
                  <a:lnTo>
                    <a:pt x="2979431" y="144626"/>
                  </a:lnTo>
                  <a:lnTo>
                    <a:pt x="2920570" y="148590"/>
                  </a:lnTo>
                  <a:lnTo>
                    <a:pt x="2860763" y="149373"/>
                  </a:lnTo>
                  <a:lnTo>
                    <a:pt x="2810223" y="149509"/>
                  </a:lnTo>
                  <a:lnTo>
                    <a:pt x="2761324" y="146429"/>
                  </a:lnTo>
                  <a:lnTo>
                    <a:pt x="2714079" y="141227"/>
                  </a:lnTo>
                  <a:lnTo>
                    <a:pt x="2651303" y="139470"/>
                  </a:lnTo>
                  <a:lnTo>
                    <a:pt x="2602452" y="139165"/>
                  </a:lnTo>
                  <a:lnTo>
                    <a:pt x="2540779" y="130657"/>
                  </a:lnTo>
                  <a:lnTo>
                    <a:pt x="2491845" y="122256"/>
                  </a:lnTo>
                  <a:lnTo>
                    <a:pt x="2435916" y="115705"/>
                  </a:lnTo>
                  <a:lnTo>
                    <a:pt x="2385137" y="109082"/>
                  </a:lnTo>
                  <a:lnTo>
                    <a:pt x="2321641" y="107774"/>
                  </a:lnTo>
                  <a:lnTo>
                    <a:pt x="2271328" y="107547"/>
                  </a:lnTo>
                  <a:lnTo>
                    <a:pt x="2208693" y="107471"/>
                  </a:lnTo>
                  <a:lnTo>
                    <a:pt x="2157663" y="107457"/>
                  </a:lnTo>
                  <a:lnTo>
                    <a:pt x="2108618" y="107453"/>
                  </a:lnTo>
                  <a:lnTo>
                    <a:pt x="2061331" y="107452"/>
                  </a:lnTo>
                  <a:lnTo>
                    <a:pt x="1998539" y="107452"/>
                  </a:lnTo>
                  <a:lnTo>
                    <a:pt x="1941076" y="100216"/>
                  </a:lnTo>
                  <a:lnTo>
                    <a:pt x="1884665" y="97574"/>
                  </a:lnTo>
                  <a:lnTo>
                    <a:pt x="1828462" y="91462"/>
                  </a:lnTo>
                  <a:lnTo>
                    <a:pt x="1772300" y="87396"/>
                  </a:lnTo>
                  <a:lnTo>
                    <a:pt x="1716146" y="86593"/>
                  </a:lnTo>
                  <a:lnTo>
                    <a:pt x="1659993" y="86434"/>
                  </a:lnTo>
                  <a:lnTo>
                    <a:pt x="1596606" y="93638"/>
                  </a:lnTo>
                  <a:lnTo>
                    <a:pt x="1534692" y="99394"/>
                  </a:lnTo>
                  <a:lnTo>
                    <a:pt x="1472072" y="111449"/>
                  </a:lnTo>
                  <a:lnTo>
                    <a:pt x="1423249" y="121634"/>
                  </a:lnTo>
                  <a:lnTo>
                    <a:pt x="1362754" y="135556"/>
                  </a:lnTo>
                  <a:lnTo>
                    <a:pt x="1308865" y="149571"/>
                  </a:lnTo>
                  <a:lnTo>
                    <a:pt x="1258489" y="163605"/>
                  </a:lnTo>
                  <a:lnTo>
                    <a:pt x="1195072" y="170406"/>
                  </a:lnTo>
                  <a:lnTo>
                    <a:pt x="1143603" y="177448"/>
                  </a:lnTo>
                  <a:lnTo>
                    <a:pt x="1091308" y="181224"/>
                  </a:lnTo>
                  <a:lnTo>
                    <a:pt x="1038768" y="188062"/>
                  </a:lnTo>
                  <a:lnTo>
                    <a:pt x="986156" y="191778"/>
                  </a:lnTo>
                  <a:lnTo>
                    <a:pt x="933523" y="198598"/>
                  </a:lnTo>
                  <a:lnTo>
                    <a:pt x="880883" y="201138"/>
                  </a:lnTo>
                  <a:lnTo>
                    <a:pt x="827072" y="201891"/>
                  </a:lnTo>
                  <a:lnTo>
                    <a:pt x="768364" y="203284"/>
                  </a:lnTo>
                  <a:lnTo>
                    <a:pt x="713404" y="209416"/>
                  </a:lnTo>
                  <a:lnTo>
                    <a:pt x="660075" y="212923"/>
                  </a:lnTo>
                  <a:lnTo>
                    <a:pt x="607229" y="219681"/>
                  </a:lnTo>
                  <a:lnTo>
                    <a:pt x="555696" y="223373"/>
                  </a:lnTo>
                  <a:lnTo>
                    <a:pt x="492649" y="231389"/>
                  </a:lnTo>
                  <a:lnTo>
                    <a:pt x="441548" y="236201"/>
                  </a:lnTo>
                  <a:lnTo>
                    <a:pt x="389362" y="241916"/>
                  </a:lnTo>
                  <a:lnTo>
                    <a:pt x="339975" y="243609"/>
                  </a:lnTo>
                  <a:lnTo>
                    <a:pt x="281365" y="244181"/>
                  </a:lnTo>
                  <a:lnTo>
                    <a:pt x="233236" y="244280"/>
                  </a:lnTo>
                  <a:lnTo>
                    <a:pt x="171807" y="251550"/>
                  </a:lnTo>
                  <a:lnTo>
                    <a:pt x="110800" y="257318"/>
                  </a:lnTo>
                  <a:lnTo>
                    <a:pt x="87849" y="264136"/>
                  </a:lnTo>
                  <a:lnTo>
                    <a:pt x="54051" y="287577"/>
                  </a:lnTo>
                  <a:lnTo>
                    <a:pt x="40400" y="302151"/>
                  </a:lnTo>
                  <a:lnTo>
                    <a:pt x="22105" y="343223"/>
                  </a:lnTo>
                  <a:lnTo>
                    <a:pt x="13959" y="388660"/>
                  </a:lnTo>
                  <a:lnTo>
                    <a:pt x="5617" y="450128"/>
                  </a:lnTo>
                  <a:lnTo>
                    <a:pt x="1664" y="507423"/>
                  </a:lnTo>
                  <a:lnTo>
                    <a:pt x="493" y="559494"/>
                  </a:lnTo>
                  <a:lnTo>
                    <a:pt x="97" y="619011"/>
                  </a:lnTo>
                  <a:lnTo>
                    <a:pt x="19" y="678947"/>
                  </a:lnTo>
                  <a:lnTo>
                    <a:pt x="0" y="7286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266992" y="1675149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42114" y="294798"/>
                  </a:moveTo>
                  <a:lnTo>
                    <a:pt x="25326" y="232518"/>
                  </a:lnTo>
                  <a:lnTo>
                    <a:pt x="21901" y="172228"/>
                  </a:lnTo>
                  <a:lnTo>
                    <a:pt x="15635" y="110190"/>
                  </a:lnTo>
                  <a:lnTo>
                    <a:pt x="4302" y="496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061155" y="717056"/>
            <a:ext cx="2332388" cy="968623"/>
            <a:chOff x="2061155" y="717056"/>
            <a:chExt cx="2332388" cy="968623"/>
          </a:xfrm>
        </p:grpSpPr>
        <p:sp>
          <p:nvSpPr>
            <p:cNvPr id="75" name="Freeform 74"/>
            <p:cNvSpPr/>
            <p:nvPr/>
          </p:nvSpPr>
          <p:spPr>
            <a:xfrm>
              <a:off x="2182557" y="1001325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7236" y="174558"/>
                  </a:lnTo>
                  <a:lnTo>
                    <a:pt x="9878" y="222088"/>
                  </a:lnTo>
                  <a:lnTo>
                    <a:pt x="10529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061155" y="942611"/>
              <a:ext cx="310916" cy="290342"/>
            </a:xfrm>
            <a:custGeom>
              <a:avLst/>
              <a:gdLst/>
              <a:ahLst/>
              <a:cxnLst/>
              <a:rect l="0" t="0" r="0" b="0"/>
              <a:pathLst>
                <a:path w="310916" h="290342">
                  <a:moveTo>
                    <a:pt x="5589" y="142942"/>
                  </a:moveTo>
                  <a:lnTo>
                    <a:pt x="0" y="126175"/>
                  </a:lnTo>
                  <a:lnTo>
                    <a:pt x="375" y="108584"/>
                  </a:lnTo>
                  <a:lnTo>
                    <a:pt x="10283" y="75830"/>
                  </a:lnTo>
                  <a:lnTo>
                    <a:pt x="28037" y="42729"/>
                  </a:lnTo>
                  <a:lnTo>
                    <a:pt x="43642" y="25873"/>
                  </a:lnTo>
                  <a:lnTo>
                    <a:pt x="66175" y="10583"/>
                  </a:lnTo>
                  <a:lnTo>
                    <a:pt x="105169" y="0"/>
                  </a:lnTo>
                  <a:lnTo>
                    <a:pt x="146358" y="2453"/>
                  </a:lnTo>
                  <a:lnTo>
                    <a:pt x="167979" y="10703"/>
                  </a:lnTo>
                  <a:lnTo>
                    <a:pt x="185387" y="23338"/>
                  </a:lnTo>
                  <a:lnTo>
                    <a:pt x="200923" y="40652"/>
                  </a:lnTo>
                  <a:lnTo>
                    <a:pt x="204832" y="50182"/>
                  </a:lnTo>
                  <a:lnTo>
                    <a:pt x="206055" y="70130"/>
                  </a:lnTo>
                  <a:lnTo>
                    <a:pt x="200167" y="101091"/>
                  </a:lnTo>
                  <a:lnTo>
                    <a:pt x="185424" y="126903"/>
                  </a:lnTo>
                  <a:lnTo>
                    <a:pt x="169744" y="138933"/>
                  </a:lnTo>
                  <a:lnTo>
                    <a:pt x="160649" y="143779"/>
                  </a:lnTo>
                  <a:lnTo>
                    <a:pt x="159265" y="148179"/>
                  </a:lnTo>
                  <a:lnTo>
                    <a:pt x="163022" y="152283"/>
                  </a:lnTo>
                  <a:lnTo>
                    <a:pt x="197084" y="172863"/>
                  </a:lnTo>
                  <a:lnTo>
                    <a:pt x="210801" y="188996"/>
                  </a:lnTo>
                  <a:lnTo>
                    <a:pt x="249477" y="249922"/>
                  </a:lnTo>
                  <a:lnTo>
                    <a:pt x="266845" y="274726"/>
                  </a:lnTo>
                  <a:lnTo>
                    <a:pt x="283140" y="283401"/>
                  </a:lnTo>
                  <a:lnTo>
                    <a:pt x="310915" y="290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347751" y="1082612"/>
              <a:ext cx="105189" cy="113976"/>
            </a:xfrm>
            <a:custGeom>
              <a:avLst/>
              <a:gdLst/>
              <a:ahLst/>
              <a:cxnLst/>
              <a:rect l="0" t="0" r="0" b="0"/>
              <a:pathLst>
                <a:path w="105189" h="113976">
                  <a:moveTo>
                    <a:pt x="34848" y="13470"/>
                  </a:moveTo>
                  <a:lnTo>
                    <a:pt x="18080" y="19059"/>
                  </a:lnTo>
                  <a:lnTo>
                    <a:pt x="11971" y="25385"/>
                  </a:lnTo>
                  <a:lnTo>
                    <a:pt x="2064" y="44892"/>
                  </a:lnTo>
                  <a:lnTo>
                    <a:pt x="0" y="66040"/>
                  </a:lnTo>
                  <a:lnTo>
                    <a:pt x="4152" y="85967"/>
                  </a:lnTo>
                  <a:lnTo>
                    <a:pt x="13796" y="102623"/>
                  </a:lnTo>
                  <a:lnTo>
                    <a:pt x="21983" y="108000"/>
                  </a:lnTo>
                  <a:lnTo>
                    <a:pt x="43558" y="113975"/>
                  </a:lnTo>
                  <a:lnTo>
                    <a:pt x="65625" y="110391"/>
                  </a:lnTo>
                  <a:lnTo>
                    <a:pt x="76423" y="106160"/>
                  </a:lnTo>
                  <a:lnTo>
                    <a:pt x="91540" y="92100"/>
                  </a:lnTo>
                  <a:lnTo>
                    <a:pt x="97209" y="83438"/>
                  </a:lnTo>
                  <a:lnTo>
                    <a:pt x="105188" y="48889"/>
                  </a:lnTo>
                  <a:lnTo>
                    <a:pt x="100815" y="28822"/>
                  </a:lnTo>
                  <a:lnTo>
                    <a:pt x="96373" y="20195"/>
                  </a:lnTo>
                  <a:lnTo>
                    <a:pt x="82080" y="7490"/>
                  </a:lnTo>
                  <a:lnTo>
                    <a:pt x="73355" y="2464"/>
                  </a:lnTo>
                  <a:lnTo>
                    <a:pt x="51182" y="0"/>
                  </a:lnTo>
                  <a:lnTo>
                    <a:pt x="13791" y="29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492545" y="1075025"/>
              <a:ext cx="132210" cy="115924"/>
            </a:xfrm>
            <a:custGeom>
              <a:avLst/>
              <a:gdLst/>
              <a:ahLst/>
              <a:cxnLst/>
              <a:rect l="0" t="0" r="0" b="0"/>
              <a:pathLst>
                <a:path w="132210" h="115924">
                  <a:moveTo>
                    <a:pt x="58509" y="0"/>
                  </a:moveTo>
                  <a:lnTo>
                    <a:pt x="27227" y="9575"/>
                  </a:lnTo>
                  <a:lnTo>
                    <a:pt x="11071" y="20243"/>
                  </a:lnTo>
                  <a:lnTo>
                    <a:pt x="5827" y="28703"/>
                  </a:lnTo>
                  <a:lnTo>
                    <a:pt x="0" y="50582"/>
                  </a:lnTo>
                  <a:lnTo>
                    <a:pt x="3649" y="72783"/>
                  </a:lnTo>
                  <a:lnTo>
                    <a:pt x="14240" y="93179"/>
                  </a:lnTo>
                  <a:lnTo>
                    <a:pt x="30645" y="110043"/>
                  </a:lnTo>
                  <a:lnTo>
                    <a:pt x="41103" y="114306"/>
                  </a:lnTo>
                  <a:lnTo>
                    <a:pt x="65201" y="115923"/>
                  </a:lnTo>
                  <a:lnTo>
                    <a:pt x="99487" y="104668"/>
                  </a:lnTo>
                  <a:lnTo>
                    <a:pt x="132209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603697" y="927626"/>
              <a:ext cx="63172" cy="231628"/>
            </a:xfrm>
            <a:custGeom>
              <a:avLst/>
              <a:gdLst/>
              <a:ahLst/>
              <a:cxnLst/>
              <a:rect l="0" t="0" r="0" b="0"/>
              <a:pathLst>
                <a:path w="63172" h="231628">
                  <a:moveTo>
                    <a:pt x="0" y="0"/>
                  </a:moveTo>
                  <a:lnTo>
                    <a:pt x="5590" y="58617"/>
                  </a:lnTo>
                  <a:lnTo>
                    <a:pt x="25194" y="112791"/>
                  </a:lnTo>
                  <a:lnTo>
                    <a:pt x="41545" y="165433"/>
                  </a:lnTo>
                  <a:lnTo>
                    <a:pt x="60002" y="222003"/>
                  </a:lnTo>
                  <a:lnTo>
                    <a:pt x="63171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673869" y="980268"/>
              <a:ext cx="87757" cy="147400"/>
            </a:xfrm>
            <a:custGeom>
              <a:avLst/>
              <a:gdLst/>
              <a:ahLst/>
              <a:cxnLst/>
              <a:rect l="0" t="0" r="0" b="0"/>
              <a:pathLst>
                <a:path w="87757" h="147400">
                  <a:moveTo>
                    <a:pt x="45642" y="0"/>
                  </a:moveTo>
                  <a:lnTo>
                    <a:pt x="16333" y="34898"/>
                  </a:lnTo>
                  <a:lnTo>
                    <a:pt x="1733" y="64153"/>
                  </a:lnTo>
                  <a:lnTo>
                    <a:pt x="0" y="84665"/>
                  </a:lnTo>
                  <a:lnTo>
                    <a:pt x="4300" y="104309"/>
                  </a:lnTo>
                  <a:lnTo>
                    <a:pt x="14009" y="120839"/>
                  </a:lnTo>
                  <a:lnTo>
                    <a:pt x="29243" y="132865"/>
                  </a:lnTo>
                  <a:lnTo>
                    <a:pt x="47712" y="140940"/>
                  </a:lnTo>
                  <a:lnTo>
                    <a:pt x="8775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761625" y="1032911"/>
              <a:ext cx="63172" cy="63172"/>
            </a:xfrm>
            <a:custGeom>
              <a:avLst/>
              <a:gdLst/>
              <a:ahLst/>
              <a:cxnLst/>
              <a:rect l="0" t="0" r="0" b="0"/>
              <a:pathLst>
                <a:path w="63172" h="63172">
                  <a:moveTo>
                    <a:pt x="0" y="0"/>
                  </a:moveTo>
                  <a:lnTo>
                    <a:pt x="38373" y="29308"/>
                  </a:lnTo>
                  <a:lnTo>
                    <a:pt x="63171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845853" y="980268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31585" y="0"/>
                  </a:moveTo>
                  <a:lnTo>
                    <a:pt x="16931" y="55141"/>
                  </a:lnTo>
                  <a:lnTo>
                    <a:pt x="12425" y="103556"/>
                  </a:lnTo>
                  <a:lnTo>
                    <a:pt x="5501" y="154946"/>
                  </a:lnTo>
                  <a:lnTo>
                    <a:pt x="1086" y="216307"/>
                  </a:lnTo>
                  <a:lnTo>
                    <a:pt x="214" y="267249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119651" y="842093"/>
              <a:ext cx="189456" cy="306632"/>
            </a:xfrm>
            <a:custGeom>
              <a:avLst/>
              <a:gdLst/>
              <a:ahLst/>
              <a:cxnLst/>
              <a:rect l="0" t="0" r="0" b="0"/>
              <a:pathLst>
                <a:path w="189456" h="306632">
                  <a:moveTo>
                    <a:pt x="10471" y="306631"/>
                  </a:moveTo>
                  <a:lnTo>
                    <a:pt x="3235" y="279075"/>
                  </a:lnTo>
                  <a:lnTo>
                    <a:pt x="593" y="219733"/>
                  </a:lnTo>
                  <a:lnTo>
                    <a:pt x="135" y="168970"/>
                  </a:lnTo>
                  <a:lnTo>
                    <a:pt x="0" y="120003"/>
                  </a:lnTo>
                  <a:lnTo>
                    <a:pt x="5543" y="67126"/>
                  </a:lnTo>
                  <a:lnTo>
                    <a:pt x="9525" y="63903"/>
                  </a:lnTo>
                  <a:lnTo>
                    <a:pt x="14520" y="66433"/>
                  </a:lnTo>
                  <a:lnTo>
                    <a:pt x="25139" y="80554"/>
                  </a:lnTo>
                  <a:lnTo>
                    <a:pt x="57228" y="138663"/>
                  </a:lnTo>
                  <a:lnTo>
                    <a:pt x="70636" y="159449"/>
                  </a:lnTo>
                  <a:lnTo>
                    <a:pt x="77487" y="164056"/>
                  </a:lnTo>
                  <a:lnTo>
                    <a:pt x="84394" y="164788"/>
                  </a:lnTo>
                  <a:lnTo>
                    <a:pt x="91339" y="162936"/>
                  </a:lnTo>
                  <a:lnTo>
                    <a:pt x="97138" y="158192"/>
                  </a:lnTo>
                  <a:lnTo>
                    <a:pt x="106701" y="143562"/>
                  </a:lnTo>
                  <a:lnTo>
                    <a:pt x="117683" y="87051"/>
                  </a:lnTo>
                  <a:lnTo>
                    <a:pt x="126321" y="25855"/>
                  </a:lnTo>
                  <a:lnTo>
                    <a:pt x="131370" y="2857"/>
                  </a:lnTo>
                  <a:lnTo>
                    <a:pt x="134355" y="0"/>
                  </a:lnTo>
                  <a:lnTo>
                    <a:pt x="137513" y="2775"/>
                  </a:lnTo>
                  <a:lnTo>
                    <a:pt x="140789" y="9304"/>
                  </a:lnTo>
                  <a:lnTo>
                    <a:pt x="149599" y="69573"/>
                  </a:lnTo>
                  <a:lnTo>
                    <a:pt x="155419" y="118629"/>
                  </a:lnTo>
                  <a:lnTo>
                    <a:pt x="160263" y="170208"/>
                  </a:lnTo>
                  <a:lnTo>
                    <a:pt x="172381" y="228861"/>
                  </a:lnTo>
                  <a:lnTo>
                    <a:pt x="186398" y="284013"/>
                  </a:lnTo>
                  <a:lnTo>
                    <a:pt x="189455" y="2961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348221" y="990797"/>
              <a:ext cx="121726" cy="137023"/>
            </a:xfrm>
            <a:custGeom>
              <a:avLst/>
              <a:gdLst/>
              <a:ahLst/>
              <a:cxnLst/>
              <a:rect l="0" t="0" r="0" b="0"/>
              <a:pathLst>
                <a:path w="121726" h="137023">
                  <a:moveTo>
                    <a:pt x="76699" y="0"/>
                  </a:moveTo>
                  <a:lnTo>
                    <a:pt x="54342" y="0"/>
                  </a:lnTo>
                  <a:lnTo>
                    <a:pt x="37127" y="6239"/>
                  </a:lnTo>
                  <a:lnTo>
                    <a:pt x="29261" y="11178"/>
                  </a:lnTo>
                  <a:lnTo>
                    <a:pt x="17401" y="29145"/>
                  </a:lnTo>
                  <a:lnTo>
                    <a:pt x="255" y="73217"/>
                  </a:lnTo>
                  <a:lnTo>
                    <a:pt x="0" y="83907"/>
                  </a:lnTo>
                  <a:lnTo>
                    <a:pt x="5956" y="105142"/>
                  </a:lnTo>
                  <a:lnTo>
                    <a:pt x="19521" y="123159"/>
                  </a:lnTo>
                  <a:lnTo>
                    <a:pt x="28052" y="131239"/>
                  </a:lnTo>
                  <a:lnTo>
                    <a:pt x="38419" y="135456"/>
                  </a:lnTo>
                  <a:lnTo>
                    <a:pt x="62415" y="137022"/>
                  </a:lnTo>
                  <a:lnTo>
                    <a:pt x="82439" y="130699"/>
                  </a:lnTo>
                  <a:lnTo>
                    <a:pt x="91054" y="125737"/>
                  </a:lnTo>
                  <a:lnTo>
                    <a:pt x="103746" y="110865"/>
                  </a:lnTo>
                  <a:lnTo>
                    <a:pt x="121426" y="72722"/>
                  </a:lnTo>
                  <a:lnTo>
                    <a:pt x="121725" y="62519"/>
                  </a:lnTo>
                  <a:lnTo>
                    <a:pt x="115817" y="41824"/>
                  </a:lnTo>
                  <a:lnTo>
                    <a:pt x="99338" y="16032"/>
                  </a:lnTo>
                  <a:lnTo>
                    <a:pt x="89490" y="712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498619" y="969740"/>
              <a:ext cx="97960" cy="134134"/>
            </a:xfrm>
            <a:custGeom>
              <a:avLst/>
              <a:gdLst/>
              <a:ahLst/>
              <a:cxnLst/>
              <a:rect l="0" t="0" r="0" b="0"/>
              <a:pathLst>
                <a:path w="97960" h="134134">
                  <a:moveTo>
                    <a:pt x="0" y="21057"/>
                  </a:moveTo>
                  <a:lnTo>
                    <a:pt x="8333" y="58535"/>
                  </a:lnTo>
                  <a:lnTo>
                    <a:pt x="15684" y="104369"/>
                  </a:lnTo>
                  <a:lnTo>
                    <a:pt x="30644" y="131010"/>
                  </a:lnTo>
                  <a:lnTo>
                    <a:pt x="37977" y="134133"/>
                  </a:lnTo>
                  <a:lnTo>
                    <a:pt x="46375" y="133876"/>
                  </a:lnTo>
                  <a:lnTo>
                    <a:pt x="55483" y="131364"/>
                  </a:lnTo>
                  <a:lnTo>
                    <a:pt x="71843" y="119216"/>
                  </a:lnTo>
                  <a:lnTo>
                    <a:pt x="85743" y="102118"/>
                  </a:lnTo>
                  <a:lnTo>
                    <a:pt x="95820" y="82820"/>
                  </a:lnTo>
                  <a:lnTo>
                    <a:pt x="97959" y="59426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635490" y="938129"/>
              <a:ext cx="147400" cy="147425"/>
            </a:xfrm>
            <a:custGeom>
              <a:avLst/>
              <a:gdLst/>
              <a:ahLst/>
              <a:cxnLst/>
              <a:rect l="0" t="0" r="0" b="0"/>
              <a:pathLst>
                <a:path w="147400" h="147425">
                  <a:moveTo>
                    <a:pt x="0" y="31611"/>
                  </a:moveTo>
                  <a:lnTo>
                    <a:pt x="17958" y="85486"/>
                  </a:lnTo>
                  <a:lnTo>
                    <a:pt x="36301" y="140514"/>
                  </a:lnTo>
                  <a:lnTo>
                    <a:pt x="33502" y="127439"/>
                  </a:lnTo>
                  <a:lnTo>
                    <a:pt x="31838" y="68508"/>
                  </a:lnTo>
                  <a:lnTo>
                    <a:pt x="37249" y="33185"/>
                  </a:lnTo>
                  <a:lnTo>
                    <a:pt x="51851" y="6081"/>
                  </a:lnTo>
                  <a:lnTo>
                    <a:pt x="59134" y="1723"/>
                  </a:lnTo>
                  <a:lnTo>
                    <a:pt x="76584" y="0"/>
                  </a:lnTo>
                  <a:lnTo>
                    <a:pt x="84981" y="3518"/>
                  </a:lnTo>
                  <a:lnTo>
                    <a:pt x="100550" y="16785"/>
                  </a:lnTo>
                  <a:lnTo>
                    <a:pt x="116880" y="43986"/>
                  </a:lnTo>
                  <a:lnTo>
                    <a:pt x="140165" y="105472"/>
                  </a:lnTo>
                  <a:lnTo>
                    <a:pt x="147399" y="1474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825003" y="717056"/>
              <a:ext cx="63172" cy="336913"/>
            </a:xfrm>
            <a:custGeom>
              <a:avLst/>
              <a:gdLst/>
              <a:ahLst/>
              <a:cxnLst/>
              <a:rect l="0" t="0" r="0" b="0"/>
              <a:pathLst>
                <a:path w="63172" h="336913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4654" y="158394"/>
                  </a:lnTo>
                  <a:lnTo>
                    <a:pt x="28197" y="219371"/>
                  </a:lnTo>
                  <a:lnTo>
                    <a:pt x="42138" y="279075"/>
                  </a:lnTo>
                  <a:lnTo>
                    <a:pt x="60054" y="334506"/>
                  </a:lnTo>
                  <a:lnTo>
                    <a:pt x="63171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730246" y="832926"/>
              <a:ext cx="221100" cy="10473"/>
            </a:xfrm>
            <a:custGeom>
              <a:avLst/>
              <a:gdLst/>
              <a:ahLst/>
              <a:cxnLst/>
              <a:rect l="0" t="0" r="0" b="0"/>
              <a:pathLst>
                <a:path w="221100" h="10473">
                  <a:moveTo>
                    <a:pt x="221099" y="10472"/>
                  </a:moveTo>
                  <a:lnTo>
                    <a:pt x="162482" y="1407"/>
                  </a:lnTo>
                  <a:lnTo>
                    <a:pt x="108308" y="232"/>
                  </a:lnTo>
                  <a:lnTo>
                    <a:pt x="52547" y="0"/>
                  </a:lnTo>
                  <a:lnTo>
                    <a:pt x="28033" y="1139"/>
                  </a:lnTo>
                  <a:lnTo>
                    <a:pt x="0" y="104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967693" y="925657"/>
              <a:ext cx="131052" cy="107255"/>
            </a:xfrm>
            <a:custGeom>
              <a:avLst/>
              <a:gdLst/>
              <a:ahLst/>
              <a:cxnLst/>
              <a:rect l="0" t="0" r="0" b="0"/>
              <a:pathLst>
                <a:path w="131052" h="107255">
                  <a:moveTo>
                    <a:pt x="67880" y="33554"/>
                  </a:moveTo>
                  <a:lnTo>
                    <a:pt x="62290" y="16787"/>
                  </a:lnTo>
                  <a:lnTo>
                    <a:pt x="50188" y="5435"/>
                  </a:lnTo>
                  <a:lnTo>
                    <a:pt x="42047" y="770"/>
                  </a:lnTo>
                  <a:lnTo>
                    <a:pt x="33110" y="0"/>
                  </a:lnTo>
                  <a:lnTo>
                    <a:pt x="13822" y="5383"/>
                  </a:lnTo>
                  <a:lnTo>
                    <a:pt x="7275" y="12434"/>
                  </a:lnTo>
                  <a:lnTo>
                    <a:pt x="0" y="32746"/>
                  </a:lnTo>
                  <a:lnTo>
                    <a:pt x="1494" y="70490"/>
                  </a:lnTo>
                  <a:lnTo>
                    <a:pt x="7244" y="79235"/>
                  </a:lnTo>
                  <a:lnTo>
                    <a:pt x="15758" y="85065"/>
                  </a:lnTo>
                  <a:lnTo>
                    <a:pt x="26113" y="88952"/>
                  </a:lnTo>
                  <a:lnTo>
                    <a:pt x="34186" y="88034"/>
                  </a:lnTo>
                  <a:lnTo>
                    <a:pt x="40738" y="83912"/>
                  </a:lnTo>
                  <a:lnTo>
                    <a:pt x="51137" y="69973"/>
                  </a:lnTo>
                  <a:lnTo>
                    <a:pt x="71033" y="22276"/>
                  </a:lnTo>
                  <a:lnTo>
                    <a:pt x="73492" y="21356"/>
                  </a:lnTo>
                  <a:lnTo>
                    <a:pt x="83676" y="52548"/>
                  </a:lnTo>
                  <a:lnTo>
                    <a:pt x="131051" y="107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140858" y="906569"/>
              <a:ext cx="31586" cy="126343"/>
            </a:xfrm>
            <a:custGeom>
              <a:avLst/>
              <a:gdLst/>
              <a:ahLst/>
              <a:cxnLst/>
              <a:rect l="0" t="0" r="0" b="0"/>
              <a:pathLst>
                <a:path w="31586" h="126343">
                  <a:moveTo>
                    <a:pt x="0" y="0"/>
                  </a:moveTo>
                  <a:lnTo>
                    <a:pt x="14654" y="53028"/>
                  </a:lnTo>
                  <a:lnTo>
                    <a:pt x="28547" y="107430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151386" y="8328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256671" y="876448"/>
              <a:ext cx="136872" cy="177521"/>
            </a:xfrm>
            <a:custGeom>
              <a:avLst/>
              <a:gdLst/>
              <a:ahLst/>
              <a:cxnLst/>
              <a:rect l="0" t="0" r="0" b="0"/>
              <a:pathLst>
                <a:path w="136872" h="177521">
                  <a:moveTo>
                    <a:pt x="0" y="72235"/>
                  </a:moveTo>
                  <a:lnTo>
                    <a:pt x="14654" y="116197"/>
                  </a:lnTo>
                  <a:lnTo>
                    <a:pt x="14449" y="119091"/>
                  </a:lnTo>
                  <a:lnTo>
                    <a:pt x="11972" y="117510"/>
                  </a:lnTo>
                  <a:lnTo>
                    <a:pt x="7981" y="112947"/>
                  </a:lnTo>
                  <a:lnTo>
                    <a:pt x="2365" y="78578"/>
                  </a:lnTo>
                  <a:lnTo>
                    <a:pt x="8873" y="31374"/>
                  </a:lnTo>
                  <a:lnTo>
                    <a:pt x="14862" y="9621"/>
                  </a:lnTo>
                  <a:lnTo>
                    <a:pt x="21607" y="3586"/>
                  </a:lnTo>
                  <a:lnTo>
                    <a:pt x="30782" y="733"/>
                  </a:lnTo>
                  <a:lnTo>
                    <a:pt x="41578" y="0"/>
                  </a:lnTo>
                  <a:lnTo>
                    <a:pt x="51116" y="3021"/>
                  </a:lnTo>
                  <a:lnTo>
                    <a:pt x="67952" y="15737"/>
                  </a:lnTo>
                  <a:lnTo>
                    <a:pt x="103042" y="78410"/>
                  </a:lnTo>
                  <a:lnTo>
                    <a:pt x="121697" y="137319"/>
                  </a:lnTo>
                  <a:lnTo>
                    <a:pt x="136871" y="1775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924015" y="1306652"/>
              <a:ext cx="37652" cy="252685"/>
            </a:xfrm>
            <a:custGeom>
              <a:avLst/>
              <a:gdLst/>
              <a:ahLst/>
              <a:cxnLst/>
              <a:rect l="0" t="0" r="0" b="0"/>
              <a:pathLst>
                <a:path w="37652" h="252685">
                  <a:moveTo>
                    <a:pt x="6066" y="0"/>
                  </a:moveTo>
                  <a:lnTo>
                    <a:pt x="0" y="34792"/>
                  </a:lnTo>
                  <a:lnTo>
                    <a:pt x="7640" y="90537"/>
                  </a:lnTo>
                  <a:lnTo>
                    <a:pt x="20415" y="147215"/>
                  </a:lnTo>
                  <a:lnTo>
                    <a:pt x="33033" y="199095"/>
                  </a:lnTo>
                  <a:lnTo>
                    <a:pt x="37651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840263" y="1246217"/>
              <a:ext cx="351708" cy="281534"/>
            </a:xfrm>
            <a:custGeom>
              <a:avLst/>
              <a:gdLst/>
              <a:ahLst/>
              <a:cxnLst/>
              <a:rect l="0" t="0" r="0" b="0"/>
              <a:pathLst>
                <a:path w="351708" h="281534">
                  <a:moveTo>
                    <a:pt x="5590" y="113077"/>
                  </a:moveTo>
                  <a:lnTo>
                    <a:pt x="0" y="96310"/>
                  </a:lnTo>
                  <a:lnTo>
                    <a:pt x="376" y="78719"/>
                  </a:lnTo>
                  <a:lnTo>
                    <a:pt x="5612" y="60372"/>
                  </a:lnTo>
                  <a:lnTo>
                    <a:pt x="15738" y="44419"/>
                  </a:lnTo>
                  <a:lnTo>
                    <a:pt x="40182" y="22284"/>
                  </a:lnTo>
                  <a:lnTo>
                    <a:pt x="69652" y="6497"/>
                  </a:lnTo>
                  <a:lnTo>
                    <a:pt x="111788" y="0"/>
                  </a:lnTo>
                  <a:lnTo>
                    <a:pt x="135067" y="4719"/>
                  </a:lnTo>
                  <a:lnTo>
                    <a:pt x="164446" y="23649"/>
                  </a:lnTo>
                  <a:lnTo>
                    <a:pt x="182647" y="42916"/>
                  </a:lnTo>
                  <a:lnTo>
                    <a:pt x="194636" y="67077"/>
                  </a:lnTo>
                  <a:lnTo>
                    <a:pt x="197625" y="90293"/>
                  </a:lnTo>
                  <a:lnTo>
                    <a:pt x="193884" y="112310"/>
                  </a:lnTo>
                  <a:lnTo>
                    <a:pt x="171531" y="165619"/>
                  </a:lnTo>
                  <a:lnTo>
                    <a:pt x="171199" y="175011"/>
                  </a:lnTo>
                  <a:lnTo>
                    <a:pt x="177070" y="191686"/>
                  </a:lnTo>
                  <a:lnTo>
                    <a:pt x="213224" y="235725"/>
                  </a:lnTo>
                  <a:lnTo>
                    <a:pt x="239466" y="251323"/>
                  </a:lnTo>
                  <a:lnTo>
                    <a:pt x="269469" y="263353"/>
                  </a:lnTo>
                  <a:lnTo>
                    <a:pt x="275096" y="261224"/>
                  </a:lnTo>
                  <a:lnTo>
                    <a:pt x="277677" y="255126"/>
                  </a:lnTo>
                  <a:lnTo>
                    <a:pt x="284593" y="217305"/>
                  </a:lnTo>
                  <a:lnTo>
                    <a:pt x="291028" y="209469"/>
                  </a:lnTo>
                  <a:lnTo>
                    <a:pt x="321271" y="192850"/>
                  </a:lnTo>
                  <a:lnTo>
                    <a:pt x="342424" y="184407"/>
                  </a:lnTo>
                  <a:lnTo>
                    <a:pt x="348299" y="177008"/>
                  </a:lnTo>
                  <a:lnTo>
                    <a:pt x="351707" y="156309"/>
                  </a:lnTo>
                  <a:lnTo>
                    <a:pt x="348639" y="147748"/>
                  </a:lnTo>
                  <a:lnTo>
                    <a:pt x="335871" y="135115"/>
                  </a:lnTo>
                  <a:lnTo>
                    <a:pt x="327552" y="133619"/>
                  </a:lnTo>
                  <a:lnTo>
                    <a:pt x="308951" y="138195"/>
                  </a:lnTo>
                  <a:lnTo>
                    <a:pt x="284337" y="153925"/>
                  </a:lnTo>
                  <a:lnTo>
                    <a:pt x="275707" y="172956"/>
                  </a:lnTo>
                  <a:lnTo>
                    <a:pt x="273040" y="195842"/>
                  </a:lnTo>
                  <a:lnTo>
                    <a:pt x="275755" y="217712"/>
                  </a:lnTo>
                  <a:lnTo>
                    <a:pt x="289449" y="249755"/>
                  </a:lnTo>
                  <a:lnTo>
                    <a:pt x="304885" y="264680"/>
                  </a:lnTo>
                  <a:lnTo>
                    <a:pt x="327066" y="276540"/>
                  </a:lnTo>
                  <a:lnTo>
                    <a:pt x="342501" y="2815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098536" y="1406666"/>
              <a:ext cx="229785" cy="279013"/>
            </a:xfrm>
            <a:custGeom>
              <a:avLst/>
              <a:gdLst/>
              <a:ahLst/>
              <a:cxnLst/>
              <a:rect l="0" t="0" r="0" b="0"/>
              <a:pathLst>
                <a:path w="229785" h="279013">
                  <a:moveTo>
                    <a:pt x="200042" y="47385"/>
                  </a:moveTo>
                  <a:lnTo>
                    <a:pt x="211220" y="36206"/>
                  </a:lnTo>
                  <a:lnTo>
                    <a:pt x="213344" y="29404"/>
                  </a:lnTo>
                  <a:lnTo>
                    <a:pt x="212583" y="12487"/>
                  </a:lnTo>
                  <a:lnTo>
                    <a:pt x="206063" y="6572"/>
                  </a:lnTo>
                  <a:lnTo>
                    <a:pt x="183221" y="0"/>
                  </a:lnTo>
                  <a:lnTo>
                    <a:pt x="159810" y="3318"/>
                  </a:lnTo>
                  <a:lnTo>
                    <a:pt x="148654" y="7479"/>
                  </a:lnTo>
                  <a:lnTo>
                    <a:pt x="141217" y="14931"/>
                  </a:lnTo>
                  <a:lnTo>
                    <a:pt x="132953" y="35691"/>
                  </a:lnTo>
                  <a:lnTo>
                    <a:pt x="132400" y="57395"/>
                  </a:lnTo>
                  <a:lnTo>
                    <a:pt x="133890" y="68096"/>
                  </a:lnTo>
                  <a:lnTo>
                    <a:pt x="139563" y="75230"/>
                  </a:lnTo>
                  <a:lnTo>
                    <a:pt x="158345" y="83157"/>
                  </a:lnTo>
                  <a:lnTo>
                    <a:pt x="167564" y="82932"/>
                  </a:lnTo>
                  <a:lnTo>
                    <a:pt x="184048" y="76441"/>
                  </a:lnTo>
                  <a:lnTo>
                    <a:pt x="206481" y="54044"/>
                  </a:lnTo>
                  <a:lnTo>
                    <a:pt x="211354" y="54164"/>
                  </a:lnTo>
                  <a:lnTo>
                    <a:pt x="214602" y="60093"/>
                  </a:lnTo>
                  <a:lnTo>
                    <a:pt x="227479" y="112013"/>
                  </a:lnTo>
                  <a:lnTo>
                    <a:pt x="229784" y="137330"/>
                  </a:lnTo>
                  <a:lnTo>
                    <a:pt x="224568" y="161060"/>
                  </a:lnTo>
                  <a:lnTo>
                    <a:pt x="213282" y="182135"/>
                  </a:lnTo>
                  <a:lnTo>
                    <a:pt x="187197" y="205984"/>
                  </a:lnTo>
                  <a:lnTo>
                    <a:pt x="167427" y="216529"/>
                  </a:lnTo>
                  <a:lnTo>
                    <a:pt x="110498" y="225595"/>
                  </a:lnTo>
                  <a:lnTo>
                    <a:pt x="56099" y="237438"/>
                  </a:lnTo>
                  <a:lnTo>
                    <a:pt x="34292" y="245327"/>
                  </a:lnTo>
                  <a:lnTo>
                    <a:pt x="11201" y="261752"/>
                  </a:lnTo>
                  <a:lnTo>
                    <a:pt x="0" y="2790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393335" y="1432994"/>
              <a:ext cx="21057" cy="126343"/>
            </a:xfrm>
            <a:custGeom>
              <a:avLst/>
              <a:gdLst/>
              <a:ahLst/>
              <a:cxnLst/>
              <a:rect l="0" t="0" r="0" b="0"/>
              <a:pathLst>
                <a:path w="21057" h="126343">
                  <a:moveTo>
                    <a:pt x="0" y="0"/>
                  </a:moveTo>
                  <a:lnTo>
                    <a:pt x="5589" y="58617"/>
                  </a:lnTo>
                  <a:lnTo>
                    <a:pt x="18211" y="108974"/>
                  </a:lnTo>
                  <a:lnTo>
                    <a:pt x="21056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414391" y="134876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480279" y="1380351"/>
              <a:ext cx="95824" cy="136510"/>
            </a:xfrm>
            <a:custGeom>
              <a:avLst/>
              <a:gdLst/>
              <a:ahLst/>
              <a:cxnLst/>
              <a:rect l="0" t="0" r="0" b="0"/>
              <a:pathLst>
                <a:path w="95824" h="136510">
                  <a:moveTo>
                    <a:pt x="60454" y="0"/>
                  </a:moveTo>
                  <a:lnTo>
                    <a:pt x="43687" y="5589"/>
                  </a:lnTo>
                  <a:lnTo>
                    <a:pt x="29216" y="17692"/>
                  </a:lnTo>
                  <a:lnTo>
                    <a:pt x="16155" y="35939"/>
                  </a:lnTo>
                  <a:lnTo>
                    <a:pt x="3395" y="72520"/>
                  </a:lnTo>
                  <a:lnTo>
                    <a:pt x="0" y="99302"/>
                  </a:lnTo>
                  <a:lnTo>
                    <a:pt x="4729" y="120563"/>
                  </a:lnTo>
                  <a:lnTo>
                    <a:pt x="9266" y="129509"/>
                  </a:lnTo>
                  <a:lnTo>
                    <a:pt x="15801" y="134302"/>
                  </a:lnTo>
                  <a:lnTo>
                    <a:pt x="23666" y="136328"/>
                  </a:lnTo>
                  <a:lnTo>
                    <a:pt x="32419" y="136509"/>
                  </a:lnTo>
                  <a:lnTo>
                    <a:pt x="61506" y="125585"/>
                  </a:lnTo>
                  <a:lnTo>
                    <a:pt x="75740" y="110798"/>
                  </a:lnTo>
                  <a:lnTo>
                    <a:pt x="94409" y="72709"/>
                  </a:lnTo>
                  <a:lnTo>
                    <a:pt x="95823" y="52202"/>
                  </a:lnTo>
                  <a:lnTo>
                    <a:pt x="91381" y="32560"/>
                  </a:lnTo>
                  <a:lnTo>
                    <a:pt x="709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582847" y="1348756"/>
              <a:ext cx="168457" cy="178995"/>
            </a:xfrm>
            <a:custGeom>
              <a:avLst/>
              <a:gdLst/>
              <a:ahLst/>
              <a:cxnLst/>
              <a:rect l="0" t="0" r="0" b="0"/>
              <a:pathLst>
                <a:path w="168457" h="178995">
                  <a:moveTo>
                    <a:pt x="0" y="42124"/>
                  </a:moveTo>
                  <a:lnTo>
                    <a:pt x="17959" y="95999"/>
                  </a:lnTo>
                  <a:lnTo>
                    <a:pt x="35149" y="153160"/>
                  </a:lnTo>
                  <a:lnTo>
                    <a:pt x="35131" y="159432"/>
                  </a:lnTo>
                  <a:lnTo>
                    <a:pt x="32780" y="161273"/>
                  </a:lnTo>
                  <a:lnTo>
                    <a:pt x="28872" y="160161"/>
                  </a:lnTo>
                  <a:lnTo>
                    <a:pt x="21411" y="149567"/>
                  </a:lnTo>
                  <a:lnTo>
                    <a:pt x="7089" y="108581"/>
                  </a:lnTo>
                  <a:lnTo>
                    <a:pt x="2570" y="56594"/>
                  </a:lnTo>
                  <a:lnTo>
                    <a:pt x="6212" y="33347"/>
                  </a:lnTo>
                  <a:lnTo>
                    <a:pt x="14850" y="14436"/>
                  </a:lnTo>
                  <a:lnTo>
                    <a:pt x="20428" y="6118"/>
                  </a:lnTo>
                  <a:lnTo>
                    <a:pt x="27657" y="1742"/>
                  </a:lnTo>
                  <a:lnTo>
                    <a:pt x="45047" y="0"/>
                  </a:lnTo>
                  <a:lnTo>
                    <a:pt x="64475" y="9364"/>
                  </a:lnTo>
                  <a:lnTo>
                    <a:pt x="92024" y="34367"/>
                  </a:lnTo>
                  <a:lnTo>
                    <a:pt x="129492" y="93008"/>
                  </a:lnTo>
                  <a:lnTo>
                    <a:pt x="159310" y="156088"/>
                  </a:lnTo>
                  <a:lnTo>
                    <a:pt x="168456" y="1789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677632" y="2201574"/>
            <a:ext cx="1441755" cy="398690"/>
            <a:chOff x="677632" y="2201574"/>
            <a:chExt cx="1441755" cy="398690"/>
          </a:xfrm>
        </p:grpSpPr>
        <p:sp>
          <p:nvSpPr>
            <p:cNvPr id="101" name="Freeform 100"/>
            <p:cNvSpPr/>
            <p:nvPr/>
          </p:nvSpPr>
          <p:spPr>
            <a:xfrm>
              <a:off x="677632" y="2275274"/>
              <a:ext cx="281766" cy="324990"/>
            </a:xfrm>
            <a:custGeom>
              <a:avLst/>
              <a:gdLst/>
              <a:ahLst/>
              <a:cxnLst/>
              <a:rect l="0" t="0" r="0" b="0"/>
              <a:pathLst>
                <a:path w="281766" h="324990">
                  <a:moveTo>
                    <a:pt x="9878" y="105285"/>
                  </a:moveTo>
                  <a:lnTo>
                    <a:pt x="2643" y="132841"/>
                  </a:lnTo>
                  <a:lnTo>
                    <a:pt x="0" y="192183"/>
                  </a:lnTo>
                  <a:lnTo>
                    <a:pt x="5068" y="249052"/>
                  </a:lnTo>
                  <a:lnTo>
                    <a:pt x="20698" y="304848"/>
                  </a:lnTo>
                  <a:lnTo>
                    <a:pt x="24110" y="315536"/>
                  </a:lnTo>
                  <a:lnTo>
                    <a:pt x="31065" y="321491"/>
                  </a:lnTo>
                  <a:lnTo>
                    <a:pt x="40380" y="324292"/>
                  </a:lnTo>
                  <a:lnTo>
                    <a:pt x="51270" y="324989"/>
                  </a:lnTo>
                  <a:lnTo>
                    <a:pt x="60870" y="320774"/>
                  </a:lnTo>
                  <a:lnTo>
                    <a:pt x="77775" y="303613"/>
                  </a:lnTo>
                  <a:lnTo>
                    <a:pt x="94857" y="273233"/>
                  </a:lnTo>
                  <a:lnTo>
                    <a:pt x="102703" y="221951"/>
                  </a:lnTo>
                  <a:lnTo>
                    <a:pt x="104253" y="159829"/>
                  </a:lnTo>
                  <a:lnTo>
                    <a:pt x="104465" y="141225"/>
                  </a:lnTo>
                  <a:lnTo>
                    <a:pt x="107721" y="170702"/>
                  </a:lnTo>
                  <a:lnTo>
                    <a:pt x="122589" y="228630"/>
                  </a:lnTo>
                  <a:lnTo>
                    <a:pt x="134001" y="261154"/>
                  </a:lnTo>
                  <a:lnTo>
                    <a:pt x="145373" y="278285"/>
                  </a:lnTo>
                  <a:lnTo>
                    <a:pt x="161345" y="290578"/>
                  </a:lnTo>
                  <a:lnTo>
                    <a:pt x="170518" y="295494"/>
                  </a:lnTo>
                  <a:lnTo>
                    <a:pt x="193188" y="297837"/>
                  </a:lnTo>
                  <a:lnTo>
                    <a:pt x="216521" y="293809"/>
                  </a:lnTo>
                  <a:lnTo>
                    <a:pt x="234691" y="284220"/>
                  </a:lnTo>
                  <a:lnTo>
                    <a:pt x="258074" y="260078"/>
                  </a:lnTo>
                  <a:lnTo>
                    <a:pt x="274231" y="225109"/>
                  </a:lnTo>
                  <a:lnTo>
                    <a:pt x="281765" y="164135"/>
                  </a:lnTo>
                  <a:lnTo>
                    <a:pt x="280134" y="108937"/>
                  </a:lnTo>
                  <a:lnTo>
                    <a:pt x="271679" y="45888"/>
                  </a:lnTo>
                  <a:lnTo>
                    <a:pt x="2520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013894" y="2367873"/>
              <a:ext cx="157928" cy="135918"/>
            </a:xfrm>
            <a:custGeom>
              <a:avLst/>
              <a:gdLst/>
              <a:ahLst/>
              <a:cxnLst/>
              <a:rect l="0" t="0" r="0" b="0"/>
              <a:pathLst>
                <a:path w="157928" h="135918">
                  <a:moveTo>
                    <a:pt x="0" y="75857"/>
                  </a:moveTo>
                  <a:lnTo>
                    <a:pt x="11178" y="87035"/>
                  </a:lnTo>
                  <a:lnTo>
                    <a:pt x="19151" y="89158"/>
                  </a:lnTo>
                  <a:lnTo>
                    <a:pt x="51558" y="86557"/>
                  </a:lnTo>
                  <a:lnTo>
                    <a:pt x="105142" y="71908"/>
                  </a:lnTo>
                  <a:lnTo>
                    <a:pt x="113379" y="66205"/>
                  </a:lnTo>
                  <a:lnTo>
                    <a:pt x="125650" y="50510"/>
                  </a:lnTo>
                  <a:lnTo>
                    <a:pt x="128764" y="31836"/>
                  </a:lnTo>
                  <a:lnTo>
                    <a:pt x="127957" y="21943"/>
                  </a:lnTo>
                  <a:lnTo>
                    <a:pt x="123909" y="14178"/>
                  </a:lnTo>
                  <a:lnTo>
                    <a:pt x="110053" y="2430"/>
                  </a:lnTo>
                  <a:lnTo>
                    <a:pt x="101444" y="0"/>
                  </a:lnTo>
                  <a:lnTo>
                    <a:pt x="82521" y="418"/>
                  </a:lnTo>
                  <a:lnTo>
                    <a:pt x="65532" y="7624"/>
                  </a:lnTo>
                  <a:lnTo>
                    <a:pt x="57726" y="12820"/>
                  </a:lnTo>
                  <a:lnTo>
                    <a:pt x="45933" y="27953"/>
                  </a:lnTo>
                  <a:lnTo>
                    <a:pt x="41150" y="36902"/>
                  </a:lnTo>
                  <a:lnTo>
                    <a:pt x="34420" y="77443"/>
                  </a:lnTo>
                  <a:lnTo>
                    <a:pt x="39084" y="100348"/>
                  </a:lnTo>
                  <a:lnTo>
                    <a:pt x="43603" y="109732"/>
                  </a:lnTo>
                  <a:lnTo>
                    <a:pt x="57984" y="123278"/>
                  </a:lnTo>
                  <a:lnTo>
                    <a:pt x="77243" y="132028"/>
                  </a:lnTo>
                  <a:lnTo>
                    <a:pt x="101401" y="135917"/>
                  </a:lnTo>
                  <a:lnTo>
                    <a:pt x="121496" y="131406"/>
                  </a:lnTo>
                  <a:lnTo>
                    <a:pt x="157927" y="1179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237183" y="2338445"/>
              <a:ext cx="144809" cy="154828"/>
            </a:xfrm>
            <a:custGeom>
              <a:avLst/>
              <a:gdLst/>
              <a:ahLst/>
              <a:cxnLst/>
              <a:rect l="0" t="0" r="0" b="0"/>
              <a:pathLst>
                <a:path w="144809" h="154828">
                  <a:moveTo>
                    <a:pt x="71509" y="0"/>
                  </a:moveTo>
                  <a:lnTo>
                    <a:pt x="27546" y="20243"/>
                  </a:lnTo>
                  <a:lnTo>
                    <a:pt x="2851" y="39403"/>
                  </a:lnTo>
                  <a:lnTo>
                    <a:pt x="0" y="46156"/>
                  </a:lnTo>
                  <a:lnTo>
                    <a:pt x="440" y="52997"/>
                  </a:lnTo>
                  <a:lnTo>
                    <a:pt x="3073" y="59898"/>
                  </a:lnTo>
                  <a:lnTo>
                    <a:pt x="9507" y="64498"/>
                  </a:lnTo>
                  <a:lnTo>
                    <a:pt x="40920" y="70973"/>
                  </a:lnTo>
                  <a:lnTo>
                    <a:pt x="79863" y="75231"/>
                  </a:lnTo>
                  <a:lnTo>
                    <a:pt x="118698" y="90271"/>
                  </a:lnTo>
                  <a:lnTo>
                    <a:pt x="137715" y="102901"/>
                  </a:lnTo>
                  <a:lnTo>
                    <a:pt x="142553" y="110715"/>
                  </a:lnTo>
                  <a:lnTo>
                    <a:pt x="144808" y="128755"/>
                  </a:lnTo>
                  <a:lnTo>
                    <a:pt x="140262" y="136139"/>
                  </a:lnTo>
                  <a:lnTo>
                    <a:pt x="122733" y="147464"/>
                  </a:lnTo>
                  <a:lnTo>
                    <a:pt x="86556" y="154827"/>
                  </a:lnTo>
                  <a:lnTo>
                    <a:pt x="36229" y="149186"/>
                  </a:lnTo>
                  <a:lnTo>
                    <a:pt x="18866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437229" y="2201574"/>
              <a:ext cx="50448" cy="294799"/>
            </a:xfrm>
            <a:custGeom>
              <a:avLst/>
              <a:gdLst/>
              <a:ahLst/>
              <a:cxnLst/>
              <a:rect l="0" t="0" r="0" b="0"/>
              <a:pathLst>
                <a:path w="50448" h="294799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9450" y="122570"/>
                  </a:lnTo>
                  <a:lnTo>
                    <a:pt x="22592" y="184609"/>
                  </a:lnTo>
                  <a:lnTo>
                    <a:pt x="36453" y="237894"/>
                  </a:lnTo>
                  <a:lnTo>
                    <a:pt x="50447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392920" y="2327916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82726" y="3120"/>
                  </a:lnTo>
                  <a:lnTo>
                    <a:pt x="27779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529790" y="2314707"/>
              <a:ext cx="178986" cy="136773"/>
            </a:xfrm>
            <a:custGeom>
              <a:avLst/>
              <a:gdLst/>
              <a:ahLst/>
              <a:cxnLst/>
              <a:rect l="0" t="0" r="0" b="0"/>
              <a:pathLst>
                <a:path w="178986" h="136773">
                  <a:moveTo>
                    <a:pt x="0" y="55323"/>
                  </a:moveTo>
                  <a:lnTo>
                    <a:pt x="37478" y="63656"/>
                  </a:lnTo>
                  <a:lnTo>
                    <a:pt x="94491" y="65418"/>
                  </a:lnTo>
                  <a:lnTo>
                    <a:pt x="133672" y="60134"/>
                  </a:lnTo>
                  <a:lnTo>
                    <a:pt x="140588" y="53851"/>
                  </a:lnTo>
                  <a:lnTo>
                    <a:pt x="144028" y="44983"/>
                  </a:lnTo>
                  <a:lnTo>
                    <a:pt x="145152" y="34392"/>
                  </a:lnTo>
                  <a:lnTo>
                    <a:pt x="142392" y="26161"/>
                  </a:lnTo>
                  <a:lnTo>
                    <a:pt x="129966" y="13896"/>
                  </a:lnTo>
                  <a:lnTo>
                    <a:pt x="103239" y="415"/>
                  </a:lnTo>
                  <a:lnTo>
                    <a:pt x="93393" y="0"/>
                  </a:lnTo>
                  <a:lnTo>
                    <a:pt x="73094" y="5779"/>
                  </a:lnTo>
                  <a:lnTo>
                    <a:pt x="58613" y="19266"/>
                  </a:lnTo>
                  <a:lnTo>
                    <a:pt x="53113" y="27775"/>
                  </a:lnTo>
                  <a:lnTo>
                    <a:pt x="50122" y="49709"/>
                  </a:lnTo>
                  <a:lnTo>
                    <a:pt x="53862" y="72715"/>
                  </a:lnTo>
                  <a:lnTo>
                    <a:pt x="69122" y="98821"/>
                  </a:lnTo>
                  <a:lnTo>
                    <a:pt x="81804" y="114040"/>
                  </a:lnTo>
                  <a:lnTo>
                    <a:pt x="107686" y="130172"/>
                  </a:lnTo>
                  <a:lnTo>
                    <a:pt x="143172" y="136772"/>
                  </a:lnTo>
                  <a:lnTo>
                    <a:pt x="160338" y="135196"/>
                  </a:lnTo>
                  <a:lnTo>
                    <a:pt x="178985" y="1290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761417" y="2289118"/>
              <a:ext cx="115815" cy="161780"/>
            </a:xfrm>
            <a:custGeom>
              <a:avLst/>
              <a:gdLst/>
              <a:ahLst/>
              <a:cxnLst/>
              <a:rect l="0" t="0" r="0" b="0"/>
              <a:pathLst>
                <a:path w="115815" h="161780">
                  <a:moveTo>
                    <a:pt x="0" y="91441"/>
                  </a:moveTo>
                  <a:lnTo>
                    <a:pt x="34329" y="152314"/>
                  </a:lnTo>
                  <a:lnTo>
                    <a:pt x="42163" y="161779"/>
                  </a:lnTo>
                  <a:lnTo>
                    <a:pt x="20957" y="102735"/>
                  </a:lnTo>
                  <a:lnTo>
                    <a:pt x="6999" y="60007"/>
                  </a:lnTo>
                  <a:lnTo>
                    <a:pt x="9350" y="38866"/>
                  </a:lnTo>
                  <a:lnTo>
                    <a:pt x="13252" y="28314"/>
                  </a:lnTo>
                  <a:lnTo>
                    <a:pt x="26947" y="13472"/>
                  </a:lnTo>
                  <a:lnTo>
                    <a:pt x="35512" y="7876"/>
                  </a:lnTo>
                  <a:lnTo>
                    <a:pt x="69924" y="0"/>
                  </a:lnTo>
                  <a:lnTo>
                    <a:pt x="115814" y="7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919345" y="2242167"/>
              <a:ext cx="200042" cy="222621"/>
            </a:xfrm>
            <a:custGeom>
              <a:avLst/>
              <a:gdLst/>
              <a:ahLst/>
              <a:cxnLst/>
              <a:rect l="0" t="0" r="0" b="0"/>
              <a:pathLst>
                <a:path w="200042" h="222621">
                  <a:moveTo>
                    <a:pt x="0" y="75221"/>
                  </a:moveTo>
                  <a:lnTo>
                    <a:pt x="3119" y="117912"/>
                  </a:lnTo>
                  <a:lnTo>
                    <a:pt x="21331" y="180556"/>
                  </a:lnTo>
                  <a:lnTo>
                    <a:pt x="25858" y="194566"/>
                  </a:lnTo>
                  <a:lnTo>
                    <a:pt x="14397" y="155816"/>
                  </a:lnTo>
                  <a:lnTo>
                    <a:pt x="11292" y="102276"/>
                  </a:lnTo>
                  <a:lnTo>
                    <a:pt x="16269" y="46900"/>
                  </a:lnTo>
                  <a:lnTo>
                    <a:pt x="30816" y="18606"/>
                  </a:lnTo>
                  <a:lnTo>
                    <a:pt x="46451" y="5995"/>
                  </a:lnTo>
                  <a:lnTo>
                    <a:pt x="55534" y="994"/>
                  </a:lnTo>
                  <a:lnTo>
                    <a:pt x="65098" y="0"/>
                  </a:lnTo>
                  <a:lnTo>
                    <a:pt x="85084" y="5134"/>
                  </a:lnTo>
                  <a:lnTo>
                    <a:pt x="121656" y="26768"/>
                  </a:lnTo>
                  <a:lnTo>
                    <a:pt x="150950" y="55405"/>
                  </a:lnTo>
                  <a:lnTo>
                    <a:pt x="177603" y="106970"/>
                  </a:lnTo>
                  <a:lnTo>
                    <a:pt x="195180" y="167876"/>
                  </a:lnTo>
                  <a:lnTo>
                    <a:pt x="200041" y="2226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1238202" y="2757307"/>
            <a:ext cx="691672" cy="269438"/>
            <a:chOff x="1238202" y="2757307"/>
            <a:chExt cx="691672" cy="269438"/>
          </a:xfrm>
        </p:grpSpPr>
        <p:sp>
          <p:nvSpPr>
            <p:cNvPr id="110" name="Freeform 109"/>
            <p:cNvSpPr/>
            <p:nvPr/>
          </p:nvSpPr>
          <p:spPr>
            <a:xfrm>
              <a:off x="1238202" y="2858623"/>
              <a:ext cx="175776" cy="168122"/>
            </a:xfrm>
            <a:custGeom>
              <a:avLst/>
              <a:gdLst/>
              <a:ahLst/>
              <a:cxnLst/>
              <a:rect l="0" t="0" r="0" b="0"/>
              <a:pathLst>
                <a:path w="175776" h="168122">
                  <a:moveTo>
                    <a:pt x="70490" y="132588"/>
                  </a:moveTo>
                  <a:lnTo>
                    <a:pt x="70490" y="83658"/>
                  </a:lnTo>
                  <a:lnTo>
                    <a:pt x="64901" y="30116"/>
                  </a:lnTo>
                  <a:lnTo>
                    <a:pt x="50246" y="2141"/>
                  </a:lnTo>
                  <a:lnTo>
                    <a:pt x="42956" y="0"/>
                  </a:lnTo>
                  <a:lnTo>
                    <a:pt x="34587" y="2082"/>
                  </a:lnTo>
                  <a:lnTo>
                    <a:pt x="25497" y="6980"/>
                  </a:lnTo>
                  <a:lnTo>
                    <a:pt x="12279" y="24900"/>
                  </a:lnTo>
                  <a:lnTo>
                    <a:pt x="3674" y="48462"/>
                  </a:lnTo>
                  <a:lnTo>
                    <a:pt x="0" y="89205"/>
                  </a:lnTo>
                  <a:lnTo>
                    <a:pt x="6970" y="135462"/>
                  </a:lnTo>
                  <a:lnTo>
                    <a:pt x="17302" y="160772"/>
                  </a:lnTo>
                  <a:lnTo>
                    <a:pt x="24503" y="166585"/>
                  </a:lnTo>
                  <a:lnTo>
                    <a:pt x="32813" y="168121"/>
                  </a:lnTo>
                  <a:lnTo>
                    <a:pt x="41862" y="166805"/>
                  </a:lnTo>
                  <a:lnTo>
                    <a:pt x="50235" y="161249"/>
                  </a:lnTo>
                  <a:lnTo>
                    <a:pt x="72027" y="132242"/>
                  </a:lnTo>
                  <a:lnTo>
                    <a:pt x="85243" y="99730"/>
                  </a:lnTo>
                  <a:lnTo>
                    <a:pt x="88745" y="74311"/>
                  </a:lnTo>
                  <a:lnTo>
                    <a:pt x="92019" y="68001"/>
                  </a:lnTo>
                  <a:lnTo>
                    <a:pt x="96541" y="66133"/>
                  </a:lnTo>
                  <a:lnTo>
                    <a:pt x="101895" y="67228"/>
                  </a:lnTo>
                  <a:lnTo>
                    <a:pt x="114084" y="80923"/>
                  </a:lnTo>
                  <a:lnTo>
                    <a:pt x="140972" y="116664"/>
                  </a:lnTo>
                  <a:lnTo>
                    <a:pt x="175775" y="143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424505" y="2791170"/>
              <a:ext cx="115815" cy="133511"/>
            </a:xfrm>
            <a:custGeom>
              <a:avLst/>
              <a:gdLst/>
              <a:ahLst/>
              <a:cxnLst/>
              <a:rect l="0" t="0" r="0" b="0"/>
              <a:pathLst>
                <a:path w="115815" h="133511">
                  <a:moveTo>
                    <a:pt x="0" y="63171"/>
                  </a:moveTo>
                  <a:lnTo>
                    <a:pt x="19128" y="115876"/>
                  </a:lnTo>
                  <a:lnTo>
                    <a:pt x="31924" y="133510"/>
                  </a:lnTo>
                  <a:lnTo>
                    <a:pt x="17361" y="102069"/>
                  </a:lnTo>
                  <a:lnTo>
                    <a:pt x="12553" y="67158"/>
                  </a:lnTo>
                  <a:lnTo>
                    <a:pt x="17668" y="43886"/>
                  </a:lnTo>
                  <a:lnTo>
                    <a:pt x="22307" y="32767"/>
                  </a:lnTo>
                  <a:lnTo>
                    <a:pt x="36821" y="17293"/>
                  </a:lnTo>
                  <a:lnTo>
                    <a:pt x="45604" y="11528"/>
                  </a:lnTo>
                  <a:lnTo>
                    <a:pt x="80323" y="341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571904" y="2757307"/>
              <a:ext cx="357970" cy="184298"/>
            </a:xfrm>
            <a:custGeom>
              <a:avLst/>
              <a:gdLst/>
              <a:ahLst/>
              <a:cxnLst/>
              <a:rect l="0" t="0" r="0" b="0"/>
              <a:pathLst>
                <a:path w="357970" h="184298">
                  <a:moveTo>
                    <a:pt x="0" y="86506"/>
                  </a:moveTo>
                  <a:lnTo>
                    <a:pt x="16768" y="97684"/>
                  </a:lnTo>
                  <a:lnTo>
                    <a:pt x="49552" y="104635"/>
                  </a:lnTo>
                  <a:lnTo>
                    <a:pt x="83312" y="101106"/>
                  </a:lnTo>
                  <a:lnTo>
                    <a:pt x="91807" y="96239"/>
                  </a:lnTo>
                  <a:lnTo>
                    <a:pt x="104364" y="81473"/>
                  </a:lnTo>
                  <a:lnTo>
                    <a:pt x="107011" y="72622"/>
                  </a:lnTo>
                  <a:lnTo>
                    <a:pt x="106832" y="53429"/>
                  </a:lnTo>
                  <a:lnTo>
                    <a:pt x="99734" y="36320"/>
                  </a:lnTo>
                  <a:lnTo>
                    <a:pt x="94565" y="28482"/>
                  </a:lnTo>
                  <a:lnTo>
                    <a:pt x="86440" y="24426"/>
                  </a:lnTo>
                  <a:lnTo>
                    <a:pt x="64934" y="23040"/>
                  </a:lnTo>
                  <a:lnTo>
                    <a:pt x="32108" y="34426"/>
                  </a:lnTo>
                  <a:lnTo>
                    <a:pt x="17000" y="52441"/>
                  </a:lnTo>
                  <a:lnTo>
                    <a:pt x="7556" y="76045"/>
                  </a:lnTo>
                  <a:lnTo>
                    <a:pt x="3358" y="102133"/>
                  </a:lnTo>
                  <a:lnTo>
                    <a:pt x="7732" y="123087"/>
                  </a:lnTo>
                  <a:lnTo>
                    <a:pt x="23348" y="148037"/>
                  </a:lnTo>
                  <a:lnTo>
                    <a:pt x="37283" y="161816"/>
                  </a:lnTo>
                  <a:lnTo>
                    <a:pt x="84978" y="184059"/>
                  </a:lnTo>
                  <a:lnTo>
                    <a:pt x="95257" y="184297"/>
                  </a:lnTo>
                  <a:lnTo>
                    <a:pt x="153054" y="167393"/>
                  </a:lnTo>
                  <a:lnTo>
                    <a:pt x="209928" y="141366"/>
                  </a:lnTo>
                  <a:lnTo>
                    <a:pt x="238846" y="126157"/>
                  </a:lnTo>
                  <a:lnTo>
                    <a:pt x="253553" y="112317"/>
                  </a:lnTo>
                  <a:lnTo>
                    <a:pt x="263989" y="94468"/>
                  </a:lnTo>
                  <a:lnTo>
                    <a:pt x="270852" y="59099"/>
                  </a:lnTo>
                  <a:lnTo>
                    <a:pt x="266218" y="35720"/>
                  </a:lnTo>
                  <a:lnTo>
                    <a:pt x="261707" y="24573"/>
                  </a:lnTo>
                  <a:lnTo>
                    <a:pt x="254020" y="15971"/>
                  </a:lnTo>
                  <a:lnTo>
                    <a:pt x="233001" y="3294"/>
                  </a:lnTo>
                  <a:lnTo>
                    <a:pt x="211181" y="0"/>
                  </a:lnTo>
                  <a:lnTo>
                    <a:pt x="200449" y="759"/>
                  </a:lnTo>
                  <a:lnTo>
                    <a:pt x="182285" y="10961"/>
                  </a:lnTo>
                  <a:lnTo>
                    <a:pt x="174166" y="18595"/>
                  </a:lnTo>
                  <a:lnTo>
                    <a:pt x="165145" y="42675"/>
                  </a:lnTo>
                  <a:lnTo>
                    <a:pt x="162305" y="70535"/>
                  </a:lnTo>
                  <a:lnTo>
                    <a:pt x="164943" y="94615"/>
                  </a:lnTo>
                  <a:lnTo>
                    <a:pt x="173134" y="113896"/>
                  </a:lnTo>
                  <a:lnTo>
                    <a:pt x="197456" y="145339"/>
                  </a:lnTo>
                  <a:lnTo>
                    <a:pt x="205337" y="149124"/>
                  </a:lnTo>
                  <a:lnTo>
                    <a:pt x="223452" y="150211"/>
                  </a:lnTo>
                  <a:lnTo>
                    <a:pt x="240082" y="143675"/>
                  </a:lnTo>
                  <a:lnTo>
                    <a:pt x="247792" y="138656"/>
                  </a:lnTo>
                  <a:lnTo>
                    <a:pt x="259479" y="123722"/>
                  </a:lnTo>
                  <a:lnTo>
                    <a:pt x="267403" y="104216"/>
                  </a:lnTo>
                  <a:lnTo>
                    <a:pt x="270924" y="79949"/>
                  </a:lnTo>
                  <a:lnTo>
                    <a:pt x="273033" y="75116"/>
                  </a:lnTo>
                  <a:lnTo>
                    <a:pt x="275609" y="75403"/>
                  </a:lnTo>
                  <a:lnTo>
                    <a:pt x="321018" y="137607"/>
                  </a:lnTo>
                  <a:lnTo>
                    <a:pt x="357969" y="1602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3026685" y="3633450"/>
            <a:ext cx="1532739" cy="968623"/>
            <a:chOff x="3026685" y="3633450"/>
            <a:chExt cx="1532739" cy="968623"/>
          </a:xfrm>
        </p:grpSpPr>
        <p:sp>
          <p:nvSpPr>
            <p:cNvPr id="114" name="Freeform 113"/>
            <p:cNvSpPr/>
            <p:nvPr/>
          </p:nvSpPr>
          <p:spPr>
            <a:xfrm>
              <a:off x="3026685" y="3633450"/>
              <a:ext cx="166609" cy="452726"/>
            </a:xfrm>
            <a:custGeom>
              <a:avLst/>
              <a:gdLst/>
              <a:ahLst/>
              <a:cxnLst/>
              <a:rect l="0" t="0" r="0" b="0"/>
              <a:pathLst>
                <a:path w="166609" h="452726">
                  <a:moveTo>
                    <a:pt x="145551" y="0"/>
                  </a:moveTo>
                  <a:lnTo>
                    <a:pt x="82218" y="63333"/>
                  </a:lnTo>
                  <a:lnTo>
                    <a:pt x="61275" y="90515"/>
                  </a:lnTo>
                  <a:lnTo>
                    <a:pt x="33237" y="141622"/>
                  </a:lnTo>
                  <a:lnTo>
                    <a:pt x="7509" y="197947"/>
                  </a:lnTo>
                  <a:lnTo>
                    <a:pt x="0" y="261066"/>
                  </a:lnTo>
                  <a:lnTo>
                    <a:pt x="4106" y="318940"/>
                  </a:lnTo>
                  <a:lnTo>
                    <a:pt x="18503" y="361353"/>
                  </a:lnTo>
                  <a:lnTo>
                    <a:pt x="59497" y="417079"/>
                  </a:lnTo>
                  <a:lnTo>
                    <a:pt x="75719" y="432203"/>
                  </a:lnTo>
                  <a:lnTo>
                    <a:pt x="94627" y="442824"/>
                  </a:lnTo>
                  <a:lnTo>
                    <a:pt x="147872" y="451421"/>
                  </a:lnTo>
                  <a:lnTo>
                    <a:pt x="166608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147245" y="3806296"/>
              <a:ext cx="267489" cy="251381"/>
            </a:xfrm>
            <a:custGeom>
              <a:avLst/>
              <a:gdLst/>
              <a:ahLst/>
              <a:cxnLst/>
              <a:rect l="0" t="0" r="0" b="0"/>
              <a:pathLst>
                <a:path w="267489" h="251381">
                  <a:moveTo>
                    <a:pt x="151333" y="27195"/>
                  </a:moveTo>
                  <a:lnTo>
                    <a:pt x="145744" y="10428"/>
                  </a:lnTo>
                  <a:lnTo>
                    <a:pt x="139418" y="5488"/>
                  </a:lnTo>
                  <a:lnTo>
                    <a:pt x="119911" y="0"/>
                  </a:lnTo>
                  <a:lnTo>
                    <a:pt x="88210" y="2500"/>
                  </a:lnTo>
                  <a:lnTo>
                    <a:pt x="56591" y="16238"/>
                  </a:lnTo>
                  <a:lnTo>
                    <a:pt x="30585" y="40717"/>
                  </a:lnTo>
                  <a:lnTo>
                    <a:pt x="13650" y="70196"/>
                  </a:lnTo>
                  <a:lnTo>
                    <a:pt x="1224" y="106747"/>
                  </a:lnTo>
                  <a:lnTo>
                    <a:pt x="0" y="130401"/>
                  </a:lnTo>
                  <a:lnTo>
                    <a:pt x="11822" y="184849"/>
                  </a:lnTo>
                  <a:lnTo>
                    <a:pt x="18358" y="206058"/>
                  </a:lnTo>
                  <a:lnTo>
                    <a:pt x="31402" y="224063"/>
                  </a:lnTo>
                  <a:lnTo>
                    <a:pt x="50067" y="238694"/>
                  </a:lnTo>
                  <a:lnTo>
                    <a:pt x="73961" y="249096"/>
                  </a:lnTo>
                  <a:lnTo>
                    <a:pt x="97058" y="251380"/>
                  </a:lnTo>
                  <a:lnTo>
                    <a:pt x="140483" y="243314"/>
                  </a:lnTo>
                  <a:lnTo>
                    <a:pt x="166705" y="228231"/>
                  </a:lnTo>
                  <a:lnTo>
                    <a:pt x="228067" y="167738"/>
                  </a:lnTo>
                  <a:lnTo>
                    <a:pt x="262156" y="145164"/>
                  </a:lnTo>
                  <a:lnTo>
                    <a:pt x="266160" y="137426"/>
                  </a:lnTo>
                  <a:lnTo>
                    <a:pt x="267488" y="119471"/>
                  </a:lnTo>
                  <a:lnTo>
                    <a:pt x="263865" y="112109"/>
                  </a:lnTo>
                  <a:lnTo>
                    <a:pt x="250480" y="100809"/>
                  </a:lnTo>
                  <a:lnTo>
                    <a:pt x="240828" y="99668"/>
                  </a:lnTo>
                  <a:lnTo>
                    <a:pt x="217625" y="104639"/>
                  </a:lnTo>
                  <a:lnTo>
                    <a:pt x="197954" y="120886"/>
                  </a:lnTo>
                  <a:lnTo>
                    <a:pt x="176845" y="153222"/>
                  </a:lnTo>
                  <a:lnTo>
                    <a:pt x="171850" y="163855"/>
                  </a:lnTo>
                  <a:lnTo>
                    <a:pt x="169421" y="185029"/>
                  </a:lnTo>
                  <a:lnTo>
                    <a:pt x="173410" y="206138"/>
                  </a:lnTo>
                  <a:lnTo>
                    <a:pt x="182982" y="227218"/>
                  </a:lnTo>
                  <a:lnTo>
                    <a:pt x="198155" y="242046"/>
                  </a:lnTo>
                  <a:lnTo>
                    <a:pt x="207114" y="247638"/>
                  </a:lnTo>
                  <a:lnTo>
                    <a:pt x="229547" y="250732"/>
                  </a:lnTo>
                  <a:lnTo>
                    <a:pt x="267146" y="2482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457244" y="3898519"/>
              <a:ext cx="115076" cy="156072"/>
            </a:xfrm>
            <a:custGeom>
              <a:avLst/>
              <a:gdLst/>
              <a:ahLst/>
              <a:cxnLst/>
              <a:rect l="0" t="0" r="0" b="0"/>
              <a:pathLst>
                <a:path w="115076" h="156072">
                  <a:moveTo>
                    <a:pt x="9790" y="61314"/>
                  </a:moveTo>
                  <a:lnTo>
                    <a:pt x="12910" y="104006"/>
                  </a:lnTo>
                  <a:lnTo>
                    <a:pt x="15379" y="114342"/>
                  </a:lnTo>
                  <a:lnTo>
                    <a:pt x="14686" y="118893"/>
                  </a:lnTo>
                  <a:lnTo>
                    <a:pt x="11884" y="119587"/>
                  </a:lnTo>
                  <a:lnTo>
                    <a:pt x="7676" y="117711"/>
                  </a:lnTo>
                  <a:lnTo>
                    <a:pt x="3001" y="100028"/>
                  </a:lnTo>
                  <a:lnTo>
                    <a:pt x="0" y="46604"/>
                  </a:lnTo>
                  <a:lnTo>
                    <a:pt x="5070" y="10552"/>
                  </a:lnTo>
                  <a:lnTo>
                    <a:pt x="11322" y="4076"/>
                  </a:lnTo>
                  <a:lnTo>
                    <a:pt x="20170" y="929"/>
                  </a:lnTo>
                  <a:lnTo>
                    <a:pt x="30748" y="0"/>
                  </a:lnTo>
                  <a:lnTo>
                    <a:pt x="40140" y="2891"/>
                  </a:lnTo>
                  <a:lnTo>
                    <a:pt x="56814" y="15461"/>
                  </a:lnTo>
                  <a:lnTo>
                    <a:pt x="85413" y="52127"/>
                  </a:lnTo>
                  <a:lnTo>
                    <a:pt x="107385" y="103605"/>
                  </a:lnTo>
                  <a:lnTo>
                    <a:pt x="115075" y="1560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624961" y="3675564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5589" y="62093"/>
                  </a:lnTo>
                  <a:lnTo>
                    <a:pt x="9065" y="111204"/>
                  </a:lnTo>
                  <a:lnTo>
                    <a:pt x="9878" y="153149"/>
                  </a:lnTo>
                  <a:lnTo>
                    <a:pt x="13456" y="210324"/>
                  </a:lnTo>
                  <a:lnTo>
                    <a:pt x="19556" y="272262"/>
                  </a:lnTo>
                  <a:lnTo>
                    <a:pt x="21931" y="330077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530205" y="3801906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25764" y="3119"/>
                  </a:lnTo>
                  <a:lnTo>
                    <a:pt x="65218" y="16788"/>
                  </a:lnTo>
                  <a:lnTo>
                    <a:pt x="19598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726302" y="3833491"/>
              <a:ext cx="77645" cy="161514"/>
            </a:xfrm>
            <a:custGeom>
              <a:avLst/>
              <a:gdLst/>
              <a:ahLst/>
              <a:cxnLst/>
              <a:rect l="0" t="0" r="0" b="0"/>
              <a:pathLst>
                <a:path w="77645" h="161514">
                  <a:moveTo>
                    <a:pt x="3944" y="73699"/>
                  </a:moveTo>
                  <a:lnTo>
                    <a:pt x="21902" y="137127"/>
                  </a:lnTo>
                  <a:lnTo>
                    <a:pt x="29802" y="161513"/>
                  </a:lnTo>
                  <a:lnTo>
                    <a:pt x="5599" y="102723"/>
                  </a:lnTo>
                  <a:lnTo>
                    <a:pt x="0" y="77240"/>
                  </a:lnTo>
                  <a:lnTo>
                    <a:pt x="1411" y="54216"/>
                  </a:lnTo>
                  <a:lnTo>
                    <a:pt x="9057" y="35405"/>
                  </a:lnTo>
                  <a:lnTo>
                    <a:pt x="14372" y="27112"/>
                  </a:lnTo>
                  <a:lnTo>
                    <a:pt x="29636" y="14780"/>
                  </a:lnTo>
                  <a:lnTo>
                    <a:pt x="46948" y="6569"/>
                  </a:lnTo>
                  <a:lnTo>
                    <a:pt x="7764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853579" y="3891073"/>
              <a:ext cx="150409" cy="109654"/>
            </a:xfrm>
            <a:custGeom>
              <a:avLst/>
              <a:gdLst/>
              <a:ahLst/>
              <a:cxnLst/>
              <a:rect l="0" t="0" r="0" b="0"/>
              <a:pathLst>
                <a:path w="150409" h="109654">
                  <a:moveTo>
                    <a:pt x="97766" y="5589"/>
                  </a:moveTo>
                  <a:lnTo>
                    <a:pt x="80998" y="0"/>
                  </a:lnTo>
                  <a:lnTo>
                    <a:pt x="63407" y="376"/>
                  </a:lnTo>
                  <a:lnTo>
                    <a:pt x="45061" y="5612"/>
                  </a:lnTo>
                  <a:lnTo>
                    <a:pt x="29108" y="15738"/>
                  </a:lnTo>
                  <a:lnTo>
                    <a:pt x="17338" y="31157"/>
                  </a:lnTo>
                  <a:lnTo>
                    <a:pt x="250" y="69651"/>
                  </a:lnTo>
                  <a:lnTo>
                    <a:pt x="0" y="79883"/>
                  </a:lnTo>
                  <a:lnTo>
                    <a:pt x="5961" y="100610"/>
                  </a:lnTo>
                  <a:lnTo>
                    <a:pt x="13166" y="106371"/>
                  </a:lnTo>
                  <a:lnTo>
                    <a:pt x="33650" y="109653"/>
                  </a:lnTo>
                  <a:lnTo>
                    <a:pt x="43323" y="106551"/>
                  </a:lnTo>
                  <a:lnTo>
                    <a:pt x="60311" y="93745"/>
                  </a:lnTo>
                  <a:lnTo>
                    <a:pt x="69421" y="73235"/>
                  </a:lnTo>
                  <a:lnTo>
                    <a:pt x="76919" y="16491"/>
                  </a:lnTo>
                  <a:lnTo>
                    <a:pt x="79189" y="16366"/>
                  </a:lnTo>
                  <a:lnTo>
                    <a:pt x="84830" y="25587"/>
                  </a:lnTo>
                  <a:lnTo>
                    <a:pt x="101103" y="56983"/>
                  </a:lnTo>
                  <a:lnTo>
                    <a:pt x="107010" y="64418"/>
                  </a:lnTo>
                  <a:lnTo>
                    <a:pt x="122931" y="72680"/>
                  </a:lnTo>
                  <a:lnTo>
                    <a:pt x="150408" y="792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046101" y="3654507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3120" y="57264"/>
                  </a:lnTo>
                  <a:lnTo>
                    <a:pt x="8334" y="109774"/>
                  </a:lnTo>
                  <a:lnTo>
                    <a:pt x="12998" y="160427"/>
                  </a:lnTo>
                  <a:lnTo>
                    <a:pt x="19465" y="220162"/>
                  </a:lnTo>
                  <a:lnTo>
                    <a:pt x="20743" y="278712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793417" y="4172050"/>
              <a:ext cx="221100" cy="377380"/>
            </a:xfrm>
            <a:custGeom>
              <a:avLst/>
              <a:gdLst/>
              <a:ahLst/>
              <a:cxnLst/>
              <a:rect l="0" t="0" r="0" b="0"/>
              <a:pathLst>
                <a:path w="221100" h="377380">
                  <a:moveTo>
                    <a:pt x="0" y="377379"/>
                  </a:moveTo>
                  <a:lnTo>
                    <a:pt x="5589" y="318763"/>
                  </a:lnTo>
                  <a:lnTo>
                    <a:pt x="17959" y="268315"/>
                  </a:lnTo>
                  <a:lnTo>
                    <a:pt x="28198" y="207154"/>
                  </a:lnTo>
                  <a:lnTo>
                    <a:pt x="35149" y="160953"/>
                  </a:lnTo>
                  <a:lnTo>
                    <a:pt x="40050" y="105673"/>
                  </a:lnTo>
                  <a:lnTo>
                    <a:pt x="47092" y="54068"/>
                  </a:lnTo>
                  <a:lnTo>
                    <a:pt x="56587" y="7323"/>
                  </a:lnTo>
                  <a:lnTo>
                    <a:pt x="62291" y="823"/>
                  </a:lnTo>
                  <a:lnTo>
                    <a:pt x="69604" y="0"/>
                  </a:lnTo>
                  <a:lnTo>
                    <a:pt x="77988" y="2961"/>
                  </a:lnTo>
                  <a:lnTo>
                    <a:pt x="84747" y="9614"/>
                  </a:lnTo>
                  <a:lnTo>
                    <a:pt x="113528" y="72568"/>
                  </a:lnTo>
                  <a:lnTo>
                    <a:pt x="136108" y="133905"/>
                  </a:lnTo>
                  <a:lnTo>
                    <a:pt x="154318" y="187693"/>
                  </a:lnTo>
                  <a:lnTo>
                    <a:pt x="171952" y="240486"/>
                  </a:lnTo>
                  <a:lnTo>
                    <a:pt x="193237" y="291024"/>
                  </a:lnTo>
                  <a:lnTo>
                    <a:pt x="209919" y="339828"/>
                  </a:lnTo>
                  <a:lnTo>
                    <a:pt x="221099" y="3668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825003" y="4370445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55068" y="2340"/>
                  </a:lnTo>
                  <a:lnTo>
                    <a:pt x="17246" y="1978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020379" y="4265160"/>
              <a:ext cx="88894" cy="234076"/>
            </a:xfrm>
            <a:custGeom>
              <a:avLst/>
              <a:gdLst/>
              <a:ahLst/>
              <a:cxnLst/>
              <a:rect l="0" t="0" r="0" b="0"/>
              <a:pathLst>
                <a:path w="88894" h="234076">
                  <a:moveTo>
                    <a:pt x="4665" y="126342"/>
                  </a:moveTo>
                  <a:lnTo>
                    <a:pt x="22624" y="180217"/>
                  </a:lnTo>
                  <a:lnTo>
                    <a:pt x="39815" y="231789"/>
                  </a:lnTo>
                  <a:lnTo>
                    <a:pt x="39796" y="234075"/>
                  </a:lnTo>
                  <a:lnTo>
                    <a:pt x="29762" y="216104"/>
                  </a:lnTo>
                  <a:lnTo>
                    <a:pt x="8221" y="156319"/>
                  </a:lnTo>
                  <a:lnTo>
                    <a:pt x="0" y="118976"/>
                  </a:lnTo>
                  <a:lnTo>
                    <a:pt x="6517" y="74324"/>
                  </a:lnTo>
                  <a:lnTo>
                    <a:pt x="13677" y="54090"/>
                  </a:lnTo>
                  <a:lnTo>
                    <a:pt x="24658" y="37298"/>
                  </a:lnTo>
                  <a:lnTo>
                    <a:pt x="40457" y="25156"/>
                  </a:lnTo>
                  <a:lnTo>
                    <a:pt x="8889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176740" y="4296440"/>
              <a:ext cx="101239" cy="179291"/>
            </a:xfrm>
            <a:custGeom>
              <a:avLst/>
              <a:gdLst/>
              <a:ahLst/>
              <a:cxnLst/>
              <a:rect l="0" t="0" r="0" b="0"/>
              <a:pathLst>
                <a:path w="101239" h="179291">
                  <a:moveTo>
                    <a:pt x="6232" y="52948"/>
                  </a:moveTo>
                  <a:lnTo>
                    <a:pt x="24212" y="68589"/>
                  </a:lnTo>
                  <a:lnTo>
                    <a:pt x="41129" y="76667"/>
                  </a:lnTo>
                  <a:lnTo>
                    <a:pt x="60346" y="77917"/>
                  </a:lnTo>
                  <a:lnTo>
                    <a:pt x="70384" y="76613"/>
                  </a:lnTo>
                  <a:lnTo>
                    <a:pt x="87776" y="65806"/>
                  </a:lnTo>
                  <a:lnTo>
                    <a:pt x="95690" y="58010"/>
                  </a:lnTo>
                  <a:lnTo>
                    <a:pt x="99795" y="49304"/>
                  </a:lnTo>
                  <a:lnTo>
                    <a:pt x="101238" y="30271"/>
                  </a:lnTo>
                  <a:lnTo>
                    <a:pt x="94860" y="13233"/>
                  </a:lnTo>
                  <a:lnTo>
                    <a:pt x="89884" y="5414"/>
                  </a:lnTo>
                  <a:lnTo>
                    <a:pt x="83057" y="1372"/>
                  </a:lnTo>
                  <a:lnTo>
                    <a:pt x="66113" y="0"/>
                  </a:lnTo>
                  <a:lnTo>
                    <a:pt x="36842" y="11393"/>
                  </a:lnTo>
                  <a:lnTo>
                    <a:pt x="11532" y="35176"/>
                  </a:lnTo>
                  <a:lnTo>
                    <a:pt x="2738" y="57527"/>
                  </a:lnTo>
                  <a:lnTo>
                    <a:pt x="0" y="83059"/>
                  </a:lnTo>
                  <a:lnTo>
                    <a:pt x="6205" y="122571"/>
                  </a:lnTo>
                  <a:lnTo>
                    <a:pt x="16358" y="145893"/>
                  </a:lnTo>
                  <a:lnTo>
                    <a:pt x="34909" y="164836"/>
                  </a:lnTo>
                  <a:lnTo>
                    <a:pt x="56412" y="177545"/>
                  </a:lnTo>
                  <a:lnTo>
                    <a:pt x="90460" y="1792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345085" y="4338147"/>
              <a:ext cx="122157" cy="124025"/>
            </a:xfrm>
            <a:custGeom>
              <a:avLst/>
              <a:gdLst/>
              <a:ahLst/>
              <a:cxnLst/>
              <a:rect l="0" t="0" r="0" b="0"/>
              <a:pathLst>
                <a:path w="122157" h="124025">
                  <a:moveTo>
                    <a:pt x="80042" y="42826"/>
                  </a:moveTo>
                  <a:lnTo>
                    <a:pt x="70467" y="18780"/>
                  </a:lnTo>
                  <a:lnTo>
                    <a:pt x="59799" y="4453"/>
                  </a:lnTo>
                  <a:lnTo>
                    <a:pt x="52508" y="866"/>
                  </a:lnTo>
                  <a:lnTo>
                    <a:pt x="35050" y="0"/>
                  </a:lnTo>
                  <a:lnTo>
                    <a:pt x="26651" y="3748"/>
                  </a:lnTo>
                  <a:lnTo>
                    <a:pt x="11079" y="17269"/>
                  </a:lnTo>
                  <a:lnTo>
                    <a:pt x="2599" y="41216"/>
                  </a:lnTo>
                  <a:lnTo>
                    <a:pt x="0" y="69017"/>
                  </a:lnTo>
                  <a:lnTo>
                    <a:pt x="2744" y="93071"/>
                  </a:lnTo>
                  <a:lnTo>
                    <a:pt x="10982" y="112341"/>
                  </a:lnTo>
                  <a:lnTo>
                    <a:pt x="16454" y="120755"/>
                  </a:lnTo>
                  <a:lnTo>
                    <a:pt x="23612" y="124024"/>
                  </a:lnTo>
                  <a:lnTo>
                    <a:pt x="31894" y="123864"/>
                  </a:lnTo>
                  <a:lnTo>
                    <a:pt x="40924" y="121418"/>
                  </a:lnTo>
                  <a:lnTo>
                    <a:pt x="48115" y="116278"/>
                  </a:lnTo>
                  <a:lnTo>
                    <a:pt x="59223" y="101208"/>
                  </a:lnTo>
                  <a:lnTo>
                    <a:pt x="79611" y="44391"/>
                  </a:lnTo>
                  <a:lnTo>
                    <a:pt x="83264" y="33341"/>
                  </a:lnTo>
                  <a:lnTo>
                    <a:pt x="86870" y="29484"/>
                  </a:lnTo>
                  <a:lnTo>
                    <a:pt x="90443" y="30422"/>
                  </a:lnTo>
                  <a:lnTo>
                    <a:pt x="97533" y="40822"/>
                  </a:lnTo>
                  <a:lnTo>
                    <a:pt x="122156" y="849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404070" y="4159875"/>
              <a:ext cx="155354" cy="442198"/>
            </a:xfrm>
            <a:custGeom>
              <a:avLst/>
              <a:gdLst/>
              <a:ahLst/>
              <a:cxnLst/>
              <a:rect l="0" t="0" r="0" b="0"/>
              <a:pathLst>
                <a:path w="155354" h="442198">
                  <a:moveTo>
                    <a:pt x="0" y="0"/>
                  </a:moveTo>
                  <a:lnTo>
                    <a:pt x="49498" y="55087"/>
                  </a:lnTo>
                  <a:lnTo>
                    <a:pt x="87396" y="111846"/>
                  </a:lnTo>
                  <a:lnTo>
                    <a:pt x="115790" y="165592"/>
                  </a:lnTo>
                  <a:lnTo>
                    <a:pt x="136405" y="223841"/>
                  </a:lnTo>
                  <a:lnTo>
                    <a:pt x="153187" y="285583"/>
                  </a:lnTo>
                  <a:lnTo>
                    <a:pt x="155353" y="332362"/>
                  </a:lnTo>
                  <a:lnTo>
                    <a:pt x="147936" y="380927"/>
                  </a:lnTo>
                  <a:lnTo>
                    <a:pt x="126342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52A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3985562" y="82385"/>
            <a:ext cx="1347649" cy="568540"/>
            <a:chOff x="3985562" y="82385"/>
            <a:chExt cx="1347649" cy="568540"/>
          </a:xfrm>
        </p:grpSpPr>
        <p:sp>
          <p:nvSpPr>
            <p:cNvPr id="2" name="Freeform 1"/>
            <p:cNvSpPr/>
            <p:nvPr/>
          </p:nvSpPr>
          <p:spPr>
            <a:xfrm>
              <a:off x="3997772" y="135027"/>
              <a:ext cx="293118" cy="453228"/>
            </a:xfrm>
            <a:custGeom>
              <a:avLst/>
              <a:gdLst/>
              <a:ahLst/>
              <a:cxnLst/>
              <a:rect l="0" t="0" r="0" b="0"/>
              <a:pathLst>
                <a:path w="293118" h="453228">
                  <a:moveTo>
                    <a:pt x="93075" y="0"/>
                  </a:moveTo>
                  <a:lnTo>
                    <a:pt x="87342" y="6002"/>
                  </a:lnTo>
                  <a:lnTo>
                    <a:pt x="83058" y="12847"/>
                  </a:lnTo>
                  <a:lnTo>
                    <a:pt x="79847" y="21239"/>
                  </a:lnTo>
                  <a:lnTo>
                    <a:pt x="77313" y="31039"/>
                  </a:lnTo>
                  <a:lnTo>
                    <a:pt x="74968" y="42002"/>
                  </a:lnTo>
                  <a:lnTo>
                    <a:pt x="72519" y="53859"/>
                  </a:lnTo>
                  <a:lnTo>
                    <a:pt x="69865" y="66209"/>
                  </a:lnTo>
                  <a:lnTo>
                    <a:pt x="67001" y="78558"/>
                  </a:lnTo>
                  <a:lnTo>
                    <a:pt x="63958" y="90642"/>
                  </a:lnTo>
                  <a:lnTo>
                    <a:pt x="60778" y="102719"/>
                  </a:lnTo>
                  <a:lnTo>
                    <a:pt x="57497" y="115433"/>
                  </a:lnTo>
                  <a:lnTo>
                    <a:pt x="54140" y="129104"/>
                  </a:lnTo>
                  <a:lnTo>
                    <a:pt x="50564" y="143728"/>
                  </a:lnTo>
                  <a:lnTo>
                    <a:pt x="46479" y="159157"/>
                  </a:lnTo>
                  <a:lnTo>
                    <a:pt x="41769" y="175207"/>
                  </a:lnTo>
                  <a:lnTo>
                    <a:pt x="36639" y="191715"/>
                  </a:lnTo>
                  <a:lnTo>
                    <a:pt x="31504" y="208548"/>
                  </a:lnTo>
                  <a:lnTo>
                    <a:pt x="26606" y="225610"/>
                  </a:lnTo>
                  <a:lnTo>
                    <a:pt x="22014" y="242828"/>
                  </a:lnTo>
                  <a:lnTo>
                    <a:pt x="17703" y="260154"/>
                  </a:lnTo>
                  <a:lnTo>
                    <a:pt x="13624" y="277548"/>
                  </a:lnTo>
                  <a:lnTo>
                    <a:pt x="9886" y="294823"/>
                  </a:lnTo>
                  <a:lnTo>
                    <a:pt x="6747" y="311655"/>
                  </a:lnTo>
                  <a:lnTo>
                    <a:pt x="4301" y="327904"/>
                  </a:lnTo>
                  <a:lnTo>
                    <a:pt x="2488" y="343596"/>
                  </a:lnTo>
                  <a:lnTo>
                    <a:pt x="1188" y="358827"/>
                  </a:lnTo>
                  <a:lnTo>
                    <a:pt x="285" y="373696"/>
                  </a:lnTo>
                  <a:lnTo>
                    <a:pt x="0" y="387971"/>
                  </a:lnTo>
                  <a:lnTo>
                    <a:pt x="865" y="401112"/>
                  </a:lnTo>
                  <a:lnTo>
                    <a:pt x="3088" y="412910"/>
                  </a:lnTo>
                  <a:lnTo>
                    <a:pt x="6887" y="423308"/>
                  </a:lnTo>
                  <a:lnTo>
                    <a:pt x="12643" y="432228"/>
                  </a:lnTo>
                  <a:lnTo>
                    <a:pt x="20367" y="439775"/>
                  </a:lnTo>
                  <a:lnTo>
                    <a:pt x="29622" y="445861"/>
                  </a:lnTo>
                  <a:lnTo>
                    <a:pt x="39736" y="450134"/>
                  </a:lnTo>
                  <a:lnTo>
                    <a:pt x="50236" y="452561"/>
                  </a:lnTo>
                  <a:lnTo>
                    <a:pt x="60876" y="453227"/>
                  </a:lnTo>
                  <a:lnTo>
                    <a:pt x="71544" y="452163"/>
                  </a:lnTo>
                  <a:lnTo>
                    <a:pt x="82199" y="449563"/>
                  </a:lnTo>
                  <a:lnTo>
                    <a:pt x="92827" y="445887"/>
                  </a:lnTo>
                  <a:lnTo>
                    <a:pt x="103431" y="441744"/>
                  </a:lnTo>
                  <a:lnTo>
                    <a:pt x="114018" y="437515"/>
                  </a:lnTo>
                  <a:lnTo>
                    <a:pt x="124757" y="433204"/>
                  </a:lnTo>
                  <a:lnTo>
                    <a:pt x="135960" y="428551"/>
                  </a:lnTo>
                  <a:lnTo>
                    <a:pt x="147755" y="423419"/>
                  </a:lnTo>
                  <a:lnTo>
                    <a:pt x="159949" y="417820"/>
                  </a:lnTo>
                  <a:lnTo>
                    <a:pt x="172133" y="411828"/>
                  </a:lnTo>
                  <a:lnTo>
                    <a:pt x="184070" y="405539"/>
                  </a:lnTo>
                  <a:lnTo>
                    <a:pt x="195695" y="399196"/>
                  </a:lnTo>
                  <a:lnTo>
                    <a:pt x="207034" y="393171"/>
                  </a:lnTo>
                  <a:lnTo>
                    <a:pt x="218142" y="387640"/>
                  </a:lnTo>
                  <a:lnTo>
                    <a:pt x="229076" y="382606"/>
                  </a:lnTo>
                  <a:lnTo>
                    <a:pt x="239885" y="377991"/>
                  </a:lnTo>
                  <a:lnTo>
                    <a:pt x="250592" y="373704"/>
                  </a:lnTo>
                  <a:lnTo>
                    <a:pt x="260769" y="369811"/>
                  </a:lnTo>
                  <a:lnTo>
                    <a:pt x="270545" y="366154"/>
                  </a:lnTo>
                  <a:lnTo>
                    <a:pt x="280782" y="362409"/>
                  </a:lnTo>
                  <a:lnTo>
                    <a:pt x="293117" y="35796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048733" y="292955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56789" y="134"/>
                  </a:lnTo>
                  <a:lnTo>
                    <a:pt x="146300" y="1414"/>
                  </a:lnTo>
                  <a:lnTo>
                    <a:pt x="135998" y="4003"/>
                  </a:lnTo>
                  <a:lnTo>
                    <a:pt x="125696" y="7550"/>
                  </a:lnTo>
                  <a:lnTo>
                    <a:pt x="115353" y="11534"/>
                  </a:lnTo>
                  <a:lnTo>
                    <a:pt x="104958" y="15609"/>
                  </a:lnTo>
                  <a:lnTo>
                    <a:pt x="94357" y="19458"/>
                  </a:lnTo>
                  <a:lnTo>
                    <a:pt x="83251" y="22728"/>
                  </a:lnTo>
                  <a:lnTo>
                    <a:pt x="71527" y="25294"/>
                  </a:lnTo>
                  <a:lnTo>
                    <a:pt x="59449" y="27404"/>
                  </a:lnTo>
                  <a:lnTo>
                    <a:pt x="46171" y="29882"/>
                  </a:lnTo>
                  <a:lnTo>
                    <a:pt x="28289" y="34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048733" y="82385"/>
              <a:ext cx="242157" cy="52644"/>
            </a:xfrm>
            <a:custGeom>
              <a:avLst/>
              <a:gdLst/>
              <a:ahLst/>
              <a:cxnLst/>
              <a:rect l="0" t="0" r="0" b="0"/>
              <a:pathLst>
                <a:path w="242157" h="52644">
                  <a:moveTo>
                    <a:pt x="242156" y="0"/>
                  </a:moveTo>
                  <a:lnTo>
                    <a:pt x="230421" y="2867"/>
                  </a:lnTo>
                  <a:lnTo>
                    <a:pt x="219292" y="5009"/>
                  </a:lnTo>
                  <a:lnTo>
                    <a:pt x="207698" y="6616"/>
                  </a:lnTo>
                  <a:lnTo>
                    <a:pt x="195710" y="7970"/>
                  </a:lnTo>
                  <a:lnTo>
                    <a:pt x="183698" y="9467"/>
                  </a:lnTo>
                  <a:lnTo>
                    <a:pt x="171891" y="11313"/>
                  </a:lnTo>
                  <a:lnTo>
                    <a:pt x="160191" y="13380"/>
                  </a:lnTo>
                  <a:lnTo>
                    <a:pt x="148274" y="15312"/>
                  </a:lnTo>
                  <a:lnTo>
                    <a:pt x="135966" y="16918"/>
                  </a:lnTo>
                  <a:lnTo>
                    <a:pt x="123413" y="18487"/>
                  </a:lnTo>
                  <a:lnTo>
                    <a:pt x="110980" y="20680"/>
                  </a:lnTo>
                  <a:lnTo>
                    <a:pt x="98872" y="23819"/>
                  </a:lnTo>
                  <a:lnTo>
                    <a:pt x="87131" y="27742"/>
                  </a:lnTo>
                  <a:lnTo>
                    <a:pt x="75714" y="31993"/>
                  </a:lnTo>
                  <a:lnTo>
                    <a:pt x="64558" y="36256"/>
                  </a:lnTo>
                  <a:lnTo>
                    <a:pt x="53665" y="40250"/>
                  </a:lnTo>
                  <a:lnTo>
                    <a:pt x="41835" y="44044"/>
                  </a:lnTo>
                  <a:lnTo>
                    <a:pt x="25790" y="4796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305826" y="349329"/>
              <a:ext cx="185105" cy="164725"/>
            </a:xfrm>
            <a:custGeom>
              <a:avLst/>
              <a:gdLst/>
              <a:ahLst/>
              <a:cxnLst/>
              <a:rect l="0" t="0" r="0" b="0"/>
              <a:pathLst>
                <a:path w="185105" h="164725">
                  <a:moveTo>
                    <a:pt x="121933" y="27854"/>
                  </a:moveTo>
                  <a:lnTo>
                    <a:pt x="116066" y="21986"/>
                  </a:lnTo>
                  <a:lnTo>
                    <a:pt x="110502" y="16422"/>
                  </a:lnTo>
                  <a:lnTo>
                    <a:pt x="104697" y="10641"/>
                  </a:lnTo>
                  <a:lnTo>
                    <a:pt x="98444" y="5252"/>
                  </a:lnTo>
                  <a:lnTo>
                    <a:pt x="91466" y="1515"/>
                  </a:lnTo>
                  <a:lnTo>
                    <a:pt x="83689" y="0"/>
                  </a:lnTo>
                  <a:lnTo>
                    <a:pt x="75360" y="626"/>
                  </a:lnTo>
                  <a:lnTo>
                    <a:pt x="66929" y="3030"/>
                  </a:lnTo>
                  <a:lnTo>
                    <a:pt x="58669" y="6801"/>
                  </a:lnTo>
                  <a:lnTo>
                    <a:pt x="50667" y="11737"/>
                  </a:lnTo>
                  <a:lnTo>
                    <a:pt x="42914" y="17858"/>
                  </a:lnTo>
                  <a:lnTo>
                    <a:pt x="35371" y="25079"/>
                  </a:lnTo>
                  <a:lnTo>
                    <a:pt x="28153" y="33212"/>
                  </a:lnTo>
                  <a:lnTo>
                    <a:pt x="21526" y="42048"/>
                  </a:lnTo>
                  <a:lnTo>
                    <a:pt x="15588" y="51405"/>
                  </a:lnTo>
                  <a:lnTo>
                    <a:pt x="10448" y="61299"/>
                  </a:lnTo>
                  <a:lnTo>
                    <a:pt x="6292" y="71926"/>
                  </a:lnTo>
                  <a:lnTo>
                    <a:pt x="3133" y="83331"/>
                  </a:lnTo>
                  <a:lnTo>
                    <a:pt x="994" y="95262"/>
                  </a:lnTo>
                  <a:lnTo>
                    <a:pt x="0" y="107270"/>
                  </a:lnTo>
                  <a:lnTo>
                    <a:pt x="121" y="119070"/>
                  </a:lnTo>
                  <a:lnTo>
                    <a:pt x="1677" y="129924"/>
                  </a:lnTo>
                  <a:lnTo>
                    <a:pt x="5381" y="138617"/>
                  </a:lnTo>
                  <a:lnTo>
                    <a:pt x="11423" y="144667"/>
                  </a:lnTo>
                  <a:lnTo>
                    <a:pt x="19226" y="147930"/>
                  </a:lnTo>
                  <a:lnTo>
                    <a:pt x="27757" y="148241"/>
                  </a:lnTo>
                  <a:lnTo>
                    <a:pt x="36342" y="145820"/>
                  </a:lnTo>
                  <a:lnTo>
                    <a:pt x="44695" y="141147"/>
                  </a:lnTo>
                  <a:lnTo>
                    <a:pt x="52750" y="134748"/>
                  </a:lnTo>
                  <a:lnTo>
                    <a:pt x="60527" y="127084"/>
                  </a:lnTo>
                  <a:lnTo>
                    <a:pt x="67919" y="118520"/>
                  </a:lnTo>
                  <a:lnTo>
                    <a:pt x="74670" y="109329"/>
                  </a:lnTo>
                  <a:lnTo>
                    <a:pt x="80699" y="99705"/>
                  </a:lnTo>
                  <a:lnTo>
                    <a:pt x="86072" y="89786"/>
                  </a:lnTo>
                  <a:lnTo>
                    <a:pt x="90916" y="79667"/>
                  </a:lnTo>
                  <a:lnTo>
                    <a:pt x="95368" y="69485"/>
                  </a:lnTo>
                  <a:lnTo>
                    <a:pt x="99754" y="61778"/>
                  </a:lnTo>
                  <a:lnTo>
                    <a:pt x="103978" y="59868"/>
                  </a:lnTo>
                  <a:lnTo>
                    <a:pt x="107498" y="63099"/>
                  </a:lnTo>
                  <a:lnTo>
                    <a:pt x="110558" y="69961"/>
                  </a:lnTo>
                  <a:lnTo>
                    <a:pt x="113487" y="79089"/>
                  </a:lnTo>
                  <a:lnTo>
                    <a:pt x="116457" y="89349"/>
                  </a:lnTo>
                  <a:lnTo>
                    <a:pt x="119534" y="100058"/>
                  </a:lnTo>
                  <a:lnTo>
                    <a:pt x="122886" y="110724"/>
                  </a:lnTo>
                  <a:lnTo>
                    <a:pt x="126804" y="120905"/>
                  </a:lnTo>
                  <a:lnTo>
                    <a:pt x="131402" y="130419"/>
                  </a:lnTo>
                  <a:lnTo>
                    <a:pt x="136900" y="138993"/>
                  </a:lnTo>
                  <a:lnTo>
                    <a:pt x="144562" y="146998"/>
                  </a:lnTo>
                  <a:lnTo>
                    <a:pt x="158418" y="155137"/>
                  </a:lnTo>
                  <a:lnTo>
                    <a:pt x="185104" y="16472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501459" y="327631"/>
              <a:ext cx="165586" cy="197907"/>
            </a:xfrm>
            <a:custGeom>
              <a:avLst/>
              <a:gdLst/>
              <a:ahLst/>
              <a:cxnLst/>
              <a:rect l="0" t="0" r="0" b="0"/>
              <a:pathLst>
                <a:path w="165586" h="197907">
                  <a:moveTo>
                    <a:pt x="136870" y="7438"/>
                  </a:moveTo>
                  <a:lnTo>
                    <a:pt x="125068" y="4571"/>
                  </a:lnTo>
                  <a:lnTo>
                    <a:pt x="113299" y="2429"/>
                  </a:lnTo>
                  <a:lnTo>
                    <a:pt x="100418" y="835"/>
                  </a:lnTo>
                  <a:lnTo>
                    <a:pt x="86915" y="0"/>
                  </a:lnTo>
                  <a:lnTo>
                    <a:pt x="73883" y="448"/>
                  </a:lnTo>
                  <a:lnTo>
                    <a:pt x="61921" y="2357"/>
                  </a:lnTo>
                  <a:lnTo>
                    <a:pt x="51122" y="5594"/>
                  </a:lnTo>
                  <a:lnTo>
                    <a:pt x="41339" y="9903"/>
                  </a:lnTo>
                  <a:lnTo>
                    <a:pt x="32361" y="15026"/>
                  </a:lnTo>
                  <a:lnTo>
                    <a:pt x="24146" y="20905"/>
                  </a:lnTo>
                  <a:lnTo>
                    <a:pt x="16834" y="27674"/>
                  </a:lnTo>
                  <a:lnTo>
                    <a:pt x="10439" y="35332"/>
                  </a:lnTo>
                  <a:lnTo>
                    <a:pt x="5328" y="43591"/>
                  </a:lnTo>
                  <a:lnTo>
                    <a:pt x="2257" y="51981"/>
                  </a:lnTo>
                  <a:lnTo>
                    <a:pt x="1465" y="60207"/>
                  </a:lnTo>
                  <a:lnTo>
                    <a:pt x="3054" y="67848"/>
                  </a:lnTo>
                  <a:lnTo>
                    <a:pt x="7237" y="74295"/>
                  </a:lnTo>
                  <a:lnTo>
                    <a:pt x="13867" y="79325"/>
                  </a:lnTo>
                  <a:lnTo>
                    <a:pt x="22538" y="82888"/>
                  </a:lnTo>
                  <a:lnTo>
                    <a:pt x="32783" y="84920"/>
                  </a:lnTo>
                  <a:lnTo>
                    <a:pt x="44181" y="85557"/>
                  </a:lnTo>
                  <a:lnTo>
                    <a:pt x="56237" y="85378"/>
                  </a:lnTo>
                  <a:lnTo>
                    <a:pt x="68395" y="85269"/>
                  </a:lnTo>
                  <a:lnTo>
                    <a:pt x="80345" y="85729"/>
                  </a:lnTo>
                  <a:lnTo>
                    <a:pt x="91995" y="87043"/>
                  </a:lnTo>
                  <a:lnTo>
                    <a:pt x="103358" y="89455"/>
                  </a:lnTo>
                  <a:lnTo>
                    <a:pt x="114482" y="92971"/>
                  </a:lnTo>
                  <a:lnTo>
                    <a:pt x="125259" y="97434"/>
                  </a:lnTo>
                  <a:lnTo>
                    <a:pt x="135430" y="102638"/>
                  </a:lnTo>
                  <a:lnTo>
                    <a:pt x="144891" y="108402"/>
                  </a:lnTo>
                  <a:lnTo>
                    <a:pt x="153212" y="114897"/>
                  </a:lnTo>
                  <a:lnTo>
                    <a:pt x="159590" y="122619"/>
                  </a:lnTo>
                  <a:lnTo>
                    <a:pt x="163756" y="131733"/>
                  </a:lnTo>
                  <a:lnTo>
                    <a:pt x="165585" y="141786"/>
                  </a:lnTo>
                  <a:lnTo>
                    <a:pt x="164851" y="151919"/>
                  </a:lnTo>
                  <a:lnTo>
                    <a:pt x="161685" y="161617"/>
                  </a:lnTo>
                  <a:lnTo>
                    <a:pt x="156324" y="170566"/>
                  </a:lnTo>
                  <a:lnTo>
                    <a:pt x="148922" y="178498"/>
                  </a:lnTo>
                  <a:lnTo>
                    <a:pt x="139768" y="185374"/>
                  </a:lnTo>
                  <a:lnTo>
                    <a:pt x="129388" y="191007"/>
                  </a:lnTo>
                  <a:lnTo>
                    <a:pt x="118437" y="194976"/>
                  </a:lnTo>
                  <a:lnTo>
                    <a:pt x="107337" y="197204"/>
                  </a:lnTo>
                  <a:lnTo>
                    <a:pt x="96276" y="197906"/>
                  </a:lnTo>
                  <a:lnTo>
                    <a:pt x="85316" y="197397"/>
                  </a:lnTo>
                  <a:lnTo>
                    <a:pt x="74461" y="195985"/>
                  </a:lnTo>
                  <a:lnTo>
                    <a:pt x="63697" y="193921"/>
                  </a:lnTo>
                  <a:lnTo>
                    <a:pt x="53002" y="191399"/>
                  </a:lnTo>
                  <a:lnTo>
                    <a:pt x="42372" y="188564"/>
                  </a:lnTo>
                  <a:lnTo>
                    <a:pt x="32246" y="185668"/>
                  </a:lnTo>
                  <a:lnTo>
                    <a:pt x="22508" y="182797"/>
                  </a:lnTo>
                  <a:lnTo>
                    <a:pt x="12304" y="179701"/>
                  </a:lnTo>
                  <a:lnTo>
                    <a:pt x="0" y="17589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755196" y="219255"/>
              <a:ext cx="20005" cy="315856"/>
            </a:xfrm>
            <a:custGeom>
              <a:avLst/>
              <a:gdLst/>
              <a:ahLst/>
              <a:cxnLst/>
              <a:rect l="0" t="0" r="0" b="0"/>
              <a:pathLst>
                <a:path w="20005" h="315856">
                  <a:moveTo>
                    <a:pt x="9475" y="0"/>
                  </a:moveTo>
                  <a:lnTo>
                    <a:pt x="6609" y="8936"/>
                  </a:lnTo>
                  <a:lnTo>
                    <a:pt x="4467" y="18563"/>
                  </a:lnTo>
                  <a:lnTo>
                    <a:pt x="2863" y="29859"/>
                  </a:lnTo>
                  <a:lnTo>
                    <a:pt x="1683" y="42873"/>
                  </a:lnTo>
                  <a:lnTo>
                    <a:pt x="834" y="57649"/>
                  </a:lnTo>
                  <a:lnTo>
                    <a:pt x="241" y="74013"/>
                  </a:lnTo>
                  <a:lnTo>
                    <a:pt x="0" y="91182"/>
                  </a:lnTo>
                  <a:lnTo>
                    <a:pt x="364" y="107921"/>
                  </a:lnTo>
                  <a:lnTo>
                    <a:pt x="1419" y="123584"/>
                  </a:lnTo>
                  <a:lnTo>
                    <a:pt x="2941" y="138383"/>
                  </a:lnTo>
                  <a:lnTo>
                    <a:pt x="4501" y="153081"/>
                  </a:lnTo>
                  <a:lnTo>
                    <a:pt x="5844" y="168154"/>
                  </a:lnTo>
                  <a:lnTo>
                    <a:pt x="6897" y="183585"/>
                  </a:lnTo>
                  <a:lnTo>
                    <a:pt x="7679" y="199039"/>
                  </a:lnTo>
                  <a:lnTo>
                    <a:pt x="8244" y="214290"/>
                  </a:lnTo>
                  <a:lnTo>
                    <a:pt x="8810" y="229111"/>
                  </a:lnTo>
                  <a:lnTo>
                    <a:pt x="9729" y="243209"/>
                  </a:lnTo>
                  <a:lnTo>
                    <a:pt x="11164" y="256493"/>
                  </a:lnTo>
                  <a:lnTo>
                    <a:pt x="12952" y="268787"/>
                  </a:lnTo>
                  <a:lnTo>
                    <a:pt x="14877" y="281047"/>
                  </a:lnTo>
                  <a:lnTo>
                    <a:pt x="17113" y="295469"/>
                  </a:lnTo>
                  <a:lnTo>
                    <a:pt x="20004" y="31585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80443" y="324540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125136" y="0"/>
                  </a:lnTo>
                  <a:lnTo>
                    <a:pt x="114007" y="0"/>
                  </a:lnTo>
                  <a:lnTo>
                    <a:pt x="102408" y="5"/>
                  </a:lnTo>
                  <a:lnTo>
                    <a:pt x="90247" y="178"/>
                  </a:lnTo>
                  <a:lnTo>
                    <a:pt x="77587" y="826"/>
                  </a:lnTo>
                  <a:lnTo>
                    <a:pt x="64545" y="2075"/>
                  </a:lnTo>
                  <a:lnTo>
                    <a:pt x="51635" y="3736"/>
                  </a:lnTo>
                  <a:lnTo>
                    <a:pt x="38382" y="5563"/>
                  </a:lnTo>
                  <a:lnTo>
                    <a:pt x="22507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26710" y="354970"/>
              <a:ext cx="169589" cy="160848"/>
            </a:xfrm>
            <a:custGeom>
              <a:avLst/>
              <a:gdLst/>
              <a:ahLst/>
              <a:cxnLst/>
              <a:rect l="0" t="0" r="0" b="0"/>
              <a:pathLst>
                <a:path w="169589" h="160848">
                  <a:moveTo>
                    <a:pt x="22189" y="85384"/>
                  </a:moveTo>
                  <a:lnTo>
                    <a:pt x="33925" y="85317"/>
                  </a:lnTo>
                  <a:lnTo>
                    <a:pt x="45053" y="84677"/>
                  </a:lnTo>
                  <a:lnTo>
                    <a:pt x="56642" y="83376"/>
                  </a:lnTo>
                  <a:lnTo>
                    <a:pt x="68458" y="81343"/>
                  </a:lnTo>
                  <a:lnTo>
                    <a:pt x="79821" y="78378"/>
                  </a:lnTo>
                  <a:lnTo>
                    <a:pt x="90357" y="74454"/>
                  </a:lnTo>
                  <a:lnTo>
                    <a:pt x="99540" y="69532"/>
                  </a:lnTo>
                  <a:lnTo>
                    <a:pt x="106567" y="63480"/>
                  </a:lnTo>
                  <a:lnTo>
                    <a:pt x="111201" y="56335"/>
                  </a:lnTo>
                  <a:lnTo>
                    <a:pt x="113361" y="48268"/>
                  </a:lnTo>
                  <a:lnTo>
                    <a:pt x="112856" y="39482"/>
                  </a:lnTo>
                  <a:lnTo>
                    <a:pt x="109847" y="30180"/>
                  </a:lnTo>
                  <a:lnTo>
                    <a:pt x="104594" y="21004"/>
                  </a:lnTo>
                  <a:lnTo>
                    <a:pt x="97264" y="12989"/>
                  </a:lnTo>
                  <a:lnTo>
                    <a:pt x="88163" y="6614"/>
                  </a:lnTo>
                  <a:lnTo>
                    <a:pt x="77989" y="2168"/>
                  </a:lnTo>
                  <a:lnTo>
                    <a:pt x="67709" y="0"/>
                  </a:lnTo>
                  <a:lnTo>
                    <a:pt x="57877" y="68"/>
                  </a:lnTo>
                  <a:lnTo>
                    <a:pt x="48650" y="2196"/>
                  </a:lnTo>
                  <a:lnTo>
                    <a:pt x="39993" y="6275"/>
                  </a:lnTo>
                  <a:lnTo>
                    <a:pt x="31804" y="12054"/>
                  </a:lnTo>
                  <a:lnTo>
                    <a:pt x="24134" y="19354"/>
                  </a:lnTo>
                  <a:lnTo>
                    <a:pt x="17194" y="28147"/>
                  </a:lnTo>
                  <a:lnTo>
                    <a:pt x="11047" y="38277"/>
                  </a:lnTo>
                  <a:lnTo>
                    <a:pt x="5935" y="49332"/>
                  </a:lnTo>
                  <a:lnTo>
                    <a:pt x="2331" y="60744"/>
                  </a:lnTo>
                  <a:lnTo>
                    <a:pt x="358" y="72158"/>
                  </a:lnTo>
                  <a:lnTo>
                    <a:pt x="0" y="83432"/>
                  </a:lnTo>
                  <a:lnTo>
                    <a:pt x="1273" y="94535"/>
                  </a:lnTo>
                  <a:lnTo>
                    <a:pt x="4021" y="105476"/>
                  </a:lnTo>
                  <a:lnTo>
                    <a:pt x="8137" y="115959"/>
                  </a:lnTo>
                  <a:lnTo>
                    <a:pt x="13639" y="125400"/>
                  </a:lnTo>
                  <a:lnTo>
                    <a:pt x="20412" y="133566"/>
                  </a:lnTo>
                  <a:lnTo>
                    <a:pt x="28229" y="140542"/>
                  </a:lnTo>
                  <a:lnTo>
                    <a:pt x="36847" y="146545"/>
                  </a:lnTo>
                  <a:lnTo>
                    <a:pt x="46049" y="151797"/>
                  </a:lnTo>
                  <a:lnTo>
                    <a:pt x="55668" y="156173"/>
                  </a:lnTo>
                  <a:lnTo>
                    <a:pt x="65577" y="159217"/>
                  </a:lnTo>
                  <a:lnTo>
                    <a:pt x="75683" y="160780"/>
                  </a:lnTo>
                  <a:lnTo>
                    <a:pt x="85756" y="160847"/>
                  </a:lnTo>
                  <a:lnTo>
                    <a:pt x="95446" y="159372"/>
                  </a:lnTo>
                  <a:lnTo>
                    <a:pt x="104599" y="156489"/>
                  </a:lnTo>
                  <a:lnTo>
                    <a:pt x="113390" y="152452"/>
                  </a:lnTo>
                  <a:lnTo>
                    <a:pt x="122213" y="147533"/>
                  </a:lnTo>
                  <a:lnTo>
                    <a:pt x="131287" y="141975"/>
                  </a:lnTo>
                  <a:lnTo>
                    <a:pt x="140213" y="136076"/>
                  </a:lnTo>
                  <a:lnTo>
                    <a:pt x="148940" y="129513"/>
                  </a:lnTo>
                  <a:lnTo>
                    <a:pt x="158238" y="120598"/>
                  </a:lnTo>
                  <a:lnTo>
                    <a:pt x="169588" y="10644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20724" y="363037"/>
              <a:ext cx="112446" cy="150358"/>
            </a:xfrm>
            <a:custGeom>
              <a:avLst/>
              <a:gdLst/>
              <a:ahLst/>
              <a:cxnLst/>
              <a:rect l="0" t="0" r="0" b="0"/>
              <a:pathLst>
                <a:path w="112446" h="150358">
                  <a:moveTo>
                    <a:pt x="7160" y="77317"/>
                  </a:moveTo>
                  <a:lnTo>
                    <a:pt x="7226" y="88985"/>
                  </a:lnTo>
                  <a:lnTo>
                    <a:pt x="7867" y="99474"/>
                  </a:lnTo>
                  <a:lnTo>
                    <a:pt x="9163" y="109776"/>
                  </a:lnTo>
                  <a:lnTo>
                    <a:pt x="11023" y="120077"/>
                  </a:lnTo>
                  <a:lnTo>
                    <a:pt x="13340" y="130420"/>
                  </a:lnTo>
                  <a:lnTo>
                    <a:pt x="15980" y="140736"/>
                  </a:lnTo>
                  <a:lnTo>
                    <a:pt x="17953" y="148424"/>
                  </a:lnTo>
                  <a:lnTo>
                    <a:pt x="18147" y="150357"/>
                  </a:lnTo>
                  <a:lnTo>
                    <a:pt x="16981" y="147723"/>
                  </a:lnTo>
                  <a:lnTo>
                    <a:pt x="14957" y="142153"/>
                  </a:lnTo>
                  <a:lnTo>
                    <a:pt x="12398" y="134757"/>
                  </a:lnTo>
                  <a:lnTo>
                    <a:pt x="9506" y="126224"/>
                  </a:lnTo>
                  <a:lnTo>
                    <a:pt x="6569" y="116810"/>
                  </a:lnTo>
                  <a:lnTo>
                    <a:pt x="3969" y="106470"/>
                  </a:lnTo>
                  <a:lnTo>
                    <a:pt x="1889" y="95239"/>
                  </a:lnTo>
                  <a:lnTo>
                    <a:pt x="490" y="83417"/>
                  </a:lnTo>
                  <a:lnTo>
                    <a:pt x="0" y="71476"/>
                  </a:lnTo>
                  <a:lnTo>
                    <a:pt x="459" y="59706"/>
                  </a:lnTo>
                  <a:lnTo>
                    <a:pt x="2072" y="48361"/>
                  </a:lnTo>
                  <a:lnTo>
                    <a:pt x="5282" y="37742"/>
                  </a:lnTo>
                  <a:lnTo>
                    <a:pt x="10193" y="27943"/>
                  </a:lnTo>
                  <a:lnTo>
                    <a:pt x="16931" y="19211"/>
                  </a:lnTo>
                  <a:lnTo>
                    <a:pt x="25807" y="12017"/>
                  </a:lnTo>
                  <a:lnTo>
                    <a:pt x="36765" y="6478"/>
                  </a:lnTo>
                  <a:lnTo>
                    <a:pt x="49113" y="2591"/>
                  </a:lnTo>
                  <a:lnTo>
                    <a:pt x="63116" y="131"/>
                  </a:lnTo>
                  <a:lnTo>
                    <a:pt x="82238" y="0"/>
                  </a:lnTo>
                  <a:lnTo>
                    <a:pt x="112445" y="361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75282" y="347358"/>
              <a:ext cx="146670" cy="219339"/>
            </a:xfrm>
            <a:custGeom>
              <a:avLst/>
              <a:gdLst/>
              <a:ahLst/>
              <a:cxnLst/>
              <a:rect l="0" t="0" r="0" b="0"/>
              <a:pathLst>
                <a:path w="146670" h="219339">
                  <a:moveTo>
                    <a:pt x="0" y="61410"/>
                  </a:moveTo>
                  <a:lnTo>
                    <a:pt x="2867" y="73145"/>
                  </a:lnTo>
                  <a:lnTo>
                    <a:pt x="5009" y="84274"/>
                  </a:lnTo>
                  <a:lnTo>
                    <a:pt x="6617" y="95868"/>
                  </a:lnTo>
                  <a:lnTo>
                    <a:pt x="7970" y="107857"/>
                  </a:lnTo>
                  <a:lnTo>
                    <a:pt x="9467" y="119868"/>
                  </a:lnTo>
                  <a:lnTo>
                    <a:pt x="11299" y="131602"/>
                  </a:lnTo>
                  <a:lnTo>
                    <a:pt x="12854" y="140570"/>
                  </a:lnTo>
                  <a:lnTo>
                    <a:pt x="13509" y="143491"/>
                  </a:lnTo>
                  <a:lnTo>
                    <a:pt x="13929" y="140936"/>
                  </a:lnTo>
                  <a:lnTo>
                    <a:pt x="14687" y="134481"/>
                  </a:lnTo>
                  <a:lnTo>
                    <a:pt x="15830" y="125424"/>
                  </a:lnTo>
                  <a:lnTo>
                    <a:pt x="17046" y="114663"/>
                  </a:lnTo>
                  <a:lnTo>
                    <a:pt x="18118" y="102790"/>
                  </a:lnTo>
                  <a:lnTo>
                    <a:pt x="19138" y="90353"/>
                  </a:lnTo>
                  <a:lnTo>
                    <a:pt x="20418" y="77909"/>
                  </a:lnTo>
                  <a:lnTo>
                    <a:pt x="22132" y="65757"/>
                  </a:lnTo>
                  <a:lnTo>
                    <a:pt x="24451" y="54134"/>
                  </a:lnTo>
                  <a:lnTo>
                    <a:pt x="27617" y="43318"/>
                  </a:lnTo>
                  <a:lnTo>
                    <a:pt x="31683" y="33379"/>
                  </a:lnTo>
                  <a:lnTo>
                    <a:pt x="36702" y="24380"/>
                  </a:lnTo>
                  <a:lnTo>
                    <a:pt x="42822" y="16473"/>
                  </a:lnTo>
                  <a:lnTo>
                    <a:pt x="50012" y="9647"/>
                  </a:lnTo>
                  <a:lnTo>
                    <a:pt x="58110" y="4231"/>
                  </a:lnTo>
                  <a:lnTo>
                    <a:pt x="66917" y="947"/>
                  </a:lnTo>
                  <a:lnTo>
                    <a:pt x="76242" y="0"/>
                  </a:lnTo>
                  <a:lnTo>
                    <a:pt x="85773" y="1144"/>
                  </a:lnTo>
                  <a:lnTo>
                    <a:pt x="95091" y="3963"/>
                  </a:lnTo>
                  <a:lnTo>
                    <a:pt x="103981" y="8046"/>
                  </a:lnTo>
                  <a:lnTo>
                    <a:pt x="112254" y="13208"/>
                  </a:lnTo>
                  <a:lnTo>
                    <a:pt x="119666" y="19487"/>
                  </a:lnTo>
                  <a:lnTo>
                    <a:pt x="126164" y="26827"/>
                  </a:lnTo>
                  <a:lnTo>
                    <a:pt x="131699" y="35381"/>
                  </a:lnTo>
                  <a:lnTo>
                    <a:pt x="136126" y="45565"/>
                  </a:lnTo>
                  <a:lnTo>
                    <a:pt x="139477" y="57454"/>
                  </a:lnTo>
                  <a:lnTo>
                    <a:pt x="141915" y="70677"/>
                  </a:lnTo>
                  <a:lnTo>
                    <a:pt x="143642" y="84616"/>
                  </a:lnTo>
                  <a:lnTo>
                    <a:pt x="144845" y="98842"/>
                  </a:lnTo>
                  <a:lnTo>
                    <a:pt x="145673" y="113138"/>
                  </a:lnTo>
                  <a:lnTo>
                    <a:pt x="146236" y="127415"/>
                  </a:lnTo>
                  <a:lnTo>
                    <a:pt x="146614" y="141636"/>
                  </a:lnTo>
                  <a:lnTo>
                    <a:pt x="146669" y="155581"/>
                  </a:lnTo>
                  <a:lnTo>
                    <a:pt x="145970" y="170404"/>
                  </a:lnTo>
                  <a:lnTo>
                    <a:pt x="143335" y="189645"/>
                  </a:lnTo>
                  <a:lnTo>
                    <a:pt x="136871" y="21933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985562" y="577224"/>
              <a:ext cx="1347649" cy="73701"/>
            </a:xfrm>
            <a:custGeom>
              <a:avLst/>
              <a:gdLst/>
              <a:ahLst/>
              <a:cxnLst/>
              <a:rect l="0" t="0" r="0" b="0"/>
              <a:pathLst>
                <a:path w="1347649" h="73701">
                  <a:moveTo>
                    <a:pt x="1347648" y="0"/>
                  </a:moveTo>
                  <a:lnTo>
                    <a:pt x="1341780" y="8735"/>
                  </a:lnTo>
                  <a:lnTo>
                    <a:pt x="1336216" y="16441"/>
                  </a:lnTo>
                  <a:lnTo>
                    <a:pt x="1330403" y="23834"/>
                  </a:lnTo>
                  <a:lnTo>
                    <a:pt x="1323804" y="30750"/>
                  </a:lnTo>
                  <a:lnTo>
                    <a:pt x="1315529" y="36632"/>
                  </a:lnTo>
                  <a:lnTo>
                    <a:pt x="1305250" y="41246"/>
                  </a:lnTo>
                  <a:lnTo>
                    <a:pt x="1293444" y="44513"/>
                  </a:lnTo>
                  <a:lnTo>
                    <a:pt x="1281068" y="46338"/>
                  </a:lnTo>
                  <a:lnTo>
                    <a:pt x="1268749" y="46824"/>
                  </a:lnTo>
                  <a:lnTo>
                    <a:pt x="1256736" y="46202"/>
                  </a:lnTo>
                  <a:lnTo>
                    <a:pt x="1245071" y="44730"/>
                  </a:lnTo>
                  <a:lnTo>
                    <a:pt x="1233711" y="42634"/>
                  </a:lnTo>
                  <a:lnTo>
                    <a:pt x="1222592" y="40094"/>
                  </a:lnTo>
                  <a:lnTo>
                    <a:pt x="1211652" y="37245"/>
                  </a:lnTo>
                  <a:lnTo>
                    <a:pt x="1200841" y="34192"/>
                  </a:lnTo>
                  <a:lnTo>
                    <a:pt x="1190119" y="31329"/>
                  </a:lnTo>
                  <a:lnTo>
                    <a:pt x="1179459" y="29318"/>
                  </a:lnTo>
                  <a:lnTo>
                    <a:pt x="1168843" y="28456"/>
                  </a:lnTo>
                  <a:lnTo>
                    <a:pt x="1158255" y="28861"/>
                  </a:lnTo>
                  <a:lnTo>
                    <a:pt x="1147687" y="30653"/>
                  </a:lnTo>
                  <a:lnTo>
                    <a:pt x="1137132" y="33745"/>
                  </a:lnTo>
                  <a:lnTo>
                    <a:pt x="1126585" y="37752"/>
                  </a:lnTo>
                  <a:lnTo>
                    <a:pt x="1116045" y="42118"/>
                  </a:lnTo>
                  <a:lnTo>
                    <a:pt x="1105509" y="46482"/>
                  </a:lnTo>
                  <a:lnTo>
                    <a:pt x="1094975" y="50375"/>
                  </a:lnTo>
                  <a:lnTo>
                    <a:pt x="1084443" y="53150"/>
                  </a:lnTo>
                  <a:lnTo>
                    <a:pt x="1073912" y="54566"/>
                  </a:lnTo>
                  <a:lnTo>
                    <a:pt x="1063382" y="54719"/>
                  </a:lnTo>
                  <a:lnTo>
                    <a:pt x="1052853" y="53841"/>
                  </a:lnTo>
                  <a:lnTo>
                    <a:pt x="1042319" y="52175"/>
                  </a:lnTo>
                  <a:lnTo>
                    <a:pt x="1031617" y="49772"/>
                  </a:lnTo>
                  <a:lnTo>
                    <a:pt x="1020440" y="46490"/>
                  </a:lnTo>
                  <a:lnTo>
                    <a:pt x="1008657" y="42331"/>
                  </a:lnTo>
                  <a:lnTo>
                    <a:pt x="996303" y="37744"/>
                  </a:lnTo>
                  <a:lnTo>
                    <a:pt x="983478" y="33506"/>
                  </a:lnTo>
                  <a:lnTo>
                    <a:pt x="970298" y="30033"/>
                  </a:lnTo>
                  <a:lnTo>
                    <a:pt x="957024" y="27551"/>
                  </a:lnTo>
                  <a:lnTo>
                    <a:pt x="944040" y="26260"/>
                  </a:lnTo>
                  <a:lnTo>
                    <a:pt x="931530" y="26136"/>
                  </a:lnTo>
                  <a:lnTo>
                    <a:pt x="919504" y="27002"/>
                  </a:lnTo>
                  <a:lnTo>
                    <a:pt x="907888" y="28638"/>
                  </a:lnTo>
                  <a:lnTo>
                    <a:pt x="896586" y="30835"/>
                  </a:lnTo>
                  <a:lnTo>
                    <a:pt x="885350" y="33103"/>
                  </a:lnTo>
                  <a:lnTo>
                    <a:pt x="873806" y="34705"/>
                  </a:lnTo>
                  <a:lnTo>
                    <a:pt x="861774" y="35289"/>
                  </a:lnTo>
                  <a:lnTo>
                    <a:pt x="849251" y="34696"/>
                  </a:lnTo>
                  <a:lnTo>
                    <a:pt x="836311" y="32776"/>
                  </a:lnTo>
                  <a:lnTo>
                    <a:pt x="823050" y="29599"/>
                  </a:lnTo>
                  <a:lnTo>
                    <a:pt x="809551" y="25535"/>
                  </a:lnTo>
                  <a:lnTo>
                    <a:pt x="795884" y="21131"/>
                  </a:lnTo>
                  <a:lnTo>
                    <a:pt x="782098" y="16736"/>
                  </a:lnTo>
                  <a:lnTo>
                    <a:pt x="768231" y="12654"/>
                  </a:lnTo>
                  <a:lnTo>
                    <a:pt x="754309" y="9219"/>
                  </a:lnTo>
                  <a:lnTo>
                    <a:pt x="740353" y="6551"/>
                  </a:lnTo>
                  <a:lnTo>
                    <a:pt x="726539" y="4913"/>
                  </a:lnTo>
                  <a:lnTo>
                    <a:pt x="713184" y="4788"/>
                  </a:lnTo>
                  <a:lnTo>
                    <a:pt x="700424" y="6293"/>
                  </a:lnTo>
                  <a:lnTo>
                    <a:pt x="688226" y="9082"/>
                  </a:lnTo>
                  <a:lnTo>
                    <a:pt x="676495" y="12555"/>
                  </a:lnTo>
                  <a:lnTo>
                    <a:pt x="665116" y="16289"/>
                  </a:lnTo>
                  <a:lnTo>
                    <a:pt x="653828" y="19911"/>
                  </a:lnTo>
                  <a:lnTo>
                    <a:pt x="642249" y="23029"/>
                  </a:lnTo>
                  <a:lnTo>
                    <a:pt x="630198" y="25485"/>
                  </a:lnTo>
                  <a:lnTo>
                    <a:pt x="617832" y="27150"/>
                  </a:lnTo>
                  <a:lnTo>
                    <a:pt x="605531" y="27824"/>
                  </a:lnTo>
                  <a:lnTo>
                    <a:pt x="593516" y="27498"/>
                  </a:lnTo>
                  <a:lnTo>
                    <a:pt x="581838" y="26144"/>
                  </a:lnTo>
                  <a:lnTo>
                    <a:pt x="570464" y="23641"/>
                  </a:lnTo>
                  <a:lnTo>
                    <a:pt x="559328" y="20046"/>
                  </a:lnTo>
                  <a:lnTo>
                    <a:pt x="548206" y="16024"/>
                  </a:lnTo>
                  <a:lnTo>
                    <a:pt x="536738" y="12704"/>
                  </a:lnTo>
                  <a:lnTo>
                    <a:pt x="524762" y="10671"/>
                  </a:lnTo>
                  <a:lnTo>
                    <a:pt x="512446" y="10140"/>
                  </a:lnTo>
                  <a:lnTo>
                    <a:pt x="500178" y="11231"/>
                  </a:lnTo>
                  <a:lnTo>
                    <a:pt x="488185" y="13815"/>
                  </a:lnTo>
                  <a:lnTo>
                    <a:pt x="476523" y="17465"/>
                  </a:lnTo>
                  <a:lnTo>
                    <a:pt x="465160" y="21584"/>
                  </a:lnTo>
                  <a:lnTo>
                    <a:pt x="454030" y="25783"/>
                  </a:lnTo>
                  <a:lnTo>
                    <a:pt x="442911" y="29733"/>
                  </a:lnTo>
                  <a:lnTo>
                    <a:pt x="431446" y="33078"/>
                  </a:lnTo>
                  <a:lnTo>
                    <a:pt x="419473" y="35690"/>
                  </a:lnTo>
                  <a:lnTo>
                    <a:pt x="407158" y="37460"/>
                  </a:lnTo>
                  <a:lnTo>
                    <a:pt x="394891" y="38207"/>
                  </a:lnTo>
                  <a:lnTo>
                    <a:pt x="382900" y="37933"/>
                  </a:lnTo>
                  <a:lnTo>
                    <a:pt x="371238" y="36785"/>
                  </a:lnTo>
                  <a:lnTo>
                    <a:pt x="359874" y="34951"/>
                  </a:lnTo>
                  <a:lnTo>
                    <a:pt x="348745" y="32615"/>
                  </a:lnTo>
                  <a:lnTo>
                    <a:pt x="337626" y="30082"/>
                  </a:lnTo>
                  <a:lnTo>
                    <a:pt x="326162" y="27769"/>
                  </a:lnTo>
                  <a:lnTo>
                    <a:pt x="314184" y="25889"/>
                  </a:lnTo>
                  <a:lnTo>
                    <a:pt x="301696" y="24629"/>
                  </a:lnTo>
                  <a:lnTo>
                    <a:pt x="288781" y="24233"/>
                  </a:lnTo>
                  <a:lnTo>
                    <a:pt x="275540" y="24746"/>
                  </a:lnTo>
                  <a:lnTo>
                    <a:pt x="262226" y="26056"/>
                  </a:lnTo>
                  <a:lnTo>
                    <a:pt x="249214" y="27998"/>
                  </a:lnTo>
                  <a:lnTo>
                    <a:pt x="236691" y="30417"/>
                  </a:lnTo>
                  <a:lnTo>
                    <a:pt x="224825" y="33345"/>
                  </a:lnTo>
                  <a:lnTo>
                    <a:pt x="213849" y="36987"/>
                  </a:lnTo>
                  <a:lnTo>
                    <a:pt x="203790" y="41391"/>
                  </a:lnTo>
                  <a:lnTo>
                    <a:pt x="194203" y="46145"/>
                  </a:lnTo>
                  <a:lnTo>
                    <a:pt x="184305" y="50495"/>
                  </a:lnTo>
                  <a:lnTo>
                    <a:pt x="173679" y="54043"/>
                  </a:lnTo>
                  <a:lnTo>
                    <a:pt x="162420" y="56576"/>
                  </a:lnTo>
                  <a:lnTo>
                    <a:pt x="150937" y="57900"/>
                  </a:lnTo>
                  <a:lnTo>
                    <a:pt x="139506" y="58047"/>
                  </a:lnTo>
                  <a:lnTo>
                    <a:pt x="128238" y="57196"/>
                  </a:lnTo>
                  <a:lnTo>
                    <a:pt x="117146" y="55570"/>
                  </a:lnTo>
                  <a:lnTo>
                    <a:pt x="106207" y="53380"/>
                  </a:lnTo>
                  <a:lnTo>
                    <a:pt x="95388" y="51117"/>
                  </a:lnTo>
                  <a:lnTo>
                    <a:pt x="84658" y="49518"/>
                  </a:lnTo>
                  <a:lnTo>
                    <a:pt x="73990" y="48935"/>
                  </a:lnTo>
                  <a:lnTo>
                    <a:pt x="63367" y="49530"/>
                  </a:lnTo>
                  <a:lnTo>
                    <a:pt x="52774" y="51451"/>
                  </a:lnTo>
                  <a:lnTo>
                    <a:pt x="42216" y="54624"/>
                  </a:lnTo>
                  <a:lnTo>
                    <a:pt x="32140" y="58534"/>
                  </a:lnTo>
                  <a:lnTo>
                    <a:pt x="22442" y="62712"/>
                  </a:lnTo>
                  <a:lnTo>
                    <a:pt x="12272" y="6752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10569" y="946312"/>
            <a:ext cx="6629634" cy="675077"/>
            <a:chOff x="210569" y="946312"/>
            <a:chExt cx="6629634" cy="675077"/>
          </a:xfrm>
        </p:grpSpPr>
        <p:sp>
          <p:nvSpPr>
            <p:cNvPr id="14" name="Freeform 13"/>
            <p:cNvSpPr/>
            <p:nvPr/>
          </p:nvSpPr>
          <p:spPr>
            <a:xfrm>
              <a:off x="210569" y="1147606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96417" y="2866"/>
                  </a:lnTo>
                  <a:lnTo>
                    <a:pt x="87430" y="5009"/>
                  </a:lnTo>
                  <a:lnTo>
                    <a:pt x="77439" y="6612"/>
                  </a:lnTo>
                  <a:lnTo>
                    <a:pt x="66503" y="7795"/>
                  </a:lnTo>
                  <a:lnTo>
                    <a:pt x="53461" y="8773"/>
                  </a:lnTo>
                  <a:lnTo>
                    <a:pt x="33812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00082" y="999303"/>
              <a:ext cx="221100" cy="390459"/>
            </a:xfrm>
            <a:custGeom>
              <a:avLst/>
              <a:gdLst/>
              <a:ahLst/>
              <a:cxnLst/>
              <a:rect l="0" t="0" r="0" b="0"/>
              <a:pathLst>
                <a:path w="221100" h="390459">
                  <a:moveTo>
                    <a:pt x="0" y="379930"/>
                  </a:moveTo>
                  <a:lnTo>
                    <a:pt x="0" y="368195"/>
                  </a:lnTo>
                  <a:lnTo>
                    <a:pt x="0" y="357066"/>
                  </a:lnTo>
                  <a:lnTo>
                    <a:pt x="0" y="345468"/>
                  </a:lnTo>
                  <a:lnTo>
                    <a:pt x="0" y="333306"/>
                  </a:lnTo>
                  <a:lnTo>
                    <a:pt x="0" y="320646"/>
                  </a:lnTo>
                  <a:lnTo>
                    <a:pt x="0" y="307586"/>
                  </a:lnTo>
                  <a:lnTo>
                    <a:pt x="0" y="294061"/>
                  </a:lnTo>
                  <a:lnTo>
                    <a:pt x="0" y="279847"/>
                  </a:lnTo>
                  <a:lnTo>
                    <a:pt x="0" y="264879"/>
                  </a:lnTo>
                  <a:lnTo>
                    <a:pt x="0" y="249234"/>
                  </a:lnTo>
                  <a:lnTo>
                    <a:pt x="0" y="233048"/>
                  </a:lnTo>
                  <a:lnTo>
                    <a:pt x="5" y="216453"/>
                  </a:lnTo>
                  <a:lnTo>
                    <a:pt x="178" y="199564"/>
                  </a:lnTo>
                  <a:lnTo>
                    <a:pt x="826" y="182466"/>
                  </a:lnTo>
                  <a:lnTo>
                    <a:pt x="2075" y="165228"/>
                  </a:lnTo>
                  <a:lnTo>
                    <a:pt x="3727" y="148060"/>
                  </a:lnTo>
                  <a:lnTo>
                    <a:pt x="5376" y="131299"/>
                  </a:lnTo>
                  <a:lnTo>
                    <a:pt x="6783" y="115103"/>
                  </a:lnTo>
                  <a:lnTo>
                    <a:pt x="8049" y="99616"/>
                  </a:lnTo>
                  <a:lnTo>
                    <a:pt x="9505" y="85056"/>
                  </a:lnTo>
                  <a:lnTo>
                    <a:pt x="11349" y="71475"/>
                  </a:lnTo>
                  <a:lnTo>
                    <a:pt x="14037" y="59845"/>
                  </a:lnTo>
                  <a:lnTo>
                    <a:pt x="18079" y="53124"/>
                  </a:lnTo>
                  <a:lnTo>
                    <a:pt x="22797" y="52593"/>
                  </a:lnTo>
                  <a:lnTo>
                    <a:pt x="27213" y="56146"/>
                  </a:lnTo>
                  <a:lnTo>
                    <a:pt x="31389" y="62181"/>
                  </a:lnTo>
                  <a:lnTo>
                    <a:pt x="35785" y="69778"/>
                  </a:lnTo>
                  <a:lnTo>
                    <a:pt x="40646" y="78380"/>
                  </a:lnTo>
                  <a:lnTo>
                    <a:pt x="45849" y="87638"/>
                  </a:lnTo>
                  <a:lnTo>
                    <a:pt x="51019" y="97325"/>
                  </a:lnTo>
                  <a:lnTo>
                    <a:pt x="55941" y="107291"/>
                  </a:lnTo>
                  <a:lnTo>
                    <a:pt x="60886" y="117276"/>
                  </a:lnTo>
                  <a:lnTo>
                    <a:pt x="66496" y="126910"/>
                  </a:lnTo>
                  <a:lnTo>
                    <a:pt x="73086" y="136008"/>
                  </a:lnTo>
                  <a:lnTo>
                    <a:pt x="80649" y="144084"/>
                  </a:lnTo>
                  <a:lnTo>
                    <a:pt x="89029" y="150298"/>
                  </a:lnTo>
                  <a:lnTo>
                    <a:pt x="98036" y="154358"/>
                  </a:lnTo>
                  <a:lnTo>
                    <a:pt x="107338" y="156287"/>
                  </a:lnTo>
                  <a:lnTo>
                    <a:pt x="116495" y="156151"/>
                  </a:lnTo>
                  <a:lnTo>
                    <a:pt x="125273" y="154205"/>
                  </a:lnTo>
                  <a:lnTo>
                    <a:pt x="133470" y="150648"/>
                  </a:lnTo>
                  <a:lnTo>
                    <a:pt x="140829" y="145528"/>
                  </a:lnTo>
                  <a:lnTo>
                    <a:pt x="147302" y="139015"/>
                  </a:lnTo>
                  <a:lnTo>
                    <a:pt x="153158" y="131374"/>
                  </a:lnTo>
                  <a:lnTo>
                    <a:pt x="158866" y="122876"/>
                  </a:lnTo>
                  <a:lnTo>
                    <a:pt x="164708" y="113753"/>
                  </a:lnTo>
                  <a:lnTo>
                    <a:pt x="170617" y="104188"/>
                  </a:lnTo>
                  <a:lnTo>
                    <a:pt x="176285" y="94314"/>
                  </a:lnTo>
                  <a:lnTo>
                    <a:pt x="181544" y="84224"/>
                  </a:lnTo>
                  <a:lnTo>
                    <a:pt x="186380" y="73821"/>
                  </a:lnTo>
                  <a:lnTo>
                    <a:pt x="190854" y="62844"/>
                  </a:lnTo>
                  <a:lnTo>
                    <a:pt x="195043" y="51197"/>
                  </a:lnTo>
                  <a:lnTo>
                    <a:pt x="198855" y="38932"/>
                  </a:lnTo>
                  <a:lnTo>
                    <a:pt x="202043" y="26168"/>
                  </a:lnTo>
                  <a:lnTo>
                    <a:pt x="204526" y="13111"/>
                  </a:lnTo>
                  <a:lnTo>
                    <a:pt x="206476" y="2962"/>
                  </a:lnTo>
                  <a:lnTo>
                    <a:pt x="208007" y="0"/>
                  </a:lnTo>
                  <a:lnTo>
                    <a:pt x="209021" y="3603"/>
                  </a:lnTo>
                  <a:lnTo>
                    <a:pt x="209635" y="11905"/>
                  </a:lnTo>
                  <a:lnTo>
                    <a:pt x="209999" y="23356"/>
                  </a:lnTo>
                  <a:lnTo>
                    <a:pt x="210216" y="36882"/>
                  </a:lnTo>
                  <a:lnTo>
                    <a:pt x="210348" y="51777"/>
                  </a:lnTo>
                  <a:lnTo>
                    <a:pt x="210429" y="67737"/>
                  </a:lnTo>
                  <a:lnTo>
                    <a:pt x="210479" y="84765"/>
                  </a:lnTo>
                  <a:lnTo>
                    <a:pt x="210511" y="102791"/>
                  </a:lnTo>
                  <a:lnTo>
                    <a:pt x="210532" y="121648"/>
                  </a:lnTo>
                  <a:lnTo>
                    <a:pt x="210545" y="141150"/>
                  </a:lnTo>
                  <a:lnTo>
                    <a:pt x="210558" y="161111"/>
                  </a:lnTo>
                  <a:lnTo>
                    <a:pt x="210737" y="180906"/>
                  </a:lnTo>
                  <a:lnTo>
                    <a:pt x="211389" y="199512"/>
                  </a:lnTo>
                  <a:lnTo>
                    <a:pt x="212640" y="216476"/>
                  </a:lnTo>
                  <a:lnTo>
                    <a:pt x="214294" y="232171"/>
                  </a:lnTo>
                  <a:lnTo>
                    <a:pt x="215944" y="247479"/>
                  </a:lnTo>
                  <a:lnTo>
                    <a:pt x="217347" y="262970"/>
                  </a:lnTo>
                  <a:lnTo>
                    <a:pt x="218440" y="278854"/>
                  </a:lnTo>
                  <a:lnTo>
                    <a:pt x="219249" y="295144"/>
                  </a:lnTo>
                  <a:lnTo>
                    <a:pt x="219827" y="311761"/>
                  </a:lnTo>
                  <a:lnTo>
                    <a:pt x="220233" y="328061"/>
                  </a:lnTo>
                  <a:lnTo>
                    <a:pt x="220557" y="344569"/>
                  </a:lnTo>
                  <a:lnTo>
                    <a:pt x="220829" y="363850"/>
                  </a:lnTo>
                  <a:lnTo>
                    <a:pt x="221099" y="390458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884393" y="1021264"/>
              <a:ext cx="10530" cy="389555"/>
            </a:xfrm>
            <a:custGeom>
              <a:avLst/>
              <a:gdLst/>
              <a:ahLst/>
              <a:cxnLst/>
              <a:rect l="0" t="0" r="0" b="0"/>
              <a:pathLst>
                <a:path w="10530" h="389555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5"/>
                  </a:lnTo>
                  <a:lnTo>
                    <a:pt x="0" y="50841"/>
                  </a:lnTo>
                  <a:lnTo>
                    <a:pt x="0" y="67115"/>
                  </a:lnTo>
                  <a:lnTo>
                    <a:pt x="5" y="85339"/>
                  </a:lnTo>
                  <a:lnTo>
                    <a:pt x="178" y="105093"/>
                  </a:lnTo>
                  <a:lnTo>
                    <a:pt x="826" y="125710"/>
                  </a:lnTo>
                  <a:lnTo>
                    <a:pt x="2075" y="146719"/>
                  </a:lnTo>
                  <a:lnTo>
                    <a:pt x="3727" y="167873"/>
                  </a:lnTo>
                  <a:lnTo>
                    <a:pt x="5376" y="189060"/>
                  </a:lnTo>
                  <a:lnTo>
                    <a:pt x="6778" y="210232"/>
                  </a:lnTo>
                  <a:lnTo>
                    <a:pt x="7871" y="231212"/>
                  </a:lnTo>
                  <a:lnTo>
                    <a:pt x="8679" y="251692"/>
                  </a:lnTo>
                  <a:lnTo>
                    <a:pt x="9257" y="271543"/>
                  </a:lnTo>
                  <a:lnTo>
                    <a:pt x="9662" y="290638"/>
                  </a:lnTo>
                  <a:lnTo>
                    <a:pt x="9942" y="308775"/>
                  </a:lnTo>
                  <a:lnTo>
                    <a:pt x="10133" y="325922"/>
                  </a:lnTo>
                  <a:lnTo>
                    <a:pt x="10263" y="341609"/>
                  </a:lnTo>
                  <a:lnTo>
                    <a:pt x="10365" y="356386"/>
                  </a:lnTo>
                  <a:lnTo>
                    <a:pt x="10448" y="371552"/>
                  </a:lnTo>
                  <a:lnTo>
                    <a:pt x="10529" y="389554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79108" y="989678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80263" y="67"/>
                  </a:lnTo>
                  <a:lnTo>
                    <a:pt x="267633" y="708"/>
                  </a:lnTo>
                  <a:lnTo>
                    <a:pt x="255719" y="2000"/>
                  </a:lnTo>
                  <a:lnTo>
                    <a:pt x="243891" y="3687"/>
                  </a:lnTo>
                  <a:lnTo>
                    <a:pt x="231402" y="5355"/>
                  </a:lnTo>
                  <a:lnTo>
                    <a:pt x="217913" y="6772"/>
                  </a:lnTo>
                  <a:lnTo>
                    <a:pt x="203593" y="8043"/>
                  </a:lnTo>
                  <a:lnTo>
                    <a:pt x="188906" y="9502"/>
                  </a:lnTo>
                  <a:lnTo>
                    <a:pt x="174169" y="11335"/>
                  </a:lnTo>
                  <a:lnTo>
                    <a:pt x="159359" y="13566"/>
                  </a:lnTo>
                  <a:lnTo>
                    <a:pt x="144205" y="16142"/>
                  </a:lnTo>
                  <a:lnTo>
                    <a:pt x="128571" y="18985"/>
                  </a:lnTo>
                  <a:lnTo>
                    <a:pt x="112632" y="21860"/>
                  </a:lnTo>
                  <a:lnTo>
                    <a:pt x="96773" y="24404"/>
                  </a:lnTo>
                  <a:lnTo>
                    <a:pt x="81221" y="26449"/>
                  </a:lnTo>
                  <a:lnTo>
                    <a:pt x="66244" y="28191"/>
                  </a:lnTo>
                  <a:lnTo>
                    <a:pt x="50549" y="30376"/>
                  </a:lnTo>
                  <a:lnTo>
                    <a:pt x="30523" y="3431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031792" y="1368704"/>
              <a:ext cx="26564" cy="147400"/>
            </a:xfrm>
            <a:custGeom>
              <a:avLst/>
              <a:gdLst/>
              <a:ahLst/>
              <a:cxnLst/>
              <a:rect l="0" t="0" r="0" b="0"/>
              <a:pathLst>
                <a:path w="26564" h="147400">
                  <a:moveTo>
                    <a:pt x="0" y="0"/>
                  </a:moveTo>
                  <a:lnTo>
                    <a:pt x="3001" y="8802"/>
                  </a:lnTo>
                  <a:lnTo>
                    <a:pt x="6423" y="17148"/>
                  </a:lnTo>
                  <a:lnTo>
                    <a:pt x="10611" y="25852"/>
                  </a:lnTo>
                  <a:lnTo>
                    <a:pt x="15165" y="35145"/>
                  </a:lnTo>
                  <a:lnTo>
                    <a:pt x="19350" y="45289"/>
                  </a:lnTo>
                  <a:lnTo>
                    <a:pt x="22769" y="56329"/>
                  </a:lnTo>
                  <a:lnTo>
                    <a:pt x="25207" y="67996"/>
                  </a:lnTo>
                  <a:lnTo>
                    <a:pt x="26464" y="79818"/>
                  </a:lnTo>
                  <a:lnTo>
                    <a:pt x="26563" y="91498"/>
                  </a:lnTo>
                  <a:lnTo>
                    <a:pt x="25644" y="102677"/>
                  </a:lnTo>
                  <a:lnTo>
                    <a:pt x="23667" y="114052"/>
                  </a:lnTo>
                  <a:lnTo>
                    <a:pt x="19343" y="127737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422400" y="1000207"/>
              <a:ext cx="335860" cy="345760"/>
            </a:xfrm>
            <a:custGeom>
              <a:avLst/>
              <a:gdLst/>
              <a:ahLst/>
              <a:cxnLst/>
              <a:rect l="0" t="0" r="0" b="0"/>
              <a:pathLst>
                <a:path w="335860" h="345760">
                  <a:moveTo>
                    <a:pt x="9475" y="0"/>
                  </a:moveTo>
                  <a:lnTo>
                    <a:pt x="6608" y="9002"/>
                  </a:lnTo>
                  <a:lnTo>
                    <a:pt x="4466" y="19269"/>
                  </a:lnTo>
                  <a:lnTo>
                    <a:pt x="2863" y="31849"/>
                  </a:lnTo>
                  <a:lnTo>
                    <a:pt x="1683" y="46203"/>
                  </a:lnTo>
                  <a:lnTo>
                    <a:pt x="834" y="61351"/>
                  </a:lnTo>
                  <a:lnTo>
                    <a:pt x="241" y="76641"/>
                  </a:lnTo>
                  <a:lnTo>
                    <a:pt x="0" y="91947"/>
                  </a:lnTo>
                  <a:lnTo>
                    <a:pt x="364" y="107498"/>
                  </a:lnTo>
                  <a:lnTo>
                    <a:pt x="1424" y="123427"/>
                  </a:lnTo>
                  <a:lnTo>
                    <a:pt x="3118" y="139579"/>
                  </a:lnTo>
                  <a:lnTo>
                    <a:pt x="5327" y="155589"/>
                  </a:lnTo>
                  <a:lnTo>
                    <a:pt x="7924" y="171258"/>
                  </a:lnTo>
                  <a:lnTo>
                    <a:pt x="10802" y="186715"/>
                  </a:lnTo>
                  <a:lnTo>
                    <a:pt x="13880" y="202313"/>
                  </a:lnTo>
                  <a:lnTo>
                    <a:pt x="17101" y="218244"/>
                  </a:lnTo>
                  <a:lnTo>
                    <a:pt x="20585" y="234214"/>
                  </a:lnTo>
                  <a:lnTo>
                    <a:pt x="24610" y="249563"/>
                  </a:lnTo>
                  <a:lnTo>
                    <a:pt x="29283" y="263958"/>
                  </a:lnTo>
                  <a:lnTo>
                    <a:pt x="34558" y="277235"/>
                  </a:lnTo>
                  <a:lnTo>
                    <a:pt x="40323" y="289233"/>
                  </a:lnTo>
                  <a:lnTo>
                    <a:pt x="46467" y="299987"/>
                  </a:lnTo>
                  <a:lnTo>
                    <a:pt x="53049" y="309039"/>
                  </a:lnTo>
                  <a:lnTo>
                    <a:pt x="60300" y="315391"/>
                  </a:lnTo>
                  <a:lnTo>
                    <a:pt x="68279" y="318728"/>
                  </a:lnTo>
                  <a:lnTo>
                    <a:pt x="76587" y="319019"/>
                  </a:lnTo>
                  <a:lnTo>
                    <a:pt x="84477" y="316183"/>
                  </a:lnTo>
                  <a:lnTo>
                    <a:pt x="91558" y="310500"/>
                  </a:lnTo>
                  <a:lnTo>
                    <a:pt x="97787" y="302654"/>
                  </a:lnTo>
                  <a:lnTo>
                    <a:pt x="103278" y="293503"/>
                  </a:lnTo>
                  <a:lnTo>
                    <a:pt x="108193" y="283651"/>
                  </a:lnTo>
                  <a:lnTo>
                    <a:pt x="112681" y="273279"/>
                  </a:lnTo>
                  <a:lnTo>
                    <a:pt x="116864" y="262259"/>
                  </a:lnTo>
                  <a:lnTo>
                    <a:pt x="120832" y="250555"/>
                  </a:lnTo>
                  <a:lnTo>
                    <a:pt x="124653" y="238407"/>
                  </a:lnTo>
                  <a:lnTo>
                    <a:pt x="128372" y="226245"/>
                  </a:lnTo>
                  <a:lnTo>
                    <a:pt x="132036" y="214362"/>
                  </a:lnTo>
                  <a:lnTo>
                    <a:pt x="136139" y="204362"/>
                  </a:lnTo>
                  <a:lnTo>
                    <a:pt x="140807" y="198976"/>
                  </a:lnTo>
                  <a:lnTo>
                    <a:pt x="145225" y="199026"/>
                  </a:lnTo>
                  <a:lnTo>
                    <a:pt x="149269" y="203860"/>
                  </a:lnTo>
                  <a:lnTo>
                    <a:pt x="153064" y="212419"/>
                  </a:lnTo>
                  <a:lnTo>
                    <a:pt x="156721" y="223389"/>
                  </a:lnTo>
                  <a:lnTo>
                    <a:pt x="160305" y="235364"/>
                  </a:lnTo>
                  <a:lnTo>
                    <a:pt x="163857" y="247496"/>
                  </a:lnTo>
                  <a:lnTo>
                    <a:pt x="167559" y="259424"/>
                  </a:lnTo>
                  <a:lnTo>
                    <a:pt x="171726" y="271052"/>
                  </a:lnTo>
                  <a:lnTo>
                    <a:pt x="176494" y="282392"/>
                  </a:lnTo>
                  <a:lnTo>
                    <a:pt x="181832" y="293332"/>
                  </a:lnTo>
                  <a:lnTo>
                    <a:pt x="187640" y="303622"/>
                  </a:lnTo>
                  <a:lnTo>
                    <a:pt x="193811" y="313176"/>
                  </a:lnTo>
                  <a:lnTo>
                    <a:pt x="200412" y="321900"/>
                  </a:lnTo>
                  <a:lnTo>
                    <a:pt x="207674" y="329615"/>
                  </a:lnTo>
                  <a:lnTo>
                    <a:pt x="215667" y="336309"/>
                  </a:lnTo>
                  <a:lnTo>
                    <a:pt x="224152" y="341635"/>
                  </a:lnTo>
                  <a:lnTo>
                    <a:pt x="232694" y="344858"/>
                  </a:lnTo>
                  <a:lnTo>
                    <a:pt x="241032" y="345759"/>
                  </a:lnTo>
                  <a:lnTo>
                    <a:pt x="249087" y="344415"/>
                  </a:lnTo>
                  <a:lnTo>
                    <a:pt x="256876" y="340929"/>
                  </a:lnTo>
                  <a:lnTo>
                    <a:pt x="264448" y="335580"/>
                  </a:lnTo>
                  <a:lnTo>
                    <a:pt x="271855" y="328584"/>
                  </a:lnTo>
                  <a:lnTo>
                    <a:pt x="279142" y="320003"/>
                  </a:lnTo>
                  <a:lnTo>
                    <a:pt x="286340" y="310012"/>
                  </a:lnTo>
                  <a:lnTo>
                    <a:pt x="293311" y="298883"/>
                  </a:lnTo>
                  <a:lnTo>
                    <a:pt x="299766" y="286890"/>
                  </a:lnTo>
                  <a:lnTo>
                    <a:pt x="305589" y="274267"/>
                  </a:lnTo>
                  <a:lnTo>
                    <a:pt x="310820" y="261198"/>
                  </a:lnTo>
                  <a:lnTo>
                    <a:pt x="315568" y="247819"/>
                  </a:lnTo>
                  <a:lnTo>
                    <a:pt x="319944" y="234222"/>
                  </a:lnTo>
                  <a:lnTo>
                    <a:pt x="323883" y="220312"/>
                  </a:lnTo>
                  <a:lnTo>
                    <a:pt x="327157" y="205827"/>
                  </a:lnTo>
                  <a:lnTo>
                    <a:pt x="329694" y="190675"/>
                  </a:lnTo>
                  <a:lnTo>
                    <a:pt x="331567" y="175075"/>
                  </a:lnTo>
                  <a:lnTo>
                    <a:pt x="332908" y="159450"/>
                  </a:lnTo>
                  <a:lnTo>
                    <a:pt x="333847" y="144049"/>
                  </a:lnTo>
                  <a:lnTo>
                    <a:pt x="334496" y="128945"/>
                  </a:lnTo>
                  <a:lnTo>
                    <a:pt x="334939" y="114118"/>
                  </a:lnTo>
                  <a:lnTo>
                    <a:pt x="335240" y="99513"/>
                  </a:lnTo>
                  <a:lnTo>
                    <a:pt x="335444" y="85078"/>
                  </a:lnTo>
                  <a:lnTo>
                    <a:pt x="335581" y="70766"/>
                  </a:lnTo>
                  <a:lnTo>
                    <a:pt x="335673" y="56559"/>
                  </a:lnTo>
                  <a:lnTo>
                    <a:pt x="335734" y="43036"/>
                  </a:lnTo>
                  <a:lnTo>
                    <a:pt x="335782" y="30036"/>
                  </a:lnTo>
                  <a:lnTo>
                    <a:pt x="335822" y="16417"/>
                  </a:lnTo>
                  <a:lnTo>
                    <a:pt x="335859" y="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874072" y="1000207"/>
              <a:ext cx="94758" cy="168457"/>
            </a:xfrm>
            <a:custGeom>
              <a:avLst/>
              <a:gdLst/>
              <a:ahLst/>
              <a:cxnLst/>
              <a:rect l="0" t="0" r="0" b="0"/>
              <a:pathLst>
                <a:path w="94758" h="168457">
                  <a:moveTo>
                    <a:pt x="0" y="0"/>
                  </a:moveTo>
                  <a:lnTo>
                    <a:pt x="3001" y="8734"/>
                  </a:lnTo>
                  <a:lnTo>
                    <a:pt x="6423" y="16441"/>
                  </a:lnTo>
                  <a:lnTo>
                    <a:pt x="10615" y="23847"/>
                  </a:lnTo>
                  <a:lnTo>
                    <a:pt x="15342" y="31281"/>
                  </a:lnTo>
                  <a:lnTo>
                    <a:pt x="20175" y="39108"/>
                  </a:lnTo>
                  <a:lnTo>
                    <a:pt x="24857" y="47482"/>
                  </a:lnTo>
                  <a:lnTo>
                    <a:pt x="29466" y="56225"/>
                  </a:lnTo>
                  <a:lnTo>
                    <a:pt x="34316" y="64940"/>
                  </a:lnTo>
                  <a:lnTo>
                    <a:pt x="39573" y="73399"/>
                  </a:lnTo>
                  <a:lnTo>
                    <a:pt x="45086" y="81705"/>
                  </a:lnTo>
                  <a:lnTo>
                    <a:pt x="50487" y="90194"/>
                  </a:lnTo>
                  <a:lnTo>
                    <a:pt x="55570" y="99054"/>
                  </a:lnTo>
                  <a:lnTo>
                    <a:pt x="60458" y="108310"/>
                  </a:lnTo>
                  <a:lnTo>
                    <a:pt x="65500" y="117909"/>
                  </a:lnTo>
                  <a:lnTo>
                    <a:pt x="70884" y="127765"/>
                  </a:lnTo>
                  <a:lnTo>
                    <a:pt x="76334" y="137351"/>
                  </a:lnTo>
                  <a:lnTo>
                    <a:pt x="81737" y="146659"/>
                  </a:lnTo>
                  <a:lnTo>
                    <a:pt x="87570" y="156505"/>
                  </a:lnTo>
                  <a:lnTo>
                    <a:pt x="94757" y="168456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926715" y="968621"/>
              <a:ext cx="147400" cy="484312"/>
            </a:xfrm>
            <a:custGeom>
              <a:avLst/>
              <a:gdLst/>
              <a:ahLst/>
              <a:cxnLst/>
              <a:rect l="0" t="0" r="0" b="0"/>
              <a:pathLst>
                <a:path w="147400" h="484312">
                  <a:moveTo>
                    <a:pt x="147399" y="0"/>
                  </a:moveTo>
                  <a:lnTo>
                    <a:pt x="144465" y="8869"/>
                  </a:lnTo>
                  <a:lnTo>
                    <a:pt x="141683" y="17855"/>
                  </a:lnTo>
                  <a:lnTo>
                    <a:pt x="138783" y="27855"/>
                  </a:lnTo>
                  <a:lnTo>
                    <a:pt x="135743" y="39009"/>
                  </a:lnTo>
                  <a:lnTo>
                    <a:pt x="132578" y="51469"/>
                  </a:lnTo>
                  <a:lnTo>
                    <a:pt x="129314" y="65171"/>
                  </a:lnTo>
                  <a:lnTo>
                    <a:pt x="125976" y="79589"/>
                  </a:lnTo>
                  <a:lnTo>
                    <a:pt x="122584" y="93870"/>
                  </a:lnTo>
                  <a:lnTo>
                    <a:pt x="119156" y="107550"/>
                  </a:lnTo>
                  <a:lnTo>
                    <a:pt x="115701" y="120851"/>
                  </a:lnTo>
                  <a:lnTo>
                    <a:pt x="112228" y="134461"/>
                  </a:lnTo>
                  <a:lnTo>
                    <a:pt x="108744" y="148760"/>
                  </a:lnTo>
                  <a:lnTo>
                    <a:pt x="105251" y="163483"/>
                  </a:lnTo>
                  <a:lnTo>
                    <a:pt x="101753" y="177922"/>
                  </a:lnTo>
                  <a:lnTo>
                    <a:pt x="98251" y="191674"/>
                  </a:lnTo>
                  <a:lnTo>
                    <a:pt x="94746" y="204672"/>
                  </a:lnTo>
                  <a:lnTo>
                    <a:pt x="91240" y="217009"/>
                  </a:lnTo>
                  <a:lnTo>
                    <a:pt x="87728" y="228832"/>
                  </a:lnTo>
                  <a:lnTo>
                    <a:pt x="84047" y="240602"/>
                  </a:lnTo>
                  <a:lnTo>
                    <a:pt x="79890" y="253045"/>
                  </a:lnTo>
                  <a:lnTo>
                    <a:pt x="75133" y="266492"/>
                  </a:lnTo>
                  <a:lnTo>
                    <a:pt x="69971" y="280611"/>
                  </a:lnTo>
                  <a:lnTo>
                    <a:pt x="64814" y="294628"/>
                  </a:lnTo>
                  <a:lnTo>
                    <a:pt x="59897" y="308101"/>
                  </a:lnTo>
                  <a:lnTo>
                    <a:pt x="55122" y="321248"/>
                  </a:lnTo>
                  <a:lnTo>
                    <a:pt x="50156" y="334747"/>
                  </a:lnTo>
                  <a:lnTo>
                    <a:pt x="44820" y="348968"/>
                  </a:lnTo>
                  <a:lnTo>
                    <a:pt x="39253" y="363638"/>
                  </a:lnTo>
                  <a:lnTo>
                    <a:pt x="33816" y="378039"/>
                  </a:lnTo>
                  <a:lnTo>
                    <a:pt x="28712" y="391767"/>
                  </a:lnTo>
                  <a:lnTo>
                    <a:pt x="23980" y="404749"/>
                  </a:lnTo>
                  <a:lnTo>
                    <a:pt x="19576" y="417073"/>
                  </a:lnTo>
                  <a:lnTo>
                    <a:pt x="15433" y="428870"/>
                  </a:lnTo>
                  <a:lnTo>
                    <a:pt x="11639" y="440012"/>
                  </a:lnTo>
                  <a:lnTo>
                    <a:pt x="8059" y="451300"/>
                  </a:lnTo>
                  <a:lnTo>
                    <a:pt x="4378" y="464847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105699" y="1400290"/>
              <a:ext cx="38494" cy="221099"/>
            </a:xfrm>
            <a:custGeom>
              <a:avLst/>
              <a:gdLst/>
              <a:ahLst/>
              <a:cxnLst/>
              <a:rect l="0" t="0" r="0" b="0"/>
              <a:pathLst>
                <a:path w="38494" h="221099">
                  <a:moveTo>
                    <a:pt x="0" y="0"/>
                  </a:moveTo>
                  <a:lnTo>
                    <a:pt x="5800" y="8801"/>
                  </a:lnTo>
                  <a:lnTo>
                    <a:pt x="10725" y="17148"/>
                  </a:lnTo>
                  <a:lnTo>
                    <a:pt x="15227" y="25846"/>
                  </a:lnTo>
                  <a:lnTo>
                    <a:pt x="19448" y="34967"/>
                  </a:lnTo>
                  <a:lnTo>
                    <a:pt x="23462" y="44462"/>
                  </a:lnTo>
                  <a:lnTo>
                    <a:pt x="27319" y="54259"/>
                  </a:lnTo>
                  <a:lnTo>
                    <a:pt x="30898" y="64446"/>
                  </a:lnTo>
                  <a:lnTo>
                    <a:pt x="33926" y="75268"/>
                  </a:lnTo>
                  <a:lnTo>
                    <a:pt x="36290" y="86803"/>
                  </a:lnTo>
                  <a:lnTo>
                    <a:pt x="37877" y="98820"/>
                  </a:lnTo>
                  <a:lnTo>
                    <a:pt x="38493" y="110886"/>
                  </a:lnTo>
                  <a:lnTo>
                    <a:pt x="38128" y="122743"/>
                  </a:lnTo>
                  <a:lnTo>
                    <a:pt x="36916" y="134314"/>
                  </a:lnTo>
                  <a:lnTo>
                    <a:pt x="35040" y="145617"/>
                  </a:lnTo>
                  <a:lnTo>
                    <a:pt x="32670" y="156696"/>
                  </a:lnTo>
                  <a:lnTo>
                    <a:pt x="29905" y="167537"/>
                  </a:lnTo>
                  <a:lnTo>
                    <a:pt x="26400" y="179327"/>
                  </a:lnTo>
                  <a:lnTo>
                    <a:pt x="20732" y="195340"/>
                  </a:lnTo>
                  <a:lnTo>
                    <a:pt x="10528" y="221098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472495" y="1191515"/>
              <a:ext cx="180687" cy="214159"/>
            </a:xfrm>
            <a:custGeom>
              <a:avLst/>
              <a:gdLst/>
              <a:ahLst/>
              <a:cxnLst/>
              <a:rect l="0" t="0" r="0" b="0"/>
              <a:pathLst>
                <a:path w="180687" h="214159">
                  <a:moveTo>
                    <a:pt x="64872" y="114018"/>
                  </a:moveTo>
                  <a:lnTo>
                    <a:pt x="67672" y="105150"/>
                  </a:lnTo>
                  <a:lnTo>
                    <a:pt x="69174" y="96163"/>
                  </a:lnTo>
                  <a:lnTo>
                    <a:pt x="69476" y="86168"/>
                  </a:lnTo>
                  <a:lnTo>
                    <a:pt x="68624" y="75187"/>
                  </a:lnTo>
                  <a:lnTo>
                    <a:pt x="66508" y="63376"/>
                  </a:lnTo>
                  <a:lnTo>
                    <a:pt x="63186" y="50926"/>
                  </a:lnTo>
                  <a:lnTo>
                    <a:pt x="58851" y="38334"/>
                  </a:lnTo>
                  <a:lnTo>
                    <a:pt x="53731" y="26350"/>
                  </a:lnTo>
                  <a:lnTo>
                    <a:pt x="48033" y="15362"/>
                  </a:lnTo>
                  <a:lnTo>
                    <a:pt x="41922" y="6362"/>
                  </a:lnTo>
                  <a:lnTo>
                    <a:pt x="35521" y="1043"/>
                  </a:lnTo>
                  <a:lnTo>
                    <a:pt x="28925" y="0"/>
                  </a:lnTo>
                  <a:lnTo>
                    <a:pt x="22362" y="3031"/>
                  </a:lnTo>
                  <a:lnTo>
                    <a:pt x="16181" y="9700"/>
                  </a:lnTo>
                  <a:lnTo>
                    <a:pt x="10551" y="19363"/>
                  </a:lnTo>
                  <a:lnTo>
                    <a:pt x="5789" y="31166"/>
                  </a:lnTo>
                  <a:lnTo>
                    <a:pt x="2420" y="44193"/>
                  </a:lnTo>
                  <a:lnTo>
                    <a:pt x="597" y="57827"/>
                  </a:lnTo>
                  <a:lnTo>
                    <a:pt x="0" y="71736"/>
                  </a:lnTo>
                  <a:lnTo>
                    <a:pt x="47" y="85760"/>
                  </a:lnTo>
                  <a:lnTo>
                    <a:pt x="337" y="99820"/>
                  </a:lnTo>
                  <a:lnTo>
                    <a:pt x="833" y="113720"/>
                  </a:lnTo>
                  <a:lnTo>
                    <a:pt x="1764" y="127142"/>
                  </a:lnTo>
                  <a:lnTo>
                    <a:pt x="3239" y="139952"/>
                  </a:lnTo>
                  <a:lnTo>
                    <a:pt x="5229" y="152183"/>
                  </a:lnTo>
                  <a:lnTo>
                    <a:pt x="7643" y="163939"/>
                  </a:lnTo>
                  <a:lnTo>
                    <a:pt x="10391" y="175321"/>
                  </a:lnTo>
                  <a:lnTo>
                    <a:pt x="13712" y="186102"/>
                  </a:lnTo>
                  <a:lnTo>
                    <a:pt x="18152" y="195743"/>
                  </a:lnTo>
                  <a:lnTo>
                    <a:pt x="23914" y="204026"/>
                  </a:lnTo>
                  <a:lnTo>
                    <a:pt x="30734" y="210400"/>
                  </a:lnTo>
                  <a:lnTo>
                    <a:pt x="38075" y="213869"/>
                  </a:lnTo>
                  <a:lnTo>
                    <a:pt x="45562" y="214158"/>
                  </a:lnTo>
                  <a:lnTo>
                    <a:pt x="52859" y="211605"/>
                  </a:lnTo>
                  <a:lnTo>
                    <a:pt x="59598" y="206777"/>
                  </a:lnTo>
                  <a:lnTo>
                    <a:pt x="65644" y="200239"/>
                  </a:lnTo>
                  <a:lnTo>
                    <a:pt x="71041" y="192464"/>
                  </a:lnTo>
                  <a:lnTo>
                    <a:pt x="75907" y="183818"/>
                  </a:lnTo>
                  <a:lnTo>
                    <a:pt x="80370" y="174567"/>
                  </a:lnTo>
                  <a:lnTo>
                    <a:pt x="84540" y="164902"/>
                  </a:lnTo>
                  <a:lnTo>
                    <a:pt x="88501" y="154954"/>
                  </a:lnTo>
                  <a:lnTo>
                    <a:pt x="92313" y="144811"/>
                  </a:lnTo>
                  <a:lnTo>
                    <a:pt x="95857" y="134371"/>
                  </a:lnTo>
                  <a:lnTo>
                    <a:pt x="98858" y="123369"/>
                  </a:lnTo>
                  <a:lnTo>
                    <a:pt x="101192" y="111803"/>
                  </a:lnTo>
                  <a:lnTo>
                    <a:pt x="102370" y="103167"/>
                  </a:lnTo>
                  <a:lnTo>
                    <a:pt x="102565" y="101412"/>
                  </a:lnTo>
                  <a:lnTo>
                    <a:pt x="103342" y="104619"/>
                  </a:lnTo>
                  <a:lnTo>
                    <a:pt x="105363" y="110760"/>
                  </a:lnTo>
                  <a:lnTo>
                    <a:pt x="108639" y="118615"/>
                  </a:lnTo>
                  <a:lnTo>
                    <a:pt x="112962" y="127488"/>
                  </a:lnTo>
                  <a:lnTo>
                    <a:pt x="118085" y="136975"/>
                  </a:lnTo>
                  <a:lnTo>
                    <a:pt x="123795" y="146822"/>
                  </a:lnTo>
                  <a:lnTo>
                    <a:pt x="130088" y="156232"/>
                  </a:lnTo>
                  <a:lnTo>
                    <a:pt x="137144" y="163890"/>
                  </a:lnTo>
                  <a:lnTo>
                    <a:pt x="144990" y="169220"/>
                  </a:lnTo>
                  <a:lnTo>
                    <a:pt x="153070" y="172099"/>
                  </a:lnTo>
                  <a:lnTo>
                    <a:pt x="161129" y="172572"/>
                  </a:lnTo>
                  <a:lnTo>
                    <a:pt x="169875" y="168438"/>
                  </a:lnTo>
                  <a:lnTo>
                    <a:pt x="180686" y="156132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663709" y="1231819"/>
              <a:ext cx="136872" cy="136886"/>
            </a:xfrm>
            <a:custGeom>
              <a:avLst/>
              <a:gdLst/>
              <a:ahLst/>
              <a:cxnLst/>
              <a:rect l="0" t="0" r="0" b="0"/>
              <a:pathLst>
                <a:path w="136872" h="136886">
                  <a:moveTo>
                    <a:pt x="0" y="21072"/>
                  </a:moveTo>
                  <a:lnTo>
                    <a:pt x="67" y="35674"/>
                  </a:lnTo>
                  <a:lnTo>
                    <a:pt x="708" y="48945"/>
                  </a:lnTo>
                  <a:lnTo>
                    <a:pt x="2000" y="62146"/>
                  </a:lnTo>
                  <a:lnTo>
                    <a:pt x="3687" y="75488"/>
                  </a:lnTo>
                  <a:lnTo>
                    <a:pt x="5355" y="88996"/>
                  </a:lnTo>
                  <a:lnTo>
                    <a:pt x="6742" y="102551"/>
                  </a:lnTo>
                  <a:lnTo>
                    <a:pt x="6910" y="112654"/>
                  </a:lnTo>
                  <a:lnTo>
                    <a:pt x="5496" y="115119"/>
                  </a:lnTo>
                  <a:lnTo>
                    <a:pt x="3929" y="111531"/>
                  </a:lnTo>
                  <a:lnTo>
                    <a:pt x="2876" y="103888"/>
                  </a:lnTo>
                  <a:lnTo>
                    <a:pt x="2654" y="93356"/>
                  </a:lnTo>
                  <a:lnTo>
                    <a:pt x="3310" y="80727"/>
                  </a:lnTo>
                  <a:lnTo>
                    <a:pt x="4730" y="66918"/>
                  </a:lnTo>
                  <a:lnTo>
                    <a:pt x="6754" y="52991"/>
                  </a:lnTo>
                  <a:lnTo>
                    <a:pt x="9241" y="39543"/>
                  </a:lnTo>
                  <a:lnTo>
                    <a:pt x="12555" y="27233"/>
                  </a:lnTo>
                  <a:lnTo>
                    <a:pt x="17522" y="16943"/>
                  </a:lnTo>
                  <a:lnTo>
                    <a:pt x="24452" y="8960"/>
                  </a:lnTo>
                  <a:lnTo>
                    <a:pt x="32870" y="3395"/>
                  </a:lnTo>
                  <a:lnTo>
                    <a:pt x="41822" y="460"/>
                  </a:lnTo>
                  <a:lnTo>
                    <a:pt x="50693" y="0"/>
                  </a:lnTo>
                  <a:lnTo>
                    <a:pt x="59239" y="1602"/>
                  </a:lnTo>
                  <a:lnTo>
                    <a:pt x="67424" y="4793"/>
                  </a:lnTo>
                  <a:lnTo>
                    <a:pt x="75289" y="9163"/>
                  </a:lnTo>
                  <a:lnTo>
                    <a:pt x="82738" y="14702"/>
                  </a:lnTo>
                  <a:lnTo>
                    <a:pt x="89529" y="21775"/>
                  </a:lnTo>
                  <a:lnTo>
                    <a:pt x="95584" y="30459"/>
                  </a:lnTo>
                  <a:lnTo>
                    <a:pt x="100974" y="40562"/>
                  </a:lnTo>
                  <a:lnTo>
                    <a:pt x="105830" y="51793"/>
                  </a:lnTo>
                  <a:lnTo>
                    <a:pt x="110283" y="63859"/>
                  </a:lnTo>
                  <a:lnTo>
                    <a:pt x="114487" y="76302"/>
                  </a:lnTo>
                  <a:lnTo>
                    <a:pt x="119131" y="89931"/>
                  </a:lnTo>
                  <a:lnTo>
                    <a:pt x="125743" y="108174"/>
                  </a:lnTo>
                  <a:lnTo>
                    <a:pt x="136871" y="136885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857019" y="978771"/>
              <a:ext cx="112018" cy="397430"/>
            </a:xfrm>
            <a:custGeom>
              <a:avLst/>
              <a:gdLst/>
              <a:ahLst/>
              <a:cxnLst/>
              <a:rect l="0" t="0" r="0" b="0"/>
              <a:pathLst>
                <a:path w="112018" h="397430">
                  <a:moveTo>
                    <a:pt x="80431" y="284648"/>
                  </a:moveTo>
                  <a:lnTo>
                    <a:pt x="77364" y="273114"/>
                  </a:lnTo>
                  <a:lnTo>
                    <a:pt x="73301" y="263906"/>
                  </a:lnTo>
                  <a:lnTo>
                    <a:pt x="67813" y="256211"/>
                  </a:lnTo>
                  <a:lnTo>
                    <a:pt x="61226" y="250147"/>
                  </a:lnTo>
                  <a:lnTo>
                    <a:pt x="54076" y="246382"/>
                  </a:lnTo>
                  <a:lnTo>
                    <a:pt x="46737" y="245089"/>
                  </a:lnTo>
                  <a:lnTo>
                    <a:pt x="39550" y="246158"/>
                  </a:lnTo>
                  <a:lnTo>
                    <a:pt x="32890" y="249452"/>
                  </a:lnTo>
                  <a:lnTo>
                    <a:pt x="26899" y="254664"/>
                  </a:lnTo>
                  <a:lnTo>
                    <a:pt x="21540" y="261397"/>
                  </a:lnTo>
                  <a:lnTo>
                    <a:pt x="16700" y="269270"/>
                  </a:lnTo>
                  <a:lnTo>
                    <a:pt x="12259" y="277971"/>
                  </a:lnTo>
                  <a:lnTo>
                    <a:pt x="8275" y="287420"/>
                  </a:lnTo>
                  <a:lnTo>
                    <a:pt x="4970" y="297747"/>
                  </a:lnTo>
                  <a:lnTo>
                    <a:pt x="2417" y="308950"/>
                  </a:lnTo>
                  <a:lnTo>
                    <a:pt x="702" y="320744"/>
                  </a:lnTo>
                  <a:lnTo>
                    <a:pt x="0" y="332662"/>
                  </a:lnTo>
                  <a:lnTo>
                    <a:pt x="312" y="344414"/>
                  </a:lnTo>
                  <a:lnTo>
                    <a:pt x="1657" y="355747"/>
                  </a:lnTo>
                  <a:lnTo>
                    <a:pt x="4155" y="366357"/>
                  </a:lnTo>
                  <a:lnTo>
                    <a:pt x="7766" y="376145"/>
                  </a:lnTo>
                  <a:lnTo>
                    <a:pt x="12478" y="384699"/>
                  </a:lnTo>
                  <a:lnTo>
                    <a:pt x="18390" y="391243"/>
                  </a:lnTo>
                  <a:lnTo>
                    <a:pt x="25436" y="395522"/>
                  </a:lnTo>
                  <a:lnTo>
                    <a:pt x="33268" y="397429"/>
                  </a:lnTo>
                  <a:lnTo>
                    <a:pt x="41363" y="396748"/>
                  </a:lnTo>
                  <a:lnTo>
                    <a:pt x="49393" y="393618"/>
                  </a:lnTo>
                  <a:lnTo>
                    <a:pt x="57071" y="388281"/>
                  </a:lnTo>
                  <a:lnTo>
                    <a:pt x="64074" y="380895"/>
                  </a:lnTo>
                  <a:lnTo>
                    <a:pt x="70299" y="371743"/>
                  </a:lnTo>
                  <a:lnTo>
                    <a:pt x="75819" y="361024"/>
                  </a:lnTo>
                  <a:lnTo>
                    <a:pt x="80768" y="348782"/>
                  </a:lnTo>
                  <a:lnTo>
                    <a:pt x="85282" y="335179"/>
                  </a:lnTo>
                  <a:lnTo>
                    <a:pt x="89317" y="320468"/>
                  </a:lnTo>
                  <a:lnTo>
                    <a:pt x="92655" y="304917"/>
                  </a:lnTo>
                  <a:lnTo>
                    <a:pt x="95240" y="288752"/>
                  </a:lnTo>
                  <a:lnTo>
                    <a:pt x="97315" y="272151"/>
                  </a:lnTo>
                  <a:lnTo>
                    <a:pt x="99324" y="255248"/>
                  </a:lnTo>
                  <a:lnTo>
                    <a:pt x="101525" y="238131"/>
                  </a:lnTo>
                  <a:lnTo>
                    <a:pt x="103835" y="220704"/>
                  </a:lnTo>
                  <a:lnTo>
                    <a:pt x="105933" y="202706"/>
                  </a:lnTo>
                  <a:lnTo>
                    <a:pt x="107641" y="184042"/>
                  </a:lnTo>
                  <a:lnTo>
                    <a:pt x="108939" y="164930"/>
                  </a:lnTo>
                  <a:lnTo>
                    <a:pt x="109886" y="145793"/>
                  </a:lnTo>
                  <a:lnTo>
                    <a:pt x="110552" y="126882"/>
                  </a:lnTo>
                  <a:lnTo>
                    <a:pt x="110847" y="108268"/>
                  </a:lnTo>
                  <a:lnTo>
                    <a:pt x="110520" y="89931"/>
                  </a:lnTo>
                  <a:lnTo>
                    <a:pt x="109490" y="71821"/>
                  </a:lnTo>
                  <a:lnTo>
                    <a:pt x="107986" y="54050"/>
                  </a:lnTo>
                  <a:lnTo>
                    <a:pt x="106438" y="36876"/>
                  </a:lnTo>
                  <a:lnTo>
                    <a:pt x="105079" y="20456"/>
                  </a:lnTo>
                  <a:lnTo>
                    <a:pt x="103162" y="6935"/>
                  </a:lnTo>
                  <a:lnTo>
                    <a:pt x="100273" y="0"/>
                  </a:lnTo>
                  <a:lnTo>
                    <a:pt x="97612" y="244"/>
                  </a:lnTo>
                  <a:lnTo>
                    <a:pt x="95581" y="6092"/>
                  </a:lnTo>
                  <a:lnTo>
                    <a:pt x="94296" y="15840"/>
                  </a:lnTo>
                  <a:lnTo>
                    <a:pt x="93929" y="28205"/>
                  </a:lnTo>
                  <a:lnTo>
                    <a:pt x="94482" y="42316"/>
                  </a:lnTo>
                  <a:lnTo>
                    <a:pt x="95661" y="57749"/>
                  </a:lnTo>
                  <a:lnTo>
                    <a:pt x="96989" y="74424"/>
                  </a:lnTo>
                  <a:lnTo>
                    <a:pt x="98176" y="92213"/>
                  </a:lnTo>
                  <a:lnTo>
                    <a:pt x="99124" y="110913"/>
                  </a:lnTo>
                  <a:lnTo>
                    <a:pt x="99834" y="130308"/>
                  </a:lnTo>
                  <a:lnTo>
                    <a:pt x="100348" y="150204"/>
                  </a:lnTo>
                  <a:lnTo>
                    <a:pt x="100709" y="170125"/>
                  </a:lnTo>
                  <a:lnTo>
                    <a:pt x="100960" y="189347"/>
                  </a:lnTo>
                  <a:lnTo>
                    <a:pt x="101132" y="207539"/>
                  </a:lnTo>
                  <a:lnTo>
                    <a:pt x="101248" y="224872"/>
                  </a:lnTo>
                  <a:lnTo>
                    <a:pt x="101327" y="241820"/>
                  </a:lnTo>
                  <a:lnTo>
                    <a:pt x="101385" y="258698"/>
                  </a:lnTo>
                  <a:lnTo>
                    <a:pt x="101594" y="275324"/>
                  </a:lnTo>
                  <a:lnTo>
                    <a:pt x="102266" y="291123"/>
                  </a:lnTo>
                  <a:lnTo>
                    <a:pt x="103531" y="305814"/>
                  </a:lnTo>
                  <a:lnTo>
                    <a:pt x="105202" y="318995"/>
                  </a:lnTo>
                  <a:lnTo>
                    <a:pt x="107038" y="331271"/>
                  </a:lnTo>
                  <a:lnTo>
                    <a:pt x="109199" y="343717"/>
                  </a:lnTo>
                  <a:lnTo>
                    <a:pt x="112017" y="358348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306542" y="946312"/>
              <a:ext cx="178391" cy="412390"/>
            </a:xfrm>
            <a:custGeom>
              <a:avLst/>
              <a:gdLst/>
              <a:ahLst/>
              <a:cxnLst/>
              <a:rect l="0" t="0" r="0" b="0"/>
              <a:pathLst>
                <a:path w="178391" h="412390">
                  <a:moveTo>
                    <a:pt x="157333" y="53895"/>
                  </a:moveTo>
                  <a:lnTo>
                    <a:pt x="154265" y="45161"/>
                  </a:lnTo>
                  <a:lnTo>
                    <a:pt x="150203" y="37454"/>
                  </a:lnTo>
                  <a:lnTo>
                    <a:pt x="144710" y="30056"/>
                  </a:lnTo>
                  <a:lnTo>
                    <a:pt x="137950" y="22968"/>
                  </a:lnTo>
                  <a:lnTo>
                    <a:pt x="130153" y="16438"/>
                  </a:lnTo>
                  <a:lnTo>
                    <a:pt x="121555" y="10575"/>
                  </a:lnTo>
                  <a:lnTo>
                    <a:pt x="112370" y="5656"/>
                  </a:lnTo>
                  <a:lnTo>
                    <a:pt x="102765" y="2182"/>
                  </a:lnTo>
                  <a:lnTo>
                    <a:pt x="92869" y="298"/>
                  </a:lnTo>
                  <a:lnTo>
                    <a:pt x="82940" y="0"/>
                  </a:lnTo>
                  <a:lnTo>
                    <a:pt x="73347" y="1313"/>
                  </a:lnTo>
                  <a:lnTo>
                    <a:pt x="64269" y="4092"/>
                  </a:lnTo>
                  <a:lnTo>
                    <a:pt x="55868" y="8398"/>
                  </a:lnTo>
                  <a:lnTo>
                    <a:pt x="48372" y="14561"/>
                  </a:lnTo>
                  <a:lnTo>
                    <a:pt x="41810" y="22600"/>
                  </a:lnTo>
                  <a:lnTo>
                    <a:pt x="36065" y="32421"/>
                  </a:lnTo>
                  <a:lnTo>
                    <a:pt x="30963" y="43986"/>
                  </a:lnTo>
                  <a:lnTo>
                    <a:pt x="26342" y="57095"/>
                  </a:lnTo>
                  <a:lnTo>
                    <a:pt x="22067" y="71287"/>
                  </a:lnTo>
                  <a:lnTo>
                    <a:pt x="18034" y="85950"/>
                  </a:lnTo>
                  <a:lnTo>
                    <a:pt x="14175" y="100702"/>
                  </a:lnTo>
                  <a:lnTo>
                    <a:pt x="10599" y="115538"/>
                  </a:lnTo>
                  <a:lnTo>
                    <a:pt x="7576" y="130717"/>
                  </a:lnTo>
                  <a:lnTo>
                    <a:pt x="5212" y="146376"/>
                  </a:lnTo>
                  <a:lnTo>
                    <a:pt x="3456" y="162503"/>
                  </a:lnTo>
                  <a:lnTo>
                    <a:pt x="2195" y="179022"/>
                  </a:lnTo>
                  <a:lnTo>
                    <a:pt x="1308" y="195839"/>
                  </a:lnTo>
                  <a:lnTo>
                    <a:pt x="696" y="212710"/>
                  </a:lnTo>
                  <a:lnTo>
                    <a:pt x="276" y="229264"/>
                  </a:lnTo>
                  <a:lnTo>
                    <a:pt x="0" y="245323"/>
                  </a:lnTo>
                  <a:lnTo>
                    <a:pt x="153" y="260886"/>
                  </a:lnTo>
                  <a:lnTo>
                    <a:pt x="1320" y="276029"/>
                  </a:lnTo>
                  <a:lnTo>
                    <a:pt x="3735" y="290849"/>
                  </a:lnTo>
                  <a:lnTo>
                    <a:pt x="7155" y="305430"/>
                  </a:lnTo>
                  <a:lnTo>
                    <a:pt x="11061" y="319840"/>
                  </a:lnTo>
                  <a:lnTo>
                    <a:pt x="15098" y="334123"/>
                  </a:lnTo>
                  <a:lnTo>
                    <a:pt x="19265" y="347987"/>
                  </a:lnTo>
                  <a:lnTo>
                    <a:pt x="23814" y="360844"/>
                  </a:lnTo>
                  <a:lnTo>
                    <a:pt x="28876" y="372449"/>
                  </a:lnTo>
                  <a:lnTo>
                    <a:pt x="34597" y="382715"/>
                  </a:lnTo>
                  <a:lnTo>
                    <a:pt x="41202" y="391547"/>
                  </a:lnTo>
                  <a:lnTo>
                    <a:pt x="48726" y="399034"/>
                  </a:lnTo>
                  <a:lnTo>
                    <a:pt x="57051" y="405080"/>
                  </a:lnTo>
                  <a:lnTo>
                    <a:pt x="66010" y="409326"/>
                  </a:lnTo>
                  <a:lnTo>
                    <a:pt x="75443" y="411735"/>
                  </a:lnTo>
                  <a:lnTo>
                    <a:pt x="85216" y="412389"/>
                  </a:lnTo>
                  <a:lnTo>
                    <a:pt x="95229" y="411317"/>
                  </a:lnTo>
                  <a:lnTo>
                    <a:pt x="105403" y="408707"/>
                  </a:lnTo>
                  <a:lnTo>
                    <a:pt x="115523" y="404855"/>
                  </a:lnTo>
                  <a:lnTo>
                    <a:pt x="125244" y="400061"/>
                  </a:lnTo>
                  <a:lnTo>
                    <a:pt x="134408" y="394582"/>
                  </a:lnTo>
                  <a:lnTo>
                    <a:pt x="142924" y="388537"/>
                  </a:lnTo>
                  <a:lnTo>
                    <a:pt x="151617" y="381116"/>
                  </a:lnTo>
                  <a:lnTo>
                    <a:pt x="162369" y="369438"/>
                  </a:lnTo>
                  <a:lnTo>
                    <a:pt x="178390" y="348693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60364" y="977914"/>
              <a:ext cx="247352" cy="378381"/>
            </a:xfrm>
            <a:custGeom>
              <a:avLst/>
              <a:gdLst/>
              <a:ahLst/>
              <a:cxnLst/>
              <a:rect l="0" t="0" r="0" b="0"/>
              <a:pathLst>
                <a:path w="247352" h="378381">
                  <a:moveTo>
                    <a:pt x="103553" y="11764"/>
                  </a:moveTo>
                  <a:lnTo>
                    <a:pt x="91952" y="14832"/>
                  </a:lnTo>
                  <a:lnTo>
                    <a:pt x="82103" y="18895"/>
                  </a:lnTo>
                  <a:lnTo>
                    <a:pt x="73102" y="24388"/>
                  </a:lnTo>
                  <a:lnTo>
                    <a:pt x="64834" y="31147"/>
                  </a:lnTo>
                  <a:lnTo>
                    <a:pt x="57455" y="38945"/>
                  </a:lnTo>
                  <a:lnTo>
                    <a:pt x="50981" y="47547"/>
                  </a:lnTo>
                  <a:lnTo>
                    <a:pt x="45129" y="56905"/>
                  </a:lnTo>
                  <a:lnTo>
                    <a:pt x="39426" y="67159"/>
                  </a:lnTo>
                  <a:lnTo>
                    <a:pt x="33589" y="78316"/>
                  </a:lnTo>
                  <a:lnTo>
                    <a:pt x="27683" y="90417"/>
                  </a:lnTo>
                  <a:lnTo>
                    <a:pt x="22018" y="103603"/>
                  </a:lnTo>
                  <a:lnTo>
                    <a:pt x="16766" y="117843"/>
                  </a:lnTo>
                  <a:lnTo>
                    <a:pt x="12105" y="132813"/>
                  </a:lnTo>
                  <a:lnTo>
                    <a:pt x="8280" y="148007"/>
                  </a:lnTo>
                  <a:lnTo>
                    <a:pt x="5340" y="163119"/>
                  </a:lnTo>
                  <a:lnTo>
                    <a:pt x="3181" y="178198"/>
                  </a:lnTo>
                  <a:lnTo>
                    <a:pt x="1641" y="193541"/>
                  </a:lnTo>
                  <a:lnTo>
                    <a:pt x="569" y="209304"/>
                  </a:lnTo>
                  <a:lnTo>
                    <a:pt x="0" y="225332"/>
                  </a:lnTo>
                  <a:lnTo>
                    <a:pt x="142" y="241252"/>
                  </a:lnTo>
                  <a:lnTo>
                    <a:pt x="1052" y="256849"/>
                  </a:lnTo>
                  <a:lnTo>
                    <a:pt x="2645" y="271916"/>
                  </a:lnTo>
                  <a:lnTo>
                    <a:pt x="4785" y="286188"/>
                  </a:lnTo>
                  <a:lnTo>
                    <a:pt x="7341" y="299596"/>
                  </a:lnTo>
                  <a:lnTo>
                    <a:pt x="10362" y="312074"/>
                  </a:lnTo>
                  <a:lnTo>
                    <a:pt x="14068" y="323469"/>
                  </a:lnTo>
                  <a:lnTo>
                    <a:pt x="18528" y="333804"/>
                  </a:lnTo>
                  <a:lnTo>
                    <a:pt x="23829" y="343238"/>
                  </a:lnTo>
                  <a:lnTo>
                    <a:pt x="30143" y="351970"/>
                  </a:lnTo>
                  <a:lnTo>
                    <a:pt x="37473" y="360167"/>
                  </a:lnTo>
                  <a:lnTo>
                    <a:pt x="45837" y="367488"/>
                  </a:lnTo>
                  <a:lnTo>
                    <a:pt x="55354" y="373121"/>
                  </a:lnTo>
                  <a:lnTo>
                    <a:pt x="65974" y="376755"/>
                  </a:lnTo>
                  <a:lnTo>
                    <a:pt x="77359" y="378380"/>
                  </a:lnTo>
                  <a:lnTo>
                    <a:pt x="88993" y="378033"/>
                  </a:lnTo>
                  <a:lnTo>
                    <a:pt x="100556" y="375945"/>
                  </a:lnTo>
                  <a:lnTo>
                    <a:pt x="111929" y="372461"/>
                  </a:lnTo>
                  <a:lnTo>
                    <a:pt x="123099" y="367922"/>
                  </a:lnTo>
                  <a:lnTo>
                    <a:pt x="134088" y="362613"/>
                  </a:lnTo>
                  <a:lnTo>
                    <a:pt x="144774" y="356594"/>
                  </a:lnTo>
                  <a:lnTo>
                    <a:pt x="154883" y="349723"/>
                  </a:lnTo>
                  <a:lnTo>
                    <a:pt x="164316" y="341990"/>
                  </a:lnTo>
                  <a:lnTo>
                    <a:pt x="173126" y="333508"/>
                  </a:lnTo>
                  <a:lnTo>
                    <a:pt x="181431" y="324436"/>
                  </a:lnTo>
                  <a:lnTo>
                    <a:pt x="189348" y="314924"/>
                  </a:lnTo>
                  <a:lnTo>
                    <a:pt x="196818" y="305096"/>
                  </a:lnTo>
                  <a:lnTo>
                    <a:pt x="203616" y="295045"/>
                  </a:lnTo>
                  <a:lnTo>
                    <a:pt x="209672" y="284836"/>
                  </a:lnTo>
                  <a:lnTo>
                    <a:pt x="215062" y="274354"/>
                  </a:lnTo>
                  <a:lnTo>
                    <a:pt x="219916" y="263324"/>
                  </a:lnTo>
                  <a:lnTo>
                    <a:pt x="224368" y="251641"/>
                  </a:lnTo>
                  <a:lnTo>
                    <a:pt x="228527" y="239354"/>
                  </a:lnTo>
                  <a:lnTo>
                    <a:pt x="232483" y="226573"/>
                  </a:lnTo>
                  <a:lnTo>
                    <a:pt x="236289" y="213418"/>
                  </a:lnTo>
                  <a:lnTo>
                    <a:pt x="239830" y="199991"/>
                  </a:lnTo>
                  <a:lnTo>
                    <a:pt x="242828" y="186371"/>
                  </a:lnTo>
                  <a:lnTo>
                    <a:pt x="245172" y="172622"/>
                  </a:lnTo>
                  <a:lnTo>
                    <a:pt x="246745" y="158949"/>
                  </a:lnTo>
                  <a:lnTo>
                    <a:pt x="247351" y="145689"/>
                  </a:lnTo>
                  <a:lnTo>
                    <a:pt x="246979" y="132986"/>
                  </a:lnTo>
                  <a:lnTo>
                    <a:pt x="245763" y="120659"/>
                  </a:lnTo>
                  <a:lnTo>
                    <a:pt x="243884" y="108308"/>
                  </a:lnTo>
                  <a:lnTo>
                    <a:pt x="241507" y="95708"/>
                  </a:lnTo>
                  <a:lnTo>
                    <a:pt x="238607" y="83126"/>
                  </a:lnTo>
                  <a:lnTo>
                    <a:pt x="234984" y="71204"/>
                  </a:lnTo>
                  <a:lnTo>
                    <a:pt x="230583" y="60259"/>
                  </a:lnTo>
                  <a:lnTo>
                    <a:pt x="225493" y="50282"/>
                  </a:lnTo>
                  <a:lnTo>
                    <a:pt x="219851" y="41120"/>
                  </a:lnTo>
                  <a:lnTo>
                    <a:pt x="213787" y="32592"/>
                  </a:lnTo>
                  <a:lnTo>
                    <a:pt x="207087" y="24695"/>
                  </a:lnTo>
                  <a:lnTo>
                    <a:pt x="199226" y="17602"/>
                  </a:lnTo>
                  <a:lnTo>
                    <a:pt x="190009" y="11355"/>
                  </a:lnTo>
                  <a:lnTo>
                    <a:pt x="179548" y="6175"/>
                  </a:lnTo>
                  <a:lnTo>
                    <a:pt x="168076" y="2525"/>
                  </a:lnTo>
                  <a:lnTo>
                    <a:pt x="155852" y="517"/>
                  </a:lnTo>
                  <a:lnTo>
                    <a:pt x="143503" y="0"/>
                  </a:lnTo>
                  <a:lnTo>
                    <a:pt x="130691" y="781"/>
                  </a:lnTo>
                  <a:lnTo>
                    <a:pt x="115178" y="4048"/>
                  </a:lnTo>
                  <a:lnTo>
                    <a:pt x="93024" y="11764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021886" y="1098081"/>
              <a:ext cx="482061" cy="175868"/>
            </a:xfrm>
            <a:custGeom>
              <a:avLst/>
              <a:gdLst/>
              <a:ahLst/>
              <a:cxnLst/>
              <a:rect l="0" t="0" r="0" b="0"/>
              <a:pathLst>
                <a:path w="482061" h="175868">
                  <a:moveTo>
                    <a:pt x="0" y="70582"/>
                  </a:moveTo>
                  <a:lnTo>
                    <a:pt x="14535" y="70649"/>
                  </a:lnTo>
                  <a:lnTo>
                    <a:pt x="27166" y="71289"/>
                  </a:lnTo>
                  <a:lnTo>
                    <a:pt x="39080" y="72581"/>
                  </a:lnTo>
                  <a:lnTo>
                    <a:pt x="50907" y="74268"/>
                  </a:lnTo>
                  <a:lnTo>
                    <a:pt x="63396" y="75936"/>
                  </a:lnTo>
                  <a:lnTo>
                    <a:pt x="76885" y="77349"/>
                  </a:lnTo>
                  <a:lnTo>
                    <a:pt x="91205" y="78447"/>
                  </a:lnTo>
                  <a:lnTo>
                    <a:pt x="105893" y="79258"/>
                  </a:lnTo>
                  <a:lnTo>
                    <a:pt x="120628" y="79837"/>
                  </a:lnTo>
                  <a:lnTo>
                    <a:pt x="135439" y="80243"/>
                  </a:lnTo>
                  <a:lnTo>
                    <a:pt x="150593" y="80523"/>
                  </a:lnTo>
                  <a:lnTo>
                    <a:pt x="166227" y="80714"/>
                  </a:lnTo>
                  <a:lnTo>
                    <a:pt x="182166" y="80844"/>
                  </a:lnTo>
                  <a:lnTo>
                    <a:pt x="198026" y="80932"/>
                  </a:lnTo>
                  <a:lnTo>
                    <a:pt x="213586" y="80991"/>
                  </a:lnTo>
                  <a:lnTo>
                    <a:pt x="228799" y="81030"/>
                  </a:lnTo>
                  <a:lnTo>
                    <a:pt x="243701" y="81057"/>
                  </a:lnTo>
                  <a:lnTo>
                    <a:pt x="258355" y="81075"/>
                  </a:lnTo>
                  <a:lnTo>
                    <a:pt x="272823" y="81087"/>
                  </a:lnTo>
                  <a:lnTo>
                    <a:pt x="287157" y="81094"/>
                  </a:lnTo>
                  <a:lnTo>
                    <a:pt x="301393" y="81104"/>
                  </a:lnTo>
                  <a:lnTo>
                    <a:pt x="315396" y="81281"/>
                  </a:lnTo>
                  <a:lnTo>
                    <a:pt x="328878" y="81931"/>
                  </a:lnTo>
                  <a:lnTo>
                    <a:pt x="341730" y="83181"/>
                  </a:lnTo>
                  <a:lnTo>
                    <a:pt x="354157" y="84835"/>
                  </a:lnTo>
                  <a:lnTo>
                    <a:pt x="366574" y="86484"/>
                  </a:lnTo>
                  <a:lnTo>
                    <a:pt x="379229" y="87887"/>
                  </a:lnTo>
                  <a:lnTo>
                    <a:pt x="392187" y="88980"/>
                  </a:lnTo>
                  <a:lnTo>
                    <a:pt x="405425" y="89789"/>
                  </a:lnTo>
                  <a:lnTo>
                    <a:pt x="418859" y="90355"/>
                  </a:lnTo>
                  <a:lnTo>
                    <a:pt x="431296" y="90308"/>
                  </a:lnTo>
                  <a:lnTo>
                    <a:pt x="439450" y="88719"/>
                  </a:lnTo>
                  <a:lnTo>
                    <a:pt x="441774" y="85431"/>
                  </a:lnTo>
                  <a:lnTo>
                    <a:pt x="440271" y="81147"/>
                  </a:lnTo>
                  <a:lnTo>
                    <a:pt x="436403" y="76173"/>
                  </a:lnTo>
                  <a:lnTo>
                    <a:pt x="430775" y="70653"/>
                  </a:lnTo>
                  <a:lnTo>
                    <a:pt x="423778" y="64711"/>
                  </a:lnTo>
                  <a:lnTo>
                    <a:pt x="415741" y="58616"/>
                  </a:lnTo>
                  <a:lnTo>
                    <a:pt x="406943" y="52766"/>
                  </a:lnTo>
                  <a:lnTo>
                    <a:pt x="397603" y="47351"/>
                  </a:lnTo>
                  <a:lnTo>
                    <a:pt x="387885" y="42227"/>
                  </a:lnTo>
                  <a:lnTo>
                    <a:pt x="377905" y="37019"/>
                  </a:lnTo>
                  <a:lnTo>
                    <a:pt x="367750" y="31513"/>
                  </a:lnTo>
                  <a:lnTo>
                    <a:pt x="357643" y="25661"/>
                  </a:lnTo>
                  <a:lnTo>
                    <a:pt x="347929" y="19499"/>
                  </a:lnTo>
                  <a:lnTo>
                    <a:pt x="338817" y="13103"/>
                  </a:lnTo>
                  <a:lnTo>
                    <a:pt x="332104" y="6953"/>
                  </a:lnTo>
                  <a:lnTo>
                    <a:pt x="330094" y="2349"/>
                  </a:lnTo>
                  <a:lnTo>
                    <a:pt x="332183" y="174"/>
                  </a:lnTo>
                  <a:lnTo>
                    <a:pt x="337153" y="0"/>
                  </a:lnTo>
                  <a:lnTo>
                    <a:pt x="344200" y="1333"/>
                  </a:lnTo>
                  <a:lnTo>
                    <a:pt x="352972" y="3992"/>
                  </a:lnTo>
                  <a:lnTo>
                    <a:pt x="363168" y="7793"/>
                  </a:lnTo>
                  <a:lnTo>
                    <a:pt x="374474" y="12505"/>
                  </a:lnTo>
                  <a:lnTo>
                    <a:pt x="386604" y="17905"/>
                  </a:lnTo>
                  <a:lnTo>
                    <a:pt x="399318" y="23805"/>
                  </a:lnTo>
                  <a:lnTo>
                    <a:pt x="412113" y="30058"/>
                  </a:lnTo>
                  <a:lnTo>
                    <a:pt x="424246" y="36556"/>
                  </a:lnTo>
                  <a:lnTo>
                    <a:pt x="435367" y="43223"/>
                  </a:lnTo>
                  <a:lnTo>
                    <a:pt x="445476" y="50006"/>
                  </a:lnTo>
                  <a:lnTo>
                    <a:pt x="454736" y="56865"/>
                  </a:lnTo>
                  <a:lnTo>
                    <a:pt x="463324" y="63782"/>
                  </a:lnTo>
                  <a:lnTo>
                    <a:pt x="470924" y="70903"/>
                  </a:lnTo>
                  <a:lnTo>
                    <a:pt x="476752" y="78522"/>
                  </a:lnTo>
                  <a:lnTo>
                    <a:pt x="480515" y="86754"/>
                  </a:lnTo>
                  <a:lnTo>
                    <a:pt x="482060" y="95231"/>
                  </a:lnTo>
                  <a:lnTo>
                    <a:pt x="481127" y="103236"/>
                  </a:lnTo>
                  <a:lnTo>
                    <a:pt x="477829" y="110399"/>
                  </a:lnTo>
                  <a:lnTo>
                    <a:pt x="472548" y="116852"/>
                  </a:lnTo>
                  <a:lnTo>
                    <a:pt x="465731" y="123027"/>
                  </a:lnTo>
                  <a:lnTo>
                    <a:pt x="457783" y="129218"/>
                  </a:lnTo>
                  <a:lnTo>
                    <a:pt x="449027" y="135547"/>
                  </a:lnTo>
                  <a:lnTo>
                    <a:pt x="439707" y="142037"/>
                  </a:lnTo>
                  <a:lnTo>
                    <a:pt x="430010" y="148659"/>
                  </a:lnTo>
                  <a:lnTo>
                    <a:pt x="420515" y="155080"/>
                  </a:lnTo>
                  <a:lnTo>
                    <a:pt x="411272" y="161308"/>
                  </a:lnTo>
                  <a:lnTo>
                    <a:pt x="401471" y="167887"/>
                  </a:lnTo>
                  <a:lnTo>
                    <a:pt x="389554" y="175867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57192" y="948702"/>
              <a:ext cx="312259" cy="435537"/>
            </a:xfrm>
            <a:custGeom>
              <a:avLst/>
              <a:gdLst/>
              <a:ahLst/>
              <a:cxnLst/>
              <a:rect l="0" t="0" r="0" b="0"/>
              <a:pathLst>
                <a:path w="312259" h="435537">
                  <a:moveTo>
                    <a:pt x="217502" y="51505"/>
                  </a:moveTo>
                  <a:lnTo>
                    <a:pt x="211567" y="45637"/>
                  </a:lnTo>
                  <a:lnTo>
                    <a:pt x="205363" y="40073"/>
                  </a:lnTo>
                  <a:lnTo>
                    <a:pt x="198267" y="34274"/>
                  </a:lnTo>
                  <a:lnTo>
                    <a:pt x="190327" y="28193"/>
                  </a:lnTo>
                  <a:lnTo>
                    <a:pt x="181680" y="21863"/>
                  </a:lnTo>
                  <a:lnTo>
                    <a:pt x="172481" y="15349"/>
                  </a:lnTo>
                  <a:lnTo>
                    <a:pt x="162709" y="9191"/>
                  </a:lnTo>
                  <a:lnTo>
                    <a:pt x="152171" y="4354"/>
                  </a:lnTo>
                  <a:lnTo>
                    <a:pt x="140834" y="1260"/>
                  </a:lnTo>
                  <a:lnTo>
                    <a:pt x="129121" y="0"/>
                  </a:lnTo>
                  <a:lnTo>
                    <a:pt x="117791" y="593"/>
                  </a:lnTo>
                  <a:lnTo>
                    <a:pt x="107247" y="2849"/>
                  </a:lnTo>
                  <a:lnTo>
                    <a:pt x="97541" y="6617"/>
                  </a:lnTo>
                  <a:lnTo>
                    <a:pt x="88561" y="11879"/>
                  </a:lnTo>
                  <a:lnTo>
                    <a:pt x="80151" y="18491"/>
                  </a:lnTo>
                  <a:lnTo>
                    <a:pt x="72163" y="26368"/>
                  </a:lnTo>
                  <a:lnTo>
                    <a:pt x="64477" y="35557"/>
                  </a:lnTo>
                  <a:lnTo>
                    <a:pt x="57008" y="45957"/>
                  </a:lnTo>
                  <a:lnTo>
                    <a:pt x="49855" y="57195"/>
                  </a:lnTo>
                  <a:lnTo>
                    <a:pt x="43275" y="68729"/>
                  </a:lnTo>
                  <a:lnTo>
                    <a:pt x="37370" y="80236"/>
                  </a:lnTo>
                  <a:lnTo>
                    <a:pt x="32083" y="91910"/>
                  </a:lnTo>
                  <a:lnTo>
                    <a:pt x="27298" y="104347"/>
                  </a:lnTo>
                  <a:lnTo>
                    <a:pt x="22893" y="117832"/>
                  </a:lnTo>
                  <a:lnTo>
                    <a:pt x="18764" y="132501"/>
                  </a:lnTo>
                  <a:lnTo>
                    <a:pt x="14831" y="148492"/>
                  </a:lnTo>
                  <a:lnTo>
                    <a:pt x="11038" y="165733"/>
                  </a:lnTo>
                  <a:lnTo>
                    <a:pt x="7507" y="183854"/>
                  </a:lnTo>
                  <a:lnTo>
                    <a:pt x="4514" y="202310"/>
                  </a:lnTo>
                  <a:lnTo>
                    <a:pt x="2175" y="220752"/>
                  </a:lnTo>
                  <a:lnTo>
                    <a:pt x="604" y="238879"/>
                  </a:lnTo>
                  <a:lnTo>
                    <a:pt x="0" y="256356"/>
                  </a:lnTo>
                  <a:lnTo>
                    <a:pt x="373" y="273074"/>
                  </a:lnTo>
                  <a:lnTo>
                    <a:pt x="1591" y="289098"/>
                  </a:lnTo>
                  <a:lnTo>
                    <a:pt x="3470" y="304559"/>
                  </a:lnTo>
                  <a:lnTo>
                    <a:pt x="5843" y="319591"/>
                  </a:lnTo>
                  <a:lnTo>
                    <a:pt x="8570" y="334146"/>
                  </a:lnTo>
                  <a:lnTo>
                    <a:pt x="11545" y="348008"/>
                  </a:lnTo>
                  <a:lnTo>
                    <a:pt x="14698" y="361108"/>
                  </a:lnTo>
                  <a:lnTo>
                    <a:pt x="18135" y="373364"/>
                  </a:lnTo>
                  <a:lnTo>
                    <a:pt x="22129" y="384604"/>
                  </a:lnTo>
                  <a:lnTo>
                    <a:pt x="26786" y="394826"/>
                  </a:lnTo>
                  <a:lnTo>
                    <a:pt x="32220" y="404013"/>
                  </a:lnTo>
                  <a:lnTo>
                    <a:pt x="38624" y="412045"/>
                  </a:lnTo>
                  <a:lnTo>
                    <a:pt x="46015" y="418965"/>
                  </a:lnTo>
                  <a:lnTo>
                    <a:pt x="54419" y="424782"/>
                  </a:lnTo>
                  <a:lnTo>
                    <a:pt x="63964" y="429400"/>
                  </a:lnTo>
                  <a:lnTo>
                    <a:pt x="74597" y="432869"/>
                  </a:lnTo>
                  <a:lnTo>
                    <a:pt x="85822" y="435047"/>
                  </a:lnTo>
                  <a:lnTo>
                    <a:pt x="96815" y="435536"/>
                  </a:lnTo>
                  <a:lnTo>
                    <a:pt x="107130" y="434270"/>
                  </a:lnTo>
                  <a:lnTo>
                    <a:pt x="116681" y="431472"/>
                  </a:lnTo>
                  <a:lnTo>
                    <a:pt x="125557" y="427460"/>
                  </a:lnTo>
                  <a:lnTo>
                    <a:pt x="133896" y="422536"/>
                  </a:lnTo>
                  <a:lnTo>
                    <a:pt x="141838" y="416792"/>
                  </a:lnTo>
                  <a:lnTo>
                    <a:pt x="149492" y="410113"/>
                  </a:lnTo>
                  <a:lnTo>
                    <a:pt x="156940" y="402507"/>
                  </a:lnTo>
                  <a:lnTo>
                    <a:pt x="164079" y="393942"/>
                  </a:lnTo>
                  <a:lnTo>
                    <a:pt x="170649" y="384282"/>
                  </a:lnTo>
                  <a:lnTo>
                    <a:pt x="176544" y="373558"/>
                  </a:lnTo>
                  <a:lnTo>
                    <a:pt x="181654" y="361933"/>
                  </a:lnTo>
                  <a:lnTo>
                    <a:pt x="185788" y="349604"/>
                  </a:lnTo>
                  <a:lnTo>
                    <a:pt x="188929" y="336761"/>
                  </a:lnTo>
                  <a:lnTo>
                    <a:pt x="190885" y="323714"/>
                  </a:lnTo>
                  <a:lnTo>
                    <a:pt x="191225" y="310882"/>
                  </a:lnTo>
                  <a:lnTo>
                    <a:pt x="189850" y="298489"/>
                  </a:lnTo>
                  <a:lnTo>
                    <a:pt x="186639" y="287050"/>
                  </a:lnTo>
                  <a:lnTo>
                    <a:pt x="181285" y="277425"/>
                  </a:lnTo>
                  <a:lnTo>
                    <a:pt x="173843" y="269931"/>
                  </a:lnTo>
                  <a:lnTo>
                    <a:pt x="165119" y="264884"/>
                  </a:lnTo>
                  <a:lnTo>
                    <a:pt x="156427" y="262836"/>
                  </a:lnTo>
                  <a:lnTo>
                    <a:pt x="148548" y="263804"/>
                  </a:lnTo>
                  <a:lnTo>
                    <a:pt x="142778" y="267674"/>
                  </a:lnTo>
                  <a:lnTo>
                    <a:pt x="140703" y="273360"/>
                  </a:lnTo>
                  <a:lnTo>
                    <a:pt x="142360" y="278582"/>
                  </a:lnTo>
                  <a:lnTo>
                    <a:pt x="147258" y="282252"/>
                  </a:lnTo>
                  <a:lnTo>
                    <a:pt x="154748" y="284218"/>
                  </a:lnTo>
                  <a:lnTo>
                    <a:pt x="164192" y="284869"/>
                  </a:lnTo>
                  <a:lnTo>
                    <a:pt x="175053" y="284834"/>
                  </a:lnTo>
                  <a:lnTo>
                    <a:pt x="186913" y="284540"/>
                  </a:lnTo>
                  <a:lnTo>
                    <a:pt x="199302" y="284036"/>
                  </a:lnTo>
                  <a:lnTo>
                    <a:pt x="211693" y="283096"/>
                  </a:lnTo>
                  <a:lnTo>
                    <a:pt x="223806" y="281613"/>
                  </a:lnTo>
                  <a:lnTo>
                    <a:pt x="235567" y="279618"/>
                  </a:lnTo>
                  <a:lnTo>
                    <a:pt x="247006" y="277199"/>
                  </a:lnTo>
                  <a:lnTo>
                    <a:pt x="258176" y="274462"/>
                  </a:lnTo>
                  <a:lnTo>
                    <a:pt x="268881" y="271647"/>
                  </a:lnTo>
                  <a:lnTo>
                    <a:pt x="279822" y="268845"/>
                  </a:lnTo>
                  <a:lnTo>
                    <a:pt x="293079" y="265813"/>
                  </a:lnTo>
                  <a:lnTo>
                    <a:pt x="312258" y="262075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63163" y="1168663"/>
              <a:ext cx="111573" cy="159353"/>
            </a:xfrm>
            <a:custGeom>
              <a:avLst/>
              <a:gdLst/>
              <a:ahLst/>
              <a:cxnLst/>
              <a:rect l="0" t="0" r="0" b="0"/>
              <a:pathLst>
                <a:path w="111573" h="159353">
                  <a:moveTo>
                    <a:pt x="6287" y="42114"/>
                  </a:moveTo>
                  <a:lnTo>
                    <a:pt x="6354" y="53782"/>
                  </a:lnTo>
                  <a:lnTo>
                    <a:pt x="6994" y="64271"/>
                  </a:lnTo>
                  <a:lnTo>
                    <a:pt x="8287" y="74577"/>
                  </a:lnTo>
                  <a:lnTo>
                    <a:pt x="9974" y="85051"/>
                  </a:lnTo>
                  <a:lnTo>
                    <a:pt x="11642" y="96043"/>
                  </a:lnTo>
                  <a:lnTo>
                    <a:pt x="13064" y="107681"/>
                  </a:lnTo>
                  <a:lnTo>
                    <a:pt x="14508" y="119762"/>
                  </a:lnTo>
                  <a:lnTo>
                    <a:pt x="16615" y="131869"/>
                  </a:lnTo>
                  <a:lnTo>
                    <a:pt x="19650" y="143708"/>
                  </a:lnTo>
                  <a:lnTo>
                    <a:pt x="21813" y="153683"/>
                  </a:lnTo>
                  <a:lnTo>
                    <a:pt x="21201" y="159067"/>
                  </a:lnTo>
                  <a:lnTo>
                    <a:pt x="19026" y="159352"/>
                  </a:lnTo>
                  <a:lnTo>
                    <a:pt x="16155" y="155802"/>
                  </a:lnTo>
                  <a:lnTo>
                    <a:pt x="12963" y="149730"/>
                  </a:lnTo>
                  <a:lnTo>
                    <a:pt x="9618" y="142052"/>
                  </a:lnTo>
                  <a:lnTo>
                    <a:pt x="6366" y="133193"/>
                  </a:lnTo>
                  <a:lnTo>
                    <a:pt x="3549" y="123214"/>
                  </a:lnTo>
                  <a:lnTo>
                    <a:pt x="1325" y="112224"/>
                  </a:lnTo>
                  <a:lnTo>
                    <a:pt x="0" y="100729"/>
                  </a:lnTo>
                  <a:lnTo>
                    <a:pt x="91" y="89540"/>
                  </a:lnTo>
                  <a:lnTo>
                    <a:pt x="1748" y="79086"/>
                  </a:lnTo>
                  <a:lnTo>
                    <a:pt x="4810" y="69438"/>
                  </a:lnTo>
                  <a:lnTo>
                    <a:pt x="9000" y="60497"/>
                  </a:lnTo>
                  <a:lnTo>
                    <a:pt x="14042" y="52117"/>
                  </a:lnTo>
                  <a:lnTo>
                    <a:pt x="19866" y="44318"/>
                  </a:lnTo>
                  <a:lnTo>
                    <a:pt x="26598" y="37291"/>
                  </a:lnTo>
                  <a:lnTo>
                    <a:pt x="34235" y="31078"/>
                  </a:lnTo>
                  <a:lnTo>
                    <a:pt x="42651" y="25582"/>
                  </a:lnTo>
                  <a:lnTo>
                    <a:pt x="51678" y="20655"/>
                  </a:lnTo>
                  <a:lnTo>
                    <a:pt x="61150" y="16159"/>
                  </a:lnTo>
                  <a:lnTo>
                    <a:pt x="70677" y="12125"/>
                  </a:lnTo>
                  <a:lnTo>
                    <a:pt x="80681" y="8358"/>
                  </a:lnTo>
                  <a:lnTo>
                    <a:pt x="93159" y="4524"/>
                  </a:lnTo>
                  <a:lnTo>
                    <a:pt x="111572" y="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06321" y="1197409"/>
              <a:ext cx="123601" cy="172052"/>
            </a:xfrm>
            <a:custGeom>
              <a:avLst/>
              <a:gdLst/>
              <a:ahLst/>
              <a:cxnLst/>
              <a:rect l="0" t="0" r="0" b="0"/>
              <a:pathLst>
                <a:path w="123601" h="172052">
                  <a:moveTo>
                    <a:pt x="0" y="44953"/>
                  </a:moveTo>
                  <a:lnTo>
                    <a:pt x="5867" y="50821"/>
                  </a:lnTo>
                  <a:lnTo>
                    <a:pt x="11432" y="56385"/>
                  </a:lnTo>
                  <a:lnTo>
                    <a:pt x="17240" y="62175"/>
                  </a:lnTo>
                  <a:lnTo>
                    <a:pt x="23667" y="67910"/>
                  </a:lnTo>
                  <a:lnTo>
                    <a:pt x="31294" y="72944"/>
                  </a:lnTo>
                  <a:lnTo>
                    <a:pt x="40323" y="76961"/>
                  </a:lnTo>
                  <a:lnTo>
                    <a:pt x="50477" y="79813"/>
                  </a:lnTo>
                  <a:lnTo>
                    <a:pt x="61205" y="81354"/>
                  </a:lnTo>
                  <a:lnTo>
                    <a:pt x="72116" y="81637"/>
                  </a:lnTo>
                  <a:lnTo>
                    <a:pt x="82864" y="80539"/>
                  </a:lnTo>
                  <a:lnTo>
                    <a:pt x="93074" y="77682"/>
                  </a:lnTo>
                  <a:lnTo>
                    <a:pt x="102588" y="73020"/>
                  </a:lnTo>
                  <a:lnTo>
                    <a:pt x="110958" y="66790"/>
                  </a:lnTo>
                  <a:lnTo>
                    <a:pt x="117376" y="59321"/>
                  </a:lnTo>
                  <a:lnTo>
                    <a:pt x="121576" y="50933"/>
                  </a:lnTo>
                  <a:lnTo>
                    <a:pt x="123600" y="42049"/>
                  </a:lnTo>
                  <a:lnTo>
                    <a:pt x="123529" y="33173"/>
                  </a:lnTo>
                  <a:lnTo>
                    <a:pt x="121623" y="24588"/>
                  </a:lnTo>
                  <a:lnTo>
                    <a:pt x="117922" y="16691"/>
                  </a:lnTo>
                  <a:lnTo>
                    <a:pt x="112173" y="10065"/>
                  </a:lnTo>
                  <a:lnTo>
                    <a:pt x="104430" y="4916"/>
                  </a:lnTo>
                  <a:lnTo>
                    <a:pt x="95318" y="1441"/>
                  </a:lnTo>
                  <a:lnTo>
                    <a:pt x="85826" y="0"/>
                  </a:lnTo>
                  <a:lnTo>
                    <a:pt x="76557" y="586"/>
                  </a:lnTo>
                  <a:lnTo>
                    <a:pt x="67727" y="2910"/>
                  </a:lnTo>
                  <a:lnTo>
                    <a:pt x="59344" y="6596"/>
                  </a:lnTo>
                  <a:lnTo>
                    <a:pt x="51342" y="11295"/>
                  </a:lnTo>
                  <a:lnTo>
                    <a:pt x="43798" y="16888"/>
                  </a:lnTo>
                  <a:lnTo>
                    <a:pt x="36943" y="23465"/>
                  </a:lnTo>
                  <a:lnTo>
                    <a:pt x="30846" y="30998"/>
                  </a:lnTo>
                  <a:lnTo>
                    <a:pt x="25427" y="39344"/>
                  </a:lnTo>
                  <a:lnTo>
                    <a:pt x="20552" y="48324"/>
                  </a:lnTo>
                  <a:lnTo>
                    <a:pt x="16095" y="57779"/>
                  </a:lnTo>
                  <a:lnTo>
                    <a:pt x="12270" y="67738"/>
                  </a:lnTo>
                  <a:lnTo>
                    <a:pt x="9606" y="78409"/>
                  </a:lnTo>
                  <a:lnTo>
                    <a:pt x="8301" y="89843"/>
                  </a:lnTo>
                  <a:lnTo>
                    <a:pt x="8409" y="101793"/>
                  </a:lnTo>
                  <a:lnTo>
                    <a:pt x="10001" y="113814"/>
                  </a:lnTo>
                  <a:lnTo>
                    <a:pt x="12967" y="125632"/>
                  </a:lnTo>
                  <a:lnTo>
                    <a:pt x="17230" y="136838"/>
                  </a:lnTo>
                  <a:lnTo>
                    <a:pt x="22832" y="146831"/>
                  </a:lnTo>
                  <a:lnTo>
                    <a:pt x="29672" y="155391"/>
                  </a:lnTo>
                  <a:lnTo>
                    <a:pt x="37535" y="162307"/>
                  </a:lnTo>
                  <a:lnTo>
                    <a:pt x="46182" y="167211"/>
                  </a:lnTo>
                  <a:lnTo>
                    <a:pt x="55391" y="170108"/>
                  </a:lnTo>
                  <a:lnTo>
                    <a:pt x="64540" y="171442"/>
                  </a:lnTo>
                  <a:lnTo>
                    <a:pt x="73506" y="172051"/>
                  </a:lnTo>
                  <a:lnTo>
                    <a:pt x="83073" y="171989"/>
                  </a:lnTo>
                  <a:lnTo>
                    <a:pt x="94756" y="171295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68672" y="1216526"/>
              <a:ext cx="142976" cy="134838"/>
            </a:xfrm>
            <a:custGeom>
              <a:avLst/>
              <a:gdLst/>
              <a:ahLst/>
              <a:cxnLst/>
              <a:rect l="0" t="0" r="0" b="0"/>
              <a:pathLst>
                <a:path w="142976" h="134838">
                  <a:moveTo>
                    <a:pt x="58747" y="67950"/>
                  </a:moveTo>
                  <a:lnTo>
                    <a:pt x="61547" y="59082"/>
                  </a:lnTo>
                  <a:lnTo>
                    <a:pt x="63049" y="50095"/>
                  </a:lnTo>
                  <a:lnTo>
                    <a:pt x="63347" y="40113"/>
                  </a:lnTo>
                  <a:lnTo>
                    <a:pt x="62321" y="29651"/>
                  </a:lnTo>
                  <a:lnTo>
                    <a:pt x="59557" y="19785"/>
                  </a:lnTo>
                  <a:lnTo>
                    <a:pt x="54986" y="11104"/>
                  </a:lnTo>
                  <a:lnTo>
                    <a:pt x="48998" y="4334"/>
                  </a:lnTo>
                  <a:lnTo>
                    <a:pt x="42230" y="536"/>
                  </a:lnTo>
                  <a:lnTo>
                    <a:pt x="35134" y="0"/>
                  </a:lnTo>
                  <a:lnTo>
                    <a:pt x="28103" y="2542"/>
                  </a:lnTo>
                  <a:lnTo>
                    <a:pt x="21543" y="7888"/>
                  </a:lnTo>
                  <a:lnTo>
                    <a:pt x="15623" y="15588"/>
                  </a:lnTo>
                  <a:lnTo>
                    <a:pt x="10479" y="25125"/>
                  </a:lnTo>
                  <a:lnTo>
                    <a:pt x="6316" y="36025"/>
                  </a:lnTo>
                  <a:lnTo>
                    <a:pt x="3147" y="47898"/>
                  </a:lnTo>
                  <a:lnTo>
                    <a:pt x="1000" y="60290"/>
                  </a:lnTo>
                  <a:lnTo>
                    <a:pt x="0" y="72680"/>
                  </a:lnTo>
                  <a:lnTo>
                    <a:pt x="107" y="84786"/>
                  </a:lnTo>
                  <a:lnTo>
                    <a:pt x="1314" y="96372"/>
                  </a:lnTo>
                  <a:lnTo>
                    <a:pt x="3718" y="107161"/>
                  </a:lnTo>
                  <a:lnTo>
                    <a:pt x="7266" y="117068"/>
                  </a:lnTo>
                  <a:lnTo>
                    <a:pt x="11937" y="125534"/>
                  </a:lnTo>
                  <a:lnTo>
                    <a:pt x="17820" y="131487"/>
                  </a:lnTo>
                  <a:lnTo>
                    <a:pt x="24842" y="134556"/>
                  </a:lnTo>
                  <a:lnTo>
                    <a:pt x="32489" y="134837"/>
                  </a:lnTo>
                  <a:lnTo>
                    <a:pt x="39928" y="132525"/>
                  </a:lnTo>
                  <a:lnTo>
                    <a:pt x="46703" y="128009"/>
                  </a:lnTo>
                  <a:lnTo>
                    <a:pt x="52724" y="121759"/>
                  </a:lnTo>
                  <a:lnTo>
                    <a:pt x="58076" y="114219"/>
                  </a:lnTo>
                  <a:lnTo>
                    <a:pt x="62898" y="105750"/>
                  </a:lnTo>
                  <a:lnTo>
                    <a:pt x="67324" y="96627"/>
                  </a:lnTo>
                  <a:lnTo>
                    <a:pt x="71464" y="87053"/>
                  </a:lnTo>
                  <a:lnTo>
                    <a:pt x="75419" y="77212"/>
                  </a:lnTo>
                  <a:lnTo>
                    <a:pt x="79725" y="68795"/>
                  </a:lnTo>
                  <a:lnTo>
                    <a:pt x="84538" y="64607"/>
                  </a:lnTo>
                  <a:lnTo>
                    <a:pt x="89051" y="65131"/>
                  </a:lnTo>
                  <a:lnTo>
                    <a:pt x="93154" y="69193"/>
                  </a:lnTo>
                  <a:lnTo>
                    <a:pt x="96991" y="75580"/>
                  </a:lnTo>
                  <a:lnTo>
                    <a:pt x="100844" y="83282"/>
                  </a:lnTo>
                  <a:lnTo>
                    <a:pt x="105091" y="91446"/>
                  </a:lnTo>
                  <a:lnTo>
                    <a:pt x="109896" y="99597"/>
                  </a:lnTo>
                  <a:lnTo>
                    <a:pt x="115134" y="107251"/>
                  </a:lnTo>
                  <a:lnTo>
                    <a:pt x="121104" y="114539"/>
                  </a:lnTo>
                  <a:lnTo>
                    <a:pt x="129451" y="122093"/>
                  </a:lnTo>
                  <a:lnTo>
                    <a:pt x="142975" y="131121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32704" y="968621"/>
              <a:ext cx="31587" cy="389556"/>
            </a:xfrm>
            <a:custGeom>
              <a:avLst/>
              <a:gdLst/>
              <a:ahLst/>
              <a:cxnLst/>
              <a:rect l="0" t="0" r="0" b="0"/>
              <a:pathLst>
                <a:path w="31587" h="389556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0" y="32468"/>
                  </a:lnTo>
                  <a:lnTo>
                    <a:pt x="3687" y="43115"/>
                  </a:lnTo>
                  <a:lnTo>
                    <a:pt x="5355" y="54755"/>
                  </a:lnTo>
                  <a:lnTo>
                    <a:pt x="6768" y="67660"/>
                  </a:lnTo>
                  <a:lnTo>
                    <a:pt x="7866" y="82085"/>
                  </a:lnTo>
                  <a:lnTo>
                    <a:pt x="8677" y="98433"/>
                  </a:lnTo>
                  <a:lnTo>
                    <a:pt x="9261" y="116727"/>
                  </a:lnTo>
                  <a:lnTo>
                    <a:pt x="9839" y="136537"/>
                  </a:lnTo>
                  <a:lnTo>
                    <a:pt x="10767" y="157196"/>
                  </a:lnTo>
                  <a:lnTo>
                    <a:pt x="12207" y="178232"/>
                  </a:lnTo>
                  <a:lnTo>
                    <a:pt x="13990" y="199235"/>
                  </a:lnTo>
                  <a:lnTo>
                    <a:pt x="15726" y="219789"/>
                  </a:lnTo>
                  <a:lnTo>
                    <a:pt x="17192" y="239717"/>
                  </a:lnTo>
                  <a:lnTo>
                    <a:pt x="18497" y="258878"/>
                  </a:lnTo>
                  <a:lnTo>
                    <a:pt x="19980" y="277067"/>
                  </a:lnTo>
                  <a:lnTo>
                    <a:pt x="21825" y="294265"/>
                  </a:lnTo>
                  <a:lnTo>
                    <a:pt x="23904" y="310584"/>
                  </a:lnTo>
                  <a:lnTo>
                    <a:pt x="26064" y="328087"/>
                  </a:lnTo>
                  <a:lnTo>
                    <a:pt x="28497" y="351667"/>
                  </a:lnTo>
                  <a:lnTo>
                    <a:pt x="31586" y="389555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16891" y="1126549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95968" y="0"/>
                  </a:lnTo>
                  <a:lnTo>
                    <a:pt x="182697" y="0"/>
                  </a:lnTo>
                  <a:lnTo>
                    <a:pt x="169496" y="0"/>
                  </a:lnTo>
                  <a:lnTo>
                    <a:pt x="156154" y="0"/>
                  </a:lnTo>
                  <a:lnTo>
                    <a:pt x="142645" y="0"/>
                  </a:lnTo>
                  <a:lnTo>
                    <a:pt x="128992" y="0"/>
                  </a:lnTo>
                  <a:lnTo>
                    <a:pt x="115225" y="0"/>
                  </a:lnTo>
                  <a:lnTo>
                    <a:pt x="101376" y="0"/>
                  </a:lnTo>
                  <a:lnTo>
                    <a:pt x="87472" y="0"/>
                  </a:lnTo>
                  <a:lnTo>
                    <a:pt x="73560" y="0"/>
                  </a:lnTo>
                  <a:lnTo>
                    <a:pt x="58025" y="0"/>
                  </a:lnTo>
                  <a:lnTo>
                    <a:pt x="3615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885430" y="1042321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2867" y="9002"/>
                  </a:lnTo>
                  <a:lnTo>
                    <a:pt x="5008" y="19269"/>
                  </a:lnTo>
                  <a:lnTo>
                    <a:pt x="6611" y="31849"/>
                  </a:lnTo>
                  <a:lnTo>
                    <a:pt x="7792" y="46203"/>
                  </a:lnTo>
                  <a:lnTo>
                    <a:pt x="8640" y="61351"/>
                  </a:lnTo>
                  <a:lnTo>
                    <a:pt x="9238" y="76645"/>
                  </a:lnTo>
                  <a:lnTo>
                    <a:pt x="9653" y="92125"/>
                  </a:lnTo>
                  <a:lnTo>
                    <a:pt x="9937" y="108323"/>
                  </a:lnTo>
                  <a:lnTo>
                    <a:pt x="10130" y="125511"/>
                  </a:lnTo>
                  <a:lnTo>
                    <a:pt x="10260" y="143661"/>
                  </a:lnTo>
                  <a:lnTo>
                    <a:pt x="10348" y="162616"/>
                  </a:lnTo>
                  <a:lnTo>
                    <a:pt x="10408" y="182185"/>
                  </a:lnTo>
                  <a:lnTo>
                    <a:pt x="10448" y="202040"/>
                  </a:lnTo>
                  <a:lnTo>
                    <a:pt x="10474" y="221743"/>
                  </a:lnTo>
                  <a:lnTo>
                    <a:pt x="10492" y="241061"/>
                  </a:lnTo>
                  <a:lnTo>
                    <a:pt x="10504" y="259795"/>
                  </a:lnTo>
                  <a:lnTo>
                    <a:pt x="10512" y="277688"/>
                  </a:lnTo>
                  <a:lnTo>
                    <a:pt x="10518" y="294679"/>
                  </a:lnTo>
                  <a:lnTo>
                    <a:pt x="10521" y="310659"/>
                  </a:lnTo>
                  <a:lnTo>
                    <a:pt x="10524" y="327153"/>
                  </a:lnTo>
                  <a:lnTo>
                    <a:pt x="10526" y="347846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744035" y="962764"/>
              <a:ext cx="302491" cy="218371"/>
            </a:xfrm>
            <a:custGeom>
              <a:avLst/>
              <a:gdLst/>
              <a:ahLst/>
              <a:cxnLst/>
              <a:rect l="0" t="0" r="0" b="0"/>
              <a:pathLst>
                <a:path w="302491" h="218371">
                  <a:moveTo>
                    <a:pt x="15053" y="90085"/>
                  </a:moveTo>
                  <a:lnTo>
                    <a:pt x="9319" y="84084"/>
                  </a:lnTo>
                  <a:lnTo>
                    <a:pt x="5035" y="77239"/>
                  </a:lnTo>
                  <a:lnTo>
                    <a:pt x="1843" y="68856"/>
                  </a:lnTo>
                  <a:lnTo>
                    <a:pt x="0" y="59401"/>
                  </a:lnTo>
                  <a:lnTo>
                    <a:pt x="248" y="49735"/>
                  </a:lnTo>
                  <a:lnTo>
                    <a:pt x="2822" y="40385"/>
                  </a:lnTo>
                  <a:lnTo>
                    <a:pt x="7815" y="31686"/>
                  </a:lnTo>
                  <a:lnTo>
                    <a:pt x="15433" y="23930"/>
                  </a:lnTo>
                  <a:lnTo>
                    <a:pt x="25516" y="17172"/>
                  </a:lnTo>
                  <a:lnTo>
                    <a:pt x="37488" y="11449"/>
                  </a:lnTo>
                  <a:lnTo>
                    <a:pt x="50570" y="6889"/>
                  </a:lnTo>
                  <a:lnTo>
                    <a:pt x="64208" y="3451"/>
                  </a:lnTo>
                  <a:lnTo>
                    <a:pt x="77936" y="1123"/>
                  </a:lnTo>
                  <a:lnTo>
                    <a:pt x="91299" y="0"/>
                  </a:lnTo>
                  <a:lnTo>
                    <a:pt x="104103" y="21"/>
                  </a:lnTo>
                  <a:lnTo>
                    <a:pt x="116514" y="1000"/>
                  </a:lnTo>
                  <a:lnTo>
                    <a:pt x="128928" y="2720"/>
                  </a:lnTo>
                  <a:lnTo>
                    <a:pt x="141584" y="4985"/>
                  </a:lnTo>
                  <a:lnTo>
                    <a:pt x="154544" y="7640"/>
                  </a:lnTo>
                  <a:lnTo>
                    <a:pt x="167785" y="10567"/>
                  </a:lnTo>
                  <a:lnTo>
                    <a:pt x="181249" y="13687"/>
                  </a:lnTo>
                  <a:lnTo>
                    <a:pt x="194714" y="17104"/>
                  </a:lnTo>
                  <a:lnTo>
                    <a:pt x="207829" y="21083"/>
                  </a:lnTo>
                  <a:lnTo>
                    <a:pt x="220420" y="25730"/>
                  </a:lnTo>
                  <a:lnTo>
                    <a:pt x="232332" y="31158"/>
                  </a:lnTo>
                  <a:lnTo>
                    <a:pt x="243339" y="37558"/>
                  </a:lnTo>
                  <a:lnTo>
                    <a:pt x="253410" y="44937"/>
                  </a:lnTo>
                  <a:lnTo>
                    <a:pt x="262665" y="52993"/>
                  </a:lnTo>
                  <a:lnTo>
                    <a:pt x="271276" y="61239"/>
                  </a:lnTo>
                  <a:lnTo>
                    <a:pt x="279396" y="69384"/>
                  </a:lnTo>
                  <a:lnTo>
                    <a:pt x="286836" y="77648"/>
                  </a:lnTo>
                  <a:lnTo>
                    <a:pt x="293080" y="86642"/>
                  </a:lnTo>
                  <a:lnTo>
                    <a:pt x="297938" y="96658"/>
                  </a:lnTo>
                  <a:lnTo>
                    <a:pt x="301200" y="107674"/>
                  </a:lnTo>
                  <a:lnTo>
                    <a:pt x="302490" y="119527"/>
                  </a:lnTo>
                  <a:lnTo>
                    <a:pt x="301799" y="132013"/>
                  </a:lnTo>
                  <a:lnTo>
                    <a:pt x="299402" y="144636"/>
                  </a:lnTo>
                  <a:lnTo>
                    <a:pt x="295668" y="156643"/>
                  </a:lnTo>
                  <a:lnTo>
                    <a:pt x="290934" y="167670"/>
                  </a:lnTo>
                  <a:lnTo>
                    <a:pt x="285319" y="177546"/>
                  </a:lnTo>
                  <a:lnTo>
                    <a:pt x="278727" y="186115"/>
                  </a:lnTo>
                  <a:lnTo>
                    <a:pt x="271174" y="193435"/>
                  </a:lnTo>
                  <a:lnTo>
                    <a:pt x="262476" y="199708"/>
                  </a:lnTo>
                  <a:lnTo>
                    <a:pt x="252195" y="205171"/>
                  </a:lnTo>
                  <a:lnTo>
                    <a:pt x="240249" y="210030"/>
                  </a:lnTo>
                  <a:lnTo>
                    <a:pt x="227218" y="214112"/>
                  </a:lnTo>
                  <a:lnTo>
                    <a:pt x="212672" y="217173"/>
                  </a:lnTo>
                  <a:lnTo>
                    <a:pt x="193100" y="218370"/>
                  </a:lnTo>
                  <a:lnTo>
                    <a:pt x="162452" y="216427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112444" y="979150"/>
              <a:ext cx="15142" cy="389555"/>
            </a:xfrm>
            <a:custGeom>
              <a:avLst/>
              <a:gdLst/>
              <a:ahLst/>
              <a:cxnLst/>
              <a:rect l="0" t="0" r="0" b="0"/>
              <a:pathLst>
                <a:path w="15142" h="389555">
                  <a:moveTo>
                    <a:pt x="4613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68"/>
                  </a:lnTo>
                  <a:lnTo>
                    <a:pt x="507" y="43115"/>
                  </a:lnTo>
                  <a:lnTo>
                    <a:pt x="1326" y="54755"/>
                  </a:lnTo>
                  <a:lnTo>
                    <a:pt x="2142" y="67646"/>
                  </a:lnTo>
                  <a:lnTo>
                    <a:pt x="2826" y="81553"/>
                  </a:lnTo>
                  <a:lnTo>
                    <a:pt x="3352" y="95956"/>
                  </a:lnTo>
                  <a:lnTo>
                    <a:pt x="3738" y="110499"/>
                  </a:lnTo>
                  <a:lnTo>
                    <a:pt x="4013" y="125178"/>
                  </a:lnTo>
                  <a:lnTo>
                    <a:pt x="4204" y="140244"/>
                  </a:lnTo>
                  <a:lnTo>
                    <a:pt x="4336" y="155823"/>
                  </a:lnTo>
                  <a:lnTo>
                    <a:pt x="4426" y="171895"/>
                  </a:lnTo>
                  <a:lnTo>
                    <a:pt x="4488" y="188376"/>
                  </a:lnTo>
                  <a:lnTo>
                    <a:pt x="4534" y="205163"/>
                  </a:lnTo>
                  <a:lnTo>
                    <a:pt x="4734" y="221844"/>
                  </a:lnTo>
                  <a:lnTo>
                    <a:pt x="5401" y="237738"/>
                  </a:lnTo>
                  <a:lnTo>
                    <a:pt x="6662" y="252540"/>
                  </a:lnTo>
                  <a:lnTo>
                    <a:pt x="8323" y="266445"/>
                  </a:lnTo>
                  <a:lnTo>
                    <a:pt x="9977" y="279937"/>
                  </a:lnTo>
                  <a:lnTo>
                    <a:pt x="11383" y="293351"/>
                  </a:lnTo>
                  <a:lnTo>
                    <a:pt x="12479" y="306838"/>
                  </a:lnTo>
                  <a:lnTo>
                    <a:pt x="13289" y="320439"/>
                  </a:lnTo>
                  <a:lnTo>
                    <a:pt x="13868" y="334134"/>
                  </a:lnTo>
                  <a:lnTo>
                    <a:pt x="14274" y="347295"/>
                  </a:lnTo>
                  <a:lnTo>
                    <a:pt x="14599" y="360005"/>
                  </a:lnTo>
                  <a:lnTo>
                    <a:pt x="14872" y="373380"/>
                  </a:lnTo>
                  <a:lnTo>
                    <a:pt x="15141" y="389554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207177" y="1213781"/>
              <a:ext cx="173093" cy="134993"/>
            </a:xfrm>
            <a:custGeom>
              <a:avLst/>
              <a:gdLst/>
              <a:ahLst/>
              <a:cxnLst/>
              <a:rect l="0" t="0" r="0" b="0"/>
              <a:pathLst>
                <a:path w="173093" h="134993">
                  <a:moveTo>
                    <a:pt x="99393" y="49638"/>
                  </a:moveTo>
                  <a:lnTo>
                    <a:pt x="102192" y="40837"/>
                  </a:lnTo>
                  <a:lnTo>
                    <a:pt x="103694" y="32490"/>
                  </a:lnTo>
                  <a:lnTo>
                    <a:pt x="103991" y="23810"/>
                  </a:lnTo>
                  <a:lnTo>
                    <a:pt x="102966" y="15380"/>
                  </a:lnTo>
                  <a:lnTo>
                    <a:pt x="100202" y="8478"/>
                  </a:lnTo>
                  <a:lnTo>
                    <a:pt x="95627" y="3699"/>
                  </a:lnTo>
                  <a:lnTo>
                    <a:pt x="89467" y="987"/>
                  </a:lnTo>
                  <a:lnTo>
                    <a:pt x="82050" y="0"/>
                  </a:lnTo>
                  <a:lnTo>
                    <a:pt x="73701" y="342"/>
                  </a:lnTo>
                  <a:lnTo>
                    <a:pt x="64844" y="1824"/>
                  </a:lnTo>
                  <a:lnTo>
                    <a:pt x="55987" y="4472"/>
                  </a:lnTo>
                  <a:lnTo>
                    <a:pt x="47406" y="8208"/>
                  </a:lnTo>
                  <a:lnTo>
                    <a:pt x="39172" y="12848"/>
                  </a:lnTo>
                  <a:lnTo>
                    <a:pt x="31255" y="18186"/>
                  </a:lnTo>
                  <a:lnTo>
                    <a:pt x="23604" y="24046"/>
                  </a:lnTo>
                  <a:lnTo>
                    <a:pt x="16481" y="30608"/>
                  </a:lnTo>
                  <a:lnTo>
                    <a:pt x="10448" y="38378"/>
                  </a:lnTo>
                  <a:lnTo>
                    <a:pt x="5728" y="47533"/>
                  </a:lnTo>
                  <a:lnTo>
                    <a:pt x="2389" y="57954"/>
                  </a:lnTo>
                  <a:lnTo>
                    <a:pt x="514" y="69399"/>
                  </a:lnTo>
                  <a:lnTo>
                    <a:pt x="0" y="81608"/>
                  </a:lnTo>
                  <a:lnTo>
                    <a:pt x="772" y="94043"/>
                  </a:lnTo>
                  <a:lnTo>
                    <a:pt x="2878" y="105924"/>
                  </a:lnTo>
                  <a:lnTo>
                    <a:pt x="6216" y="116852"/>
                  </a:lnTo>
                  <a:lnTo>
                    <a:pt x="10600" y="126144"/>
                  </a:lnTo>
                  <a:lnTo>
                    <a:pt x="16673" y="132399"/>
                  </a:lnTo>
                  <a:lnTo>
                    <a:pt x="24622" y="134992"/>
                  </a:lnTo>
                  <a:lnTo>
                    <a:pt x="33072" y="134566"/>
                  </a:lnTo>
                  <a:lnTo>
                    <a:pt x="41758" y="131979"/>
                  </a:lnTo>
                  <a:lnTo>
                    <a:pt x="50594" y="127753"/>
                  </a:lnTo>
                  <a:lnTo>
                    <a:pt x="59299" y="122065"/>
                  </a:lnTo>
                  <a:lnTo>
                    <a:pt x="67703" y="115111"/>
                  </a:lnTo>
                  <a:lnTo>
                    <a:pt x="75615" y="107146"/>
                  </a:lnTo>
                  <a:lnTo>
                    <a:pt x="82765" y="98417"/>
                  </a:lnTo>
                  <a:lnTo>
                    <a:pt x="89081" y="89128"/>
                  </a:lnTo>
                  <a:lnTo>
                    <a:pt x="94487" y="79279"/>
                  </a:lnTo>
                  <a:lnTo>
                    <a:pt x="98828" y="68681"/>
                  </a:lnTo>
                  <a:lnTo>
                    <a:pt x="102123" y="57380"/>
                  </a:lnTo>
                  <a:lnTo>
                    <a:pt x="104673" y="48644"/>
                  </a:lnTo>
                  <a:lnTo>
                    <a:pt x="106820" y="46640"/>
                  </a:lnTo>
                  <a:lnTo>
                    <a:pt x="108769" y="50350"/>
                  </a:lnTo>
                  <a:lnTo>
                    <a:pt x="110812" y="57848"/>
                  </a:lnTo>
                  <a:lnTo>
                    <a:pt x="113276" y="67401"/>
                  </a:lnTo>
                  <a:lnTo>
                    <a:pt x="116499" y="77497"/>
                  </a:lnTo>
                  <a:lnTo>
                    <a:pt x="120579" y="87314"/>
                  </a:lnTo>
                  <a:lnTo>
                    <a:pt x="125705" y="96277"/>
                  </a:lnTo>
                  <a:lnTo>
                    <a:pt x="133067" y="104677"/>
                  </a:lnTo>
                  <a:lnTo>
                    <a:pt x="146665" y="113239"/>
                  </a:lnTo>
                  <a:lnTo>
                    <a:pt x="173092" y="123338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432911" y="1231834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5"/>
                  </a:lnTo>
                  <a:lnTo>
                    <a:pt x="0" y="67924"/>
                  </a:lnTo>
                  <a:lnTo>
                    <a:pt x="0" y="81564"/>
                  </a:lnTo>
                  <a:lnTo>
                    <a:pt x="0" y="94889"/>
                  </a:lnTo>
                  <a:lnTo>
                    <a:pt x="0" y="108472"/>
                  </a:lnTo>
                  <a:lnTo>
                    <a:pt x="0" y="12462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411855" y="112654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506611" y="1207938"/>
              <a:ext cx="136872" cy="171296"/>
            </a:xfrm>
            <a:custGeom>
              <a:avLst/>
              <a:gdLst/>
              <a:ahLst/>
              <a:cxnLst/>
              <a:rect l="0" t="0" r="0" b="0"/>
              <a:pathLst>
                <a:path w="136872" h="171296">
                  <a:moveTo>
                    <a:pt x="0" y="66010"/>
                  </a:moveTo>
                  <a:lnTo>
                    <a:pt x="2934" y="77678"/>
                  </a:lnTo>
                  <a:lnTo>
                    <a:pt x="5717" y="88167"/>
                  </a:lnTo>
                  <a:lnTo>
                    <a:pt x="8616" y="98468"/>
                  </a:lnTo>
                  <a:lnTo>
                    <a:pt x="11657" y="108770"/>
                  </a:lnTo>
                  <a:lnTo>
                    <a:pt x="14821" y="119113"/>
                  </a:lnTo>
                  <a:lnTo>
                    <a:pt x="18091" y="129432"/>
                  </a:lnTo>
                  <a:lnTo>
                    <a:pt x="21606" y="137226"/>
                  </a:lnTo>
                  <a:lnTo>
                    <a:pt x="24841" y="139194"/>
                  </a:lnTo>
                  <a:lnTo>
                    <a:pt x="26648" y="136000"/>
                  </a:lnTo>
                  <a:lnTo>
                    <a:pt x="26958" y="129154"/>
                  </a:lnTo>
                  <a:lnTo>
                    <a:pt x="26263" y="119864"/>
                  </a:lnTo>
                  <a:lnTo>
                    <a:pt x="25201" y="108963"/>
                  </a:lnTo>
                  <a:lnTo>
                    <a:pt x="24167" y="97001"/>
                  </a:lnTo>
                  <a:lnTo>
                    <a:pt x="23477" y="84339"/>
                  </a:lnTo>
                  <a:lnTo>
                    <a:pt x="23462" y="71214"/>
                  </a:lnTo>
                  <a:lnTo>
                    <a:pt x="24236" y="57792"/>
                  </a:lnTo>
                  <a:lnTo>
                    <a:pt x="25890" y="44503"/>
                  </a:lnTo>
                  <a:lnTo>
                    <a:pt x="28595" y="32030"/>
                  </a:lnTo>
                  <a:lnTo>
                    <a:pt x="32339" y="20696"/>
                  </a:lnTo>
                  <a:lnTo>
                    <a:pt x="36970" y="11119"/>
                  </a:lnTo>
                  <a:lnTo>
                    <a:pt x="42295" y="4347"/>
                  </a:lnTo>
                  <a:lnTo>
                    <a:pt x="48128" y="692"/>
                  </a:lnTo>
                  <a:lnTo>
                    <a:pt x="54162" y="0"/>
                  </a:lnTo>
                  <a:lnTo>
                    <a:pt x="59979" y="2029"/>
                  </a:lnTo>
                  <a:lnTo>
                    <a:pt x="65375" y="6357"/>
                  </a:lnTo>
                  <a:lnTo>
                    <a:pt x="70487" y="12647"/>
                  </a:lnTo>
                  <a:lnTo>
                    <a:pt x="75688" y="20747"/>
                  </a:lnTo>
                  <a:lnTo>
                    <a:pt x="81186" y="30405"/>
                  </a:lnTo>
                  <a:lnTo>
                    <a:pt x="86863" y="41140"/>
                  </a:lnTo>
                  <a:lnTo>
                    <a:pt x="92374" y="52337"/>
                  </a:lnTo>
                  <a:lnTo>
                    <a:pt x="97528" y="63606"/>
                  </a:lnTo>
                  <a:lnTo>
                    <a:pt x="102293" y="74782"/>
                  </a:lnTo>
                  <a:lnTo>
                    <a:pt x="106720" y="85820"/>
                  </a:lnTo>
                  <a:lnTo>
                    <a:pt x="110882" y="96727"/>
                  </a:lnTo>
                  <a:lnTo>
                    <a:pt x="114847" y="107526"/>
                  </a:lnTo>
                  <a:lnTo>
                    <a:pt x="118669" y="118245"/>
                  </a:lnTo>
                  <a:lnTo>
                    <a:pt x="122388" y="128891"/>
                  </a:lnTo>
                  <a:lnTo>
                    <a:pt x="125881" y="139028"/>
                  </a:lnTo>
                  <a:lnTo>
                    <a:pt x="129219" y="148773"/>
                  </a:lnTo>
                  <a:lnTo>
                    <a:pt x="132696" y="158984"/>
                  </a:lnTo>
                  <a:lnTo>
                    <a:pt x="136871" y="171295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664538" y="1159447"/>
              <a:ext cx="175665" cy="251372"/>
            </a:xfrm>
            <a:custGeom>
              <a:avLst/>
              <a:gdLst/>
              <a:ahLst/>
              <a:cxnLst/>
              <a:rect l="0" t="0" r="0" b="0"/>
              <a:pathLst>
                <a:path w="175665" h="251372">
                  <a:moveTo>
                    <a:pt x="126342" y="9216"/>
                  </a:moveTo>
                  <a:lnTo>
                    <a:pt x="117541" y="3616"/>
                  </a:lnTo>
                  <a:lnTo>
                    <a:pt x="109195" y="613"/>
                  </a:lnTo>
                  <a:lnTo>
                    <a:pt x="100501" y="0"/>
                  </a:lnTo>
                  <a:lnTo>
                    <a:pt x="91552" y="1358"/>
                  </a:lnTo>
                  <a:lnTo>
                    <a:pt x="82706" y="4294"/>
                  </a:lnTo>
                  <a:lnTo>
                    <a:pt x="74167" y="8432"/>
                  </a:lnTo>
                  <a:lnTo>
                    <a:pt x="65979" y="13450"/>
                  </a:lnTo>
                  <a:lnTo>
                    <a:pt x="58102" y="19096"/>
                  </a:lnTo>
                  <a:lnTo>
                    <a:pt x="50476" y="25185"/>
                  </a:lnTo>
                  <a:lnTo>
                    <a:pt x="43202" y="31744"/>
                  </a:lnTo>
                  <a:lnTo>
                    <a:pt x="36538" y="38984"/>
                  </a:lnTo>
                  <a:lnTo>
                    <a:pt x="30580" y="46970"/>
                  </a:lnTo>
                  <a:lnTo>
                    <a:pt x="25597" y="55622"/>
                  </a:lnTo>
                  <a:lnTo>
                    <a:pt x="22078" y="64809"/>
                  </a:lnTo>
                  <a:lnTo>
                    <a:pt x="20178" y="74384"/>
                  </a:lnTo>
                  <a:lnTo>
                    <a:pt x="20378" y="83745"/>
                  </a:lnTo>
                  <a:lnTo>
                    <a:pt x="23622" y="91886"/>
                  </a:lnTo>
                  <a:lnTo>
                    <a:pt x="30134" y="98349"/>
                  </a:lnTo>
                  <a:lnTo>
                    <a:pt x="39219" y="103024"/>
                  </a:lnTo>
                  <a:lnTo>
                    <a:pt x="49674" y="105878"/>
                  </a:lnTo>
                  <a:lnTo>
                    <a:pt x="60665" y="107107"/>
                  </a:lnTo>
                  <a:lnTo>
                    <a:pt x="71938" y="107512"/>
                  </a:lnTo>
                  <a:lnTo>
                    <a:pt x="83629" y="108334"/>
                  </a:lnTo>
                  <a:lnTo>
                    <a:pt x="95816" y="110237"/>
                  </a:lnTo>
                  <a:lnTo>
                    <a:pt x="108304" y="113335"/>
                  </a:lnTo>
                  <a:lnTo>
                    <a:pt x="120702" y="117484"/>
                  </a:lnTo>
                  <a:lnTo>
                    <a:pt x="132778" y="122467"/>
                  </a:lnTo>
                  <a:lnTo>
                    <a:pt x="144161" y="128236"/>
                  </a:lnTo>
                  <a:lnTo>
                    <a:pt x="154273" y="134924"/>
                  </a:lnTo>
                  <a:lnTo>
                    <a:pt x="162911" y="142527"/>
                  </a:lnTo>
                  <a:lnTo>
                    <a:pt x="169709" y="150919"/>
                  </a:lnTo>
                  <a:lnTo>
                    <a:pt x="174001" y="159929"/>
                  </a:lnTo>
                  <a:lnTo>
                    <a:pt x="175664" y="169393"/>
                  </a:lnTo>
                  <a:lnTo>
                    <a:pt x="175020" y="179020"/>
                  </a:lnTo>
                  <a:lnTo>
                    <a:pt x="172544" y="188402"/>
                  </a:lnTo>
                  <a:lnTo>
                    <a:pt x="168691" y="197336"/>
                  </a:lnTo>
                  <a:lnTo>
                    <a:pt x="163515" y="205638"/>
                  </a:lnTo>
                  <a:lnTo>
                    <a:pt x="156694" y="213069"/>
                  </a:lnTo>
                  <a:lnTo>
                    <a:pt x="148178" y="219581"/>
                  </a:lnTo>
                  <a:lnTo>
                    <a:pt x="138019" y="225124"/>
                  </a:lnTo>
                  <a:lnTo>
                    <a:pt x="126220" y="229557"/>
                  </a:lnTo>
                  <a:lnTo>
                    <a:pt x="112949" y="232916"/>
                  </a:lnTo>
                  <a:lnTo>
                    <a:pt x="98648" y="235530"/>
                  </a:lnTo>
                  <a:lnTo>
                    <a:pt x="83911" y="237908"/>
                  </a:lnTo>
                  <a:lnTo>
                    <a:pt x="69126" y="240361"/>
                  </a:lnTo>
                  <a:lnTo>
                    <a:pt x="54869" y="242851"/>
                  </a:lnTo>
                  <a:lnTo>
                    <a:pt x="40479" y="245333"/>
                  </a:lnTo>
                  <a:lnTo>
                    <a:pt x="23583" y="248030"/>
                  </a:lnTo>
                  <a:lnTo>
                    <a:pt x="0" y="251371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00041" y="2074647"/>
            <a:ext cx="1997583" cy="568870"/>
            <a:chOff x="200041" y="2074647"/>
            <a:chExt cx="1997583" cy="568870"/>
          </a:xfrm>
        </p:grpSpPr>
        <p:sp>
          <p:nvSpPr>
            <p:cNvPr id="44" name="Freeform 43"/>
            <p:cNvSpPr/>
            <p:nvPr/>
          </p:nvSpPr>
          <p:spPr>
            <a:xfrm>
              <a:off x="200041" y="2389969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104145" y="67"/>
                  </a:lnTo>
                  <a:lnTo>
                    <a:pt x="93657" y="707"/>
                  </a:lnTo>
                  <a:lnTo>
                    <a:pt x="83350" y="1999"/>
                  </a:lnTo>
                  <a:lnTo>
                    <a:pt x="72876" y="3686"/>
                  </a:lnTo>
                  <a:lnTo>
                    <a:pt x="61884" y="5354"/>
                  </a:lnTo>
                  <a:lnTo>
                    <a:pt x="50260" y="6767"/>
                  </a:lnTo>
                  <a:lnTo>
                    <a:pt x="38652" y="7867"/>
                  </a:lnTo>
                  <a:lnTo>
                    <a:pt x="27232" y="8799"/>
                  </a:lnTo>
                  <a:lnTo>
                    <a:pt x="14995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14153" y="2217523"/>
              <a:ext cx="259671" cy="425994"/>
            </a:xfrm>
            <a:custGeom>
              <a:avLst/>
              <a:gdLst/>
              <a:ahLst/>
              <a:cxnLst/>
              <a:rect l="0" t="0" r="0" b="0"/>
              <a:pathLst>
                <a:path w="259671" h="425994">
                  <a:moveTo>
                    <a:pt x="164914" y="35575"/>
                  </a:moveTo>
                  <a:lnTo>
                    <a:pt x="159046" y="29708"/>
                  </a:lnTo>
                  <a:lnTo>
                    <a:pt x="153482" y="24143"/>
                  </a:lnTo>
                  <a:lnTo>
                    <a:pt x="147674" y="18353"/>
                  </a:lnTo>
                  <a:lnTo>
                    <a:pt x="141247" y="12618"/>
                  </a:lnTo>
                  <a:lnTo>
                    <a:pt x="133621" y="7585"/>
                  </a:lnTo>
                  <a:lnTo>
                    <a:pt x="124595" y="3572"/>
                  </a:lnTo>
                  <a:lnTo>
                    <a:pt x="114614" y="893"/>
                  </a:lnTo>
                  <a:lnTo>
                    <a:pt x="104535" y="0"/>
                  </a:lnTo>
                  <a:lnTo>
                    <a:pt x="94872" y="961"/>
                  </a:lnTo>
                  <a:lnTo>
                    <a:pt x="85777" y="3539"/>
                  </a:lnTo>
                  <a:lnTo>
                    <a:pt x="77216" y="7396"/>
                  </a:lnTo>
                  <a:lnTo>
                    <a:pt x="69095" y="12212"/>
                  </a:lnTo>
                  <a:lnTo>
                    <a:pt x="61472" y="17882"/>
                  </a:lnTo>
                  <a:lnTo>
                    <a:pt x="54565" y="24511"/>
                  </a:lnTo>
                  <a:lnTo>
                    <a:pt x="48432" y="32078"/>
                  </a:lnTo>
                  <a:lnTo>
                    <a:pt x="42989" y="40448"/>
                  </a:lnTo>
                  <a:lnTo>
                    <a:pt x="38098" y="49443"/>
                  </a:lnTo>
                  <a:lnTo>
                    <a:pt x="33621" y="58908"/>
                  </a:lnTo>
                  <a:lnTo>
                    <a:pt x="29444" y="68875"/>
                  </a:lnTo>
                  <a:lnTo>
                    <a:pt x="25479" y="79550"/>
                  </a:lnTo>
                  <a:lnTo>
                    <a:pt x="21660" y="90997"/>
                  </a:lnTo>
                  <a:lnTo>
                    <a:pt x="17941" y="103295"/>
                  </a:lnTo>
                  <a:lnTo>
                    <a:pt x="14291" y="116613"/>
                  </a:lnTo>
                  <a:lnTo>
                    <a:pt x="10691" y="130948"/>
                  </a:lnTo>
                  <a:lnTo>
                    <a:pt x="7291" y="146151"/>
                  </a:lnTo>
                  <a:lnTo>
                    <a:pt x="4388" y="162034"/>
                  </a:lnTo>
                  <a:lnTo>
                    <a:pt x="2108" y="178417"/>
                  </a:lnTo>
                  <a:lnTo>
                    <a:pt x="578" y="194994"/>
                  </a:lnTo>
                  <a:lnTo>
                    <a:pt x="0" y="211349"/>
                  </a:lnTo>
                  <a:lnTo>
                    <a:pt x="392" y="227278"/>
                  </a:lnTo>
                  <a:lnTo>
                    <a:pt x="1620" y="242924"/>
                  </a:lnTo>
                  <a:lnTo>
                    <a:pt x="3508" y="258656"/>
                  </a:lnTo>
                  <a:lnTo>
                    <a:pt x="5886" y="274684"/>
                  </a:lnTo>
                  <a:lnTo>
                    <a:pt x="8617" y="290891"/>
                  </a:lnTo>
                  <a:lnTo>
                    <a:pt x="11595" y="306932"/>
                  </a:lnTo>
                  <a:lnTo>
                    <a:pt x="14748" y="322605"/>
                  </a:lnTo>
                  <a:lnTo>
                    <a:pt x="18187" y="337554"/>
                  </a:lnTo>
                  <a:lnTo>
                    <a:pt x="22182" y="351214"/>
                  </a:lnTo>
                  <a:lnTo>
                    <a:pt x="26835" y="363398"/>
                  </a:lnTo>
                  <a:lnTo>
                    <a:pt x="32096" y="374239"/>
                  </a:lnTo>
                  <a:lnTo>
                    <a:pt x="37853" y="383997"/>
                  </a:lnTo>
                  <a:lnTo>
                    <a:pt x="43990" y="392932"/>
                  </a:lnTo>
                  <a:lnTo>
                    <a:pt x="50569" y="401105"/>
                  </a:lnTo>
                  <a:lnTo>
                    <a:pt x="57816" y="408384"/>
                  </a:lnTo>
                  <a:lnTo>
                    <a:pt x="65803" y="414757"/>
                  </a:lnTo>
                  <a:lnTo>
                    <a:pt x="74455" y="420021"/>
                  </a:lnTo>
                  <a:lnTo>
                    <a:pt x="83641" y="423727"/>
                  </a:lnTo>
                  <a:lnTo>
                    <a:pt x="93224" y="425763"/>
                  </a:lnTo>
                  <a:lnTo>
                    <a:pt x="102930" y="425993"/>
                  </a:lnTo>
                  <a:lnTo>
                    <a:pt x="112366" y="424102"/>
                  </a:lnTo>
                  <a:lnTo>
                    <a:pt x="121340" y="420130"/>
                  </a:lnTo>
                  <a:lnTo>
                    <a:pt x="129839" y="414548"/>
                  </a:lnTo>
                  <a:lnTo>
                    <a:pt x="137934" y="408055"/>
                  </a:lnTo>
                  <a:lnTo>
                    <a:pt x="145710" y="401129"/>
                  </a:lnTo>
                  <a:lnTo>
                    <a:pt x="153085" y="393703"/>
                  </a:lnTo>
                  <a:lnTo>
                    <a:pt x="159820" y="385281"/>
                  </a:lnTo>
                  <a:lnTo>
                    <a:pt x="165824" y="375656"/>
                  </a:lnTo>
                  <a:lnTo>
                    <a:pt x="170840" y="365074"/>
                  </a:lnTo>
                  <a:lnTo>
                    <a:pt x="174379" y="354045"/>
                  </a:lnTo>
                  <a:lnTo>
                    <a:pt x="176312" y="342915"/>
                  </a:lnTo>
                  <a:lnTo>
                    <a:pt x="176812" y="331679"/>
                  </a:lnTo>
                  <a:lnTo>
                    <a:pt x="176168" y="320076"/>
                  </a:lnTo>
                  <a:lnTo>
                    <a:pt x="174659" y="307985"/>
                  </a:lnTo>
                  <a:lnTo>
                    <a:pt x="172361" y="295746"/>
                  </a:lnTo>
                  <a:lnTo>
                    <a:pt x="169148" y="284057"/>
                  </a:lnTo>
                  <a:lnTo>
                    <a:pt x="165018" y="273281"/>
                  </a:lnTo>
                  <a:lnTo>
                    <a:pt x="159771" y="263927"/>
                  </a:lnTo>
                  <a:lnTo>
                    <a:pt x="152960" y="256780"/>
                  </a:lnTo>
                  <a:lnTo>
                    <a:pt x="144512" y="252063"/>
                  </a:lnTo>
                  <a:lnTo>
                    <a:pt x="135607" y="249875"/>
                  </a:lnTo>
                  <a:lnTo>
                    <a:pt x="128607" y="251367"/>
                  </a:lnTo>
                  <a:lnTo>
                    <a:pt x="125207" y="256094"/>
                  </a:lnTo>
                  <a:lnTo>
                    <a:pt x="125944" y="260806"/>
                  </a:lnTo>
                  <a:lnTo>
                    <a:pt x="130326" y="264072"/>
                  </a:lnTo>
                  <a:lnTo>
                    <a:pt x="137714" y="265698"/>
                  </a:lnTo>
                  <a:lnTo>
                    <a:pt x="147667" y="265912"/>
                  </a:lnTo>
                  <a:lnTo>
                    <a:pt x="159702" y="265031"/>
                  </a:lnTo>
                  <a:lnTo>
                    <a:pt x="173011" y="263345"/>
                  </a:lnTo>
                  <a:lnTo>
                    <a:pt x="186554" y="261087"/>
                  </a:lnTo>
                  <a:lnTo>
                    <a:pt x="199725" y="258425"/>
                  </a:lnTo>
                  <a:lnTo>
                    <a:pt x="212079" y="255250"/>
                  </a:lnTo>
                  <a:lnTo>
                    <a:pt x="224453" y="250674"/>
                  </a:lnTo>
                  <a:lnTo>
                    <a:pt x="239043" y="242062"/>
                  </a:lnTo>
                  <a:lnTo>
                    <a:pt x="259670" y="225088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94880" y="2387656"/>
              <a:ext cx="126343" cy="178950"/>
            </a:xfrm>
            <a:custGeom>
              <a:avLst/>
              <a:gdLst/>
              <a:ahLst/>
              <a:cxnLst/>
              <a:rect l="0" t="0" r="0" b="0"/>
              <a:pathLst>
                <a:path w="126343" h="178950">
                  <a:moveTo>
                    <a:pt x="0" y="33898"/>
                  </a:moveTo>
                  <a:lnTo>
                    <a:pt x="67" y="45566"/>
                  </a:lnTo>
                  <a:lnTo>
                    <a:pt x="708" y="56055"/>
                  </a:lnTo>
                  <a:lnTo>
                    <a:pt x="2004" y="66357"/>
                  </a:lnTo>
                  <a:lnTo>
                    <a:pt x="3864" y="76658"/>
                  </a:lnTo>
                  <a:lnTo>
                    <a:pt x="6180" y="87002"/>
                  </a:lnTo>
                  <a:lnTo>
                    <a:pt x="8847" y="97396"/>
                  </a:lnTo>
                  <a:lnTo>
                    <a:pt x="11770" y="107997"/>
                  </a:lnTo>
                  <a:lnTo>
                    <a:pt x="14878" y="119103"/>
                  </a:lnTo>
                  <a:lnTo>
                    <a:pt x="18113" y="130831"/>
                  </a:lnTo>
                  <a:lnTo>
                    <a:pt x="21437" y="142980"/>
                  </a:lnTo>
                  <a:lnTo>
                    <a:pt x="24821" y="155133"/>
                  </a:lnTo>
                  <a:lnTo>
                    <a:pt x="28194" y="166978"/>
                  </a:lnTo>
                  <a:lnTo>
                    <a:pt x="29706" y="175952"/>
                  </a:lnTo>
                  <a:lnTo>
                    <a:pt x="27929" y="178949"/>
                  </a:lnTo>
                  <a:lnTo>
                    <a:pt x="24819" y="177015"/>
                  </a:lnTo>
                  <a:lnTo>
                    <a:pt x="21516" y="171686"/>
                  </a:lnTo>
                  <a:lnTo>
                    <a:pt x="18606" y="163879"/>
                  </a:lnTo>
                  <a:lnTo>
                    <a:pt x="16287" y="154236"/>
                  </a:lnTo>
                  <a:lnTo>
                    <a:pt x="14381" y="143421"/>
                  </a:lnTo>
                  <a:lnTo>
                    <a:pt x="12482" y="132127"/>
                  </a:lnTo>
                  <a:lnTo>
                    <a:pt x="10357" y="120764"/>
                  </a:lnTo>
                  <a:lnTo>
                    <a:pt x="8267" y="109346"/>
                  </a:lnTo>
                  <a:lnTo>
                    <a:pt x="6849" y="97609"/>
                  </a:lnTo>
                  <a:lnTo>
                    <a:pt x="6420" y="85421"/>
                  </a:lnTo>
                  <a:lnTo>
                    <a:pt x="7133" y="73116"/>
                  </a:lnTo>
                  <a:lnTo>
                    <a:pt x="9140" y="61379"/>
                  </a:lnTo>
                  <a:lnTo>
                    <a:pt x="12389" y="50562"/>
                  </a:lnTo>
                  <a:lnTo>
                    <a:pt x="16842" y="40841"/>
                  </a:lnTo>
                  <a:lnTo>
                    <a:pt x="22573" y="32383"/>
                  </a:lnTo>
                  <a:lnTo>
                    <a:pt x="29499" y="25140"/>
                  </a:lnTo>
                  <a:lnTo>
                    <a:pt x="37419" y="18920"/>
                  </a:lnTo>
                  <a:lnTo>
                    <a:pt x="46104" y="13493"/>
                  </a:lnTo>
                  <a:lnTo>
                    <a:pt x="55353" y="8659"/>
                  </a:lnTo>
                  <a:lnTo>
                    <a:pt x="65003" y="4579"/>
                  </a:lnTo>
                  <a:lnTo>
                    <a:pt x="74933" y="1742"/>
                  </a:lnTo>
                  <a:lnTo>
                    <a:pt x="85043" y="311"/>
                  </a:lnTo>
                  <a:lnTo>
                    <a:pt x="94816" y="0"/>
                  </a:lnTo>
                  <a:lnTo>
                    <a:pt x="104277" y="205"/>
                  </a:lnTo>
                  <a:lnTo>
                    <a:pt x="114256" y="948"/>
                  </a:lnTo>
                  <a:lnTo>
                    <a:pt x="126342" y="2313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75884" y="2424004"/>
              <a:ext cx="145381" cy="156519"/>
            </a:xfrm>
            <a:custGeom>
              <a:avLst/>
              <a:gdLst/>
              <a:ahLst/>
              <a:cxnLst/>
              <a:rect l="0" t="0" r="0" b="0"/>
              <a:pathLst>
                <a:path w="145381" h="156519">
                  <a:moveTo>
                    <a:pt x="61152" y="71249"/>
                  </a:moveTo>
                  <a:lnTo>
                    <a:pt x="63952" y="62448"/>
                  </a:lnTo>
                  <a:lnTo>
                    <a:pt x="65453" y="54101"/>
                  </a:lnTo>
                  <a:lnTo>
                    <a:pt x="65755" y="45407"/>
                  </a:lnTo>
                  <a:lnTo>
                    <a:pt x="64903" y="36459"/>
                  </a:lnTo>
                  <a:lnTo>
                    <a:pt x="62787" y="27613"/>
                  </a:lnTo>
                  <a:lnTo>
                    <a:pt x="59460" y="19087"/>
                  </a:lnTo>
                  <a:lnTo>
                    <a:pt x="54953" y="11418"/>
                  </a:lnTo>
                  <a:lnTo>
                    <a:pt x="49185" y="5485"/>
                  </a:lnTo>
                  <a:lnTo>
                    <a:pt x="42243" y="1624"/>
                  </a:lnTo>
                  <a:lnTo>
                    <a:pt x="34651" y="0"/>
                  </a:lnTo>
                  <a:lnTo>
                    <a:pt x="27251" y="873"/>
                  </a:lnTo>
                  <a:lnTo>
                    <a:pt x="20506" y="4132"/>
                  </a:lnTo>
                  <a:lnTo>
                    <a:pt x="14675" y="9556"/>
                  </a:lnTo>
                  <a:lnTo>
                    <a:pt x="9982" y="17000"/>
                  </a:lnTo>
                  <a:lnTo>
                    <a:pt x="6422" y="26186"/>
                  </a:lnTo>
                  <a:lnTo>
                    <a:pt x="3827" y="36758"/>
                  </a:lnTo>
                  <a:lnTo>
                    <a:pt x="1987" y="48369"/>
                  </a:lnTo>
                  <a:lnTo>
                    <a:pt x="709" y="60727"/>
                  </a:lnTo>
                  <a:lnTo>
                    <a:pt x="0" y="73446"/>
                  </a:lnTo>
                  <a:lnTo>
                    <a:pt x="48" y="86058"/>
                  </a:lnTo>
                  <a:lnTo>
                    <a:pt x="898" y="98317"/>
                  </a:lnTo>
                  <a:lnTo>
                    <a:pt x="2622" y="110176"/>
                  </a:lnTo>
                  <a:lnTo>
                    <a:pt x="5382" y="121680"/>
                  </a:lnTo>
                  <a:lnTo>
                    <a:pt x="9172" y="132880"/>
                  </a:lnTo>
                  <a:lnTo>
                    <a:pt x="14005" y="143029"/>
                  </a:lnTo>
                  <a:lnTo>
                    <a:pt x="19999" y="150650"/>
                  </a:lnTo>
                  <a:lnTo>
                    <a:pt x="27096" y="155136"/>
                  </a:lnTo>
                  <a:lnTo>
                    <a:pt x="34793" y="156518"/>
                  </a:lnTo>
                  <a:lnTo>
                    <a:pt x="42265" y="155020"/>
                  </a:lnTo>
                  <a:lnTo>
                    <a:pt x="49058" y="151081"/>
                  </a:lnTo>
                  <a:lnTo>
                    <a:pt x="54921" y="145066"/>
                  </a:lnTo>
                  <a:lnTo>
                    <a:pt x="59635" y="137159"/>
                  </a:lnTo>
                  <a:lnTo>
                    <a:pt x="63210" y="127629"/>
                  </a:lnTo>
                  <a:lnTo>
                    <a:pt x="65815" y="116812"/>
                  </a:lnTo>
                  <a:lnTo>
                    <a:pt x="67662" y="105029"/>
                  </a:lnTo>
                  <a:lnTo>
                    <a:pt x="68961" y="92578"/>
                  </a:lnTo>
                  <a:lnTo>
                    <a:pt x="70335" y="80834"/>
                  </a:lnTo>
                  <a:lnTo>
                    <a:pt x="72731" y="73517"/>
                  </a:lnTo>
                  <a:lnTo>
                    <a:pt x="76037" y="72821"/>
                  </a:lnTo>
                  <a:lnTo>
                    <a:pt x="79485" y="77019"/>
                  </a:lnTo>
                  <a:lnTo>
                    <a:pt x="83050" y="84141"/>
                  </a:lnTo>
                  <a:lnTo>
                    <a:pt x="87065" y="92486"/>
                  </a:lnTo>
                  <a:lnTo>
                    <a:pt x="91695" y="101078"/>
                  </a:lnTo>
                  <a:lnTo>
                    <a:pt x="96921" y="109500"/>
                  </a:lnTo>
                  <a:lnTo>
                    <a:pt x="102644" y="117632"/>
                  </a:lnTo>
                  <a:lnTo>
                    <a:pt x="108745" y="125473"/>
                  </a:lnTo>
                  <a:lnTo>
                    <a:pt x="115009" y="132769"/>
                  </a:lnTo>
                  <a:lnTo>
                    <a:pt x="121856" y="139705"/>
                  </a:lnTo>
                  <a:lnTo>
                    <a:pt x="131002" y="146889"/>
                  </a:lnTo>
                  <a:lnTo>
                    <a:pt x="145380" y="155477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044317" y="2374837"/>
              <a:ext cx="117745" cy="174400"/>
            </a:xfrm>
            <a:custGeom>
              <a:avLst/>
              <a:gdLst/>
              <a:ahLst/>
              <a:cxnLst/>
              <a:rect l="0" t="0" r="0" b="0"/>
              <a:pathLst>
                <a:path w="117745" h="174400">
                  <a:moveTo>
                    <a:pt x="92760" y="4603"/>
                  </a:moveTo>
                  <a:lnTo>
                    <a:pt x="83959" y="1803"/>
                  </a:lnTo>
                  <a:lnTo>
                    <a:pt x="75612" y="301"/>
                  </a:lnTo>
                  <a:lnTo>
                    <a:pt x="66918" y="0"/>
                  </a:lnTo>
                  <a:lnTo>
                    <a:pt x="57970" y="852"/>
                  </a:lnTo>
                  <a:lnTo>
                    <a:pt x="49123" y="2968"/>
                  </a:lnTo>
                  <a:lnTo>
                    <a:pt x="40585" y="6290"/>
                  </a:lnTo>
                  <a:lnTo>
                    <a:pt x="32396" y="10625"/>
                  </a:lnTo>
                  <a:lnTo>
                    <a:pt x="24519" y="15744"/>
                  </a:lnTo>
                  <a:lnTo>
                    <a:pt x="16902" y="21447"/>
                  </a:lnTo>
                  <a:lnTo>
                    <a:pt x="9975" y="27731"/>
                  </a:lnTo>
                  <a:lnTo>
                    <a:pt x="4606" y="34780"/>
                  </a:lnTo>
                  <a:lnTo>
                    <a:pt x="1160" y="42620"/>
                  </a:lnTo>
                  <a:lnTo>
                    <a:pt x="0" y="50664"/>
                  </a:lnTo>
                  <a:lnTo>
                    <a:pt x="1724" y="57844"/>
                  </a:lnTo>
                  <a:lnTo>
                    <a:pt x="6366" y="63628"/>
                  </a:lnTo>
                  <a:lnTo>
                    <a:pt x="13364" y="67830"/>
                  </a:lnTo>
                  <a:lnTo>
                    <a:pt x="21872" y="70359"/>
                  </a:lnTo>
                  <a:lnTo>
                    <a:pt x="31256" y="71362"/>
                  </a:lnTo>
                  <a:lnTo>
                    <a:pt x="41297" y="71443"/>
                  </a:lnTo>
                  <a:lnTo>
                    <a:pt x="52087" y="71516"/>
                  </a:lnTo>
                  <a:lnTo>
                    <a:pt x="63624" y="72107"/>
                  </a:lnTo>
                  <a:lnTo>
                    <a:pt x="75318" y="73679"/>
                  </a:lnTo>
                  <a:lnTo>
                    <a:pt x="86111" y="76798"/>
                  </a:lnTo>
                  <a:lnTo>
                    <a:pt x="95476" y="81611"/>
                  </a:lnTo>
                  <a:lnTo>
                    <a:pt x="103239" y="88099"/>
                  </a:lnTo>
                  <a:lnTo>
                    <a:pt x="109311" y="96266"/>
                  </a:lnTo>
                  <a:lnTo>
                    <a:pt x="113829" y="105932"/>
                  </a:lnTo>
                  <a:lnTo>
                    <a:pt x="116745" y="116487"/>
                  </a:lnTo>
                  <a:lnTo>
                    <a:pt x="117744" y="127023"/>
                  </a:lnTo>
                  <a:lnTo>
                    <a:pt x="116820" y="137022"/>
                  </a:lnTo>
                  <a:lnTo>
                    <a:pt x="113914" y="146190"/>
                  </a:lnTo>
                  <a:lnTo>
                    <a:pt x="108766" y="154275"/>
                  </a:lnTo>
                  <a:lnTo>
                    <a:pt x="101449" y="161258"/>
                  </a:lnTo>
                  <a:lnTo>
                    <a:pt x="92300" y="166964"/>
                  </a:lnTo>
                  <a:lnTo>
                    <a:pt x="81725" y="170982"/>
                  </a:lnTo>
                  <a:lnTo>
                    <a:pt x="70111" y="173248"/>
                  </a:lnTo>
                  <a:lnTo>
                    <a:pt x="58173" y="174142"/>
                  </a:lnTo>
                  <a:lnTo>
                    <a:pt x="45684" y="174399"/>
                  </a:lnTo>
                  <a:lnTo>
                    <a:pt x="30434" y="174044"/>
                  </a:lnTo>
                  <a:lnTo>
                    <a:pt x="8532" y="173059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221305" y="2343251"/>
              <a:ext cx="134715" cy="183589"/>
            </a:xfrm>
            <a:custGeom>
              <a:avLst/>
              <a:gdLst/>
              <a:ahLst/>
              <a:cxnLst/>
              <a:rect l="0" t="0" r="0" b="0"/>
              <a:pathLst>
                <a:path w="134715" h="183589">
                  <a:moveTo>
                    <a:pt x="94757" y="4603"/>
                  </a:moveTo>
                  <a:lnTo>
                    <a:pt x="85955" y="1804"/>
                  </a:lnTo>
                  <a:lnTo>
                    <a:pt x="77609" y="302"/>
                  </a:lnTo>
                  <a:lnTo>
                    <a:pt x="68914" y="0"/>
                  </a:lnTo>
                  <a:lnTo>
                    <a:pt x="59966" y="852"/>
                  </a:lnTo>
                  <a:lnTo>
                    <a:pt x="51120" y="2968"/>
                  </a:lnTo>
                  <a:lnTo>
                    <a:pt x="42581" y="6290"/>
                  </a:lnTo>
                  <a:lnTo>
                    <a:pt x="34393" y="10625"/>
                  </a:lnTo>
                  <a:lnTo>
                    <a:pt x="26515" y="15745"/>
                  </a:lnTo>
                  <a:lnTo>
                    <a:pt x="18898" y="21447"/>
                  </a:lnTo>
                  <a:lnTo>
                    <a:pt x="11971" y="27732"/>
                  </a:lnTo>
                  <a:lnTo>
                    <a:pt x="6603" y="34780"/>
                  </a:lnTo>
                  <a:lnTo>
                    <a:pt x="3152" y="42625"/>
                  </a:lnTo>
                  <a:lnTo>
                    <a:pt x="1819" y="50841"/>
                  </a:lnTo>
                  <a:lnTo>
                    <a:pt x="2894" y="58670"/>
                  </a:lnTo>
                  <a:lnTo>
                    <a:pt x="6288" y="65702"/>
                  </a:lnTo>
                  <a:lnTo>
                    <a:pt x="11634" y="71558"/>
                  </a:lnTo>
                  <a:lnTo>
                    <a:pt x="18493" y="75734"/>
                  </a:lnTo>
                  <a:lnTo>
                    <a:pt x="26474" y="78136"/>
                  </a:lnTo>
                  <a:lnTo>
                    <a:pt x="35422" y="79137"/>
                  </a:lnTo>
                  <a:lnTo>
                    <a:pt x="45404" y="79370"/>
                  </a:lnTo>
                  <a:lnTo>
                    <a:pt x="56368" y="79285"/>
                  </a:lnTo>
                  <a:lnTo>
                    <a:pt x="67830" y="79437"/>
                  </a:lnTo>
                  <a:lnTo>
                    <a:pt x="78992" y="80539"/>
                  </a:lnTo>
                  <a:lnTo>
                    <a:pt x="89424" y="82883"/>
                  </a:lnTo>
                  <a:lnTo>
                    <a:pt x="99055" y="86409"/>
                  </a:lnTo>
                  <a:lnTo>
                    <a:pt x="107984" y="90911"/>
                  </a:lnTo>
                  <a:lnTo>
                    <a:pt x="116348" y="96167"/>
                  </a:lnTo>
                  <a:lnTo>
                    <a:pt x="123795" y="102305"/>
                  </a:lnTo>
                  <a:lnTo>
                    <a:pt x="129521" y="109779"/>
                  </a:lnTo>
                  <a:lnTo>
                    <a:pt x="133216" y="118719"/>
                  </a:lnTo>
                  <a:lnTo>
                    <a:pt x="134714" y="128483"/>
                  </a:lnTo>
                  <a:lnTo>
                    <a:pt x="133750" y="137890"/>
                  </a:lnTo>
                  <a:lnTo>
                    <a:pt x="130431" y="146286"/>
                  </a:lnTo>
                  <a:lnTo>
                    <a:pt x="125136" y="153548"/>
                  </a:lnTo>
                  <a:lnTo>
                    <a:pt x="118310" y="159808"/>
                  </a:lnTo>
                  <a:lnTo>
                    <a:pt x="110351" y="165270"/>
                  </a:lnTo>
                  <a:lnTo>
                    <a:pt x="101418" y="169972"/>
                  </a:lnTo>
                  <a:lnTo>
                    <a:pt x="91446" y="173774"/>
                  </a:lnTo>
                  <a:lnTo>
                    <a:pt x="80485" y="176673"/>
                  </a:lnTo>
                  <a:lnTo>
                    <a:pt x="68723" y="178796"/>
                  </a:lnTo>
                  <a:lnTo>
                    <a:pt x="54948" y="180536"/>
                  </a:lnTo>
                  <a:lnTo>
                    <a:pt x="34596" y="182046"/>
                  </a:lnTo>
                  <a:lnTo>
                    <a:pt x="0" y="183588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395682" y="2168870"/>
              <a:ext cx="57251" cy="379027"/>
            </a:xfrm>
            <a:custGeom>
              <a:avLst/>
              <a:gdLst/>
              <a:ahLst/>
              <a:cxnLst/>
              <a:rect l="0" t="0" r="0" b="0"/>
              <a:pathLst>
                <a:path w="57251" h="379027">
                  <a:moveTo>
                    <a:pt x="4608" y="0"/>
                  </a:moveTo>
                  <a:lnTo>
                    <a:pt x="1808" y="8935"/>
                  </a:lnTo>
                  <a:lnTo>
                    <a:pt x="306" y="18562"/>
                  </a:lnTo>
                  <a:lnTo>
                    <a:pt x="0" y="29845"/>
                  </a:lnTo>
                  <a:lnTo>
                    <a:pt x="679" y="42340"/>
                  </a:lnTo>
                  <a:lnTo>
                    <a:pt x="2147" y="55171"/>
                  </a:lnTo>
                  <a:lnTo>
                    <a:pt x="4216" y="67803"/>
                  </a:lnTo>
                  <a:lnTo>
                    <a:pt x="6725" y="80532"/>
                  </a:lnTo>
                  <a:lnTo>
                    <a:pt x="9548" y="94272"/>
                  </a:lnTo>
                  <a:lnTo>
                    <a:pt x="12590" y="109463"/>
                  </a:lnTo>
                  <a:lnTo>
                    <a:pt x="15783" y="125597"/>
                  </a:lnTo>
                  <a:lnTo>
                    <a:pt x="19079" y="141519"/>
                  </a:lnTo>
                  <a:lnTo>
                    <a:pt x="22441" y="156577"/>
                  </a:lnTo>
                  <a:lnTo>
                    <a:pt x="25681" y="171112"/>
                  </a:lnTo>
                  <a:lnTo>
                    <a:pt x="28478" y="186151"/>
                  </a:lnTo>
                  <a:lnTo>
                    <a:pt x="30696" y="202260"/>
                  </a:lnTo>
                  <a:lnTo>
                    <a:pt x="32524" y="219199"/>
                  </a:lnTo>
                  <a:lnTo>
                    <a:pt x="34366" y="236202"/>
                  </a:lnTo>
                  <a:lnTo>
                    <a:pt x="36460" y="252794"/>
                  </a:lnTo>
                  <a:lnTo>
                    <a:pt x="38868" y="268835"/>
                  </a:lnTo>
                  <a:lnTo>
                    <a:pt x="41564" y="284360"/>
                  </a:lnTo>
                  <a:lnTo>
                    <a:pt x="44487" y="299455"/>
                  </a:lnTo>
                  <a:lnTo>
                    <a:pt x="47427" y="314003"/>
                  </a:lnTo>
                  <a:lnTo>
                    <a:pt x="50326" y="329306"/>
                  </a:lnTo>
                  <a:lnTo>
                    <a:pt x="53437" y="348944"/>
                  </a:lnTo>
                  <a:lnTo>
                    <a:pt x="57250" y="379026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512096" y="2366339"/>
              <a:ext cx="182993" cy="153597"/>
            </a:xfrm>
            <a:custGeom>
              <a:avLst/>
              <a:gdLst/>
              <a:ahLst/>
              <a:cxnLst/>
              <a:rect l="0" t="0" r="0" b="0"/>
              <a:pathLst>
                <a:path w="182993" h="153597">
                  <a:moveTo>
                    <a:pt x="98764" y="44687"/>
                  </a:moveTo>
                  <a:lnTo>
                    <a:pt x="92896" y="35952"/>
                  </a:lnTo>
                  <a:lnTo>
                    <a:pt x="87332" y="28246"/>
                  </a:lnTo>
                  <a:lnTo>
                    <a:pt x="81523" y="20853"/>
                  </a:lnTo>
                  <a:lnTo>
                    <a:pt x="75097" y="13937"/>
                  </a:lnTo>
                  <a:lnTo>
                    <a:pt x="67471" y="8055"/>
                  </a:lnTo>
                  <a:lnTo>
                    <a:pt x="58445" y="3450"/>
                  </a:lnTo>
                  <a:lnTo>
                    <a:pt x="48464" y="529"/>
                  </a:lnTo>
                  <a:lnTo>
                    <a:pt x="38385" y="0"/>
                  </a:lnTo>
                  <a:lnTo>
                    <a:pt x="28731" y="2030"/>
                  </a:lnTo>
                  <a:lnTo>
                    <a:pt x="19981" y="6649"/>
                  </a:lnTo>
                  <a:lnTo>
                    <a:pt x="12717" y="14011"/>
                  </a:lnTo>
                  <a:lnTo>
                    <a:pt x="7103" y="23920"/>
                  </a:lnTo>
                  <a:lnTo>
                    <a:pt x="3131" y="35775"/>
                  </a:lnTo>
                  <a:lnTo>
                    <a:pt x="816" y="48778"/>
                  </a:lnTo>
                  <a:lnTo>
                    <a:pt x="0" y="62363"/>
                  </a:lnTo>
                  <a:lnTo>
                    <a:pt x="566" y="76056"/>
                  </a:lnTo>
                  <a:lnTo>
                    <a:pt x="2533" y="89395"/>
                  </a:lnTo>
                  <a:lnTo>
                    <a:pt x="5778" y="102174"/>
                  </a:lnTo>
                  <a:lnTo>
                    <a:pt x="10073" y="114228"/>
                  </a:lnTo>
                  <a:lnTo>
                    <a:pt x="15172" y="125339"/>
                  </a:lnTo>
                  <a:lnTo>
                    <a:pt x="20864" y="135466"/>
                  </a:lnTo>
                  <a:lnTo>
                    <a:pt x="27142" y="144081"/>
                  </a:lnTo>
                  <a:lnTo>
                    <a:pt x="34188" y="150133"/>
                  </a:lnTo>
                  <a:lnTo>
                    <a:pt x="42031" y="153270"/>
                  </a:lnTo>
                  <a:lnTo>
                    <a:pt x="50246" y="153596"/>
                  </a:lnTo>
                  <a:lnTo>
                    <a:pt x="58075" y="151315"/>
                  </a:lnTo>
                  <a:lnTo>
                    <a:pt x="65111" y="146809"/>
                  </a:lnTo>
                  <a:lnTo>
                    <a:pt x="71139" y="140228"/>
                  </a:lnTo>
                  <a:lnTo>
                    <a:pt x="75964" y="131400"/>
                  </a:lnTo>
                  <a:lnTo>
                    <a:pt x="79618" y="120440"/>
                  </a:lnTo>
                  <a:lnTo>
                    <a:pt x="82446" y="108015"/>
                  </a:lnTo>
                  <a:lnTo>
                    <a:pt x="84975" y="95147"/>
                  </a:lnTo>
                  <a:lnTo>
                    <a:pt x="87527" y="82459"/>
                  </a:lnTo>
                  <a:lnTo>
                    <a:pt x="89907" y="70178"/>
                  </a:lnTo>
                  <a:lnTo>
                    <a:pt x="91520" y="58326"/>
                  </a:lnTo>
                  <a:lnTo>
                    <a:pt x="92084" y="46906"/>
                  </a:lnTo>
                  <a:lnTo>
                    <a:pt x="91639" y="38288"/>
                  </a:lnTo>
                  <a:lnTo>
                    <a:pt x="90675" y="35695"/>
                  </a:lnTo>
                  <a:lnTo>
                    <a:pt x="89846" y="38481"/>
                  </a:lnTo>
                  <a:lnTo>
                    <a:pt x="89285" y="45073"/>
                  </a:lnTo>
                  <a:lnTo>
                    <a:pt x="89261" y="53872"/>
                  </a:lnTo>
                  <a:lnTo>
                    <a:pt x="90322" y="63391"/>
                  </a:lnTo>
                  <a:lnTo>
                    <a:pt x="92677" y="72795"/>
                  </a:lnTo>
                  <a:lnTo>
                    <a:pt x="96230" y="81774"/>
                  </a:lnTo>
                  <a:lnTo>
                    <a:pt x="100760" y="90287"/>
                  </a:lnTo>
                  <a:lnTo>
                    <a:pt x="106034" y="98389"/>
                  </a:lnTo>
                  <a:lnTo>
                    <a:pt x="112017" y="106006"/>
                  </a:lnTo>
                  <a:lnTo>
                    <a:pt x="118856" y="112913"/>
                  </a:lnTo>
                  <a:lnTo>
                    <a:pt x="126557" y="119029"/>
                  </a:lnTo>
                  <a:lnTo>
                    <a:pt x="134675" y="123782"/>
                  </a:lnTo>
                  <a:lnTo>
                    <a:pt x="142438" y="126081"/>
                  </a:lnTo>
                  <a:lnTo>
                    <a:pt x="149434" y="125546"/>
                  </a:lnTo>
                  <a:lnTo>
                    <a:pt x="155605" y="122422"/>
                  </a:lnTo>
                  <a:lnTo>
                    <a:pt x="161058" y="117202"/>
                  </a:lnTo>
                  <a:lnTo>
                    <a:pt x="165943" y="110407"/>
                  </a:lnTo>
                  <a:lnTo>
                    <a:pt x="170256" y="102738"/>
                  </a:lnTo>
                  <a:lnTo>
                    <a:pt x="174248" y="94205"/>
                  </a:lnTo>
                  <a:lnTo>
                    <a:pt x="178274" y="82955"/>
                  </a:lnTo>
                  <a:lnTo>
                    <a:pt x="182992" y="65743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695088" y="2350947"/>
              <a:ext cx="126343" cy="130721"/>
            </a:xfrm>
            <a:custGeom>
              <a:avLst/>
              <a:gdLst/>
              <a:ahLst/>
              <a:cxnLst/>
              <a:rect l="0" t="0" r="0" b="0"/>
              <a:pathLst>
                <a:path w="126343" h="130721">
                  <a:moveTo>
                    <a:pt x="0" y="49550"/>
                  </a:moveTo>
                  <a:lnTo>
                    <a:pt x="67" y="61285"/>
                  </a:lnTo>
                  <a:lnTo>
                    <a:pt x="707" y="72414"/>
                  </a:lnTo>
                  <a:lnTo>
                    <a:pt x="2003" y="84008"/>
                  </a:lnTo>
                  <a:lnTo>
                    <a:pt x="3863" y="95996"/>
                  </a:lnTo>
                  <a:lnTo>
                    <a:pt x="6180" y="108008"/>
                  </a:lnTo>
                  <a:lnTo>
                    <a:pt x="8820" y="119735"/>
                  </a:lnTo>
                  <a:lnTo>
                    <a:pt x="10793" y="128444"/>
                  </a:lnTo>
                  <a:lnTo>
                    <a:pt x="10987" y="130720"/>
                  </a:lnTo>
                  <a:lnTo>
                    <a:pt x="9826" y="127484"/>
                  </a:lnTo>
                  <a:lnTo>
                    <a:pt x="7975" y="120301"/>
                  </a:lnTo>
                  <a:lnTo>
                    <a:pt x="6064" y="110181"/>
                  </a:lnTo>
                  <a:lnTo>
                    <a:pt x="4426" y="97878"/>
                  </a:lnTo>
                  <a:lnTo>
                    <a:pt x="3313" y="84312"/>
                  </a:lnTo>
                  <a:lnTo>
                    <a:pt x="3010" y="70558"/>
                  </a:lnTo>
                  <a:lnTo>
                    <a:pt x="3585" y="57223"/>
                  </a:lnTo>
                  <a:lnTo>
                    <a:pt x="5106" y="44651"/>
                  </a:lnTo>
                  <a:lnTo>
                    <a:pt x="7720" y="33122"/>
                  </a:lnTo>
                  <a:lnTo>
                    <a:pt x="11413" y="22676"/>
                  </a:lnTo>
                  <a:lnTo>
                    <a:pt x="16349" y="13660"/>
                  </a:lnTo>
                  <a:lnTo>
                    <a:pt x="22943" y="6797"/>
                  </a:lnTo>
                  <a:lnTo>
                    <a:pt x="31265" y="2295"/>
                  </a:lnTo>
                  <a:lnTo>
                    <a:pt x="40938" y="67"/>
                  </a:lnTo>
                  <a:lnTo>
                    <a:pt x="51340" y="0"/>
                  </a:lnTo>
                  <a:lnTo>
                    <a:pt x="62028" y="1809"/>
                  </a:lnTo>
                  <a:lnTo>
                    <a:pt x="72456" y="5276"/>
                  </a:lnTo>
                  <a:lnTo>
                    <a:pt x="81918" y="10335"/>
                  </a:lnTo>
                  <a:lnTo>
                    <a:pt x="90127" y="16810"/>
                  </a:lnTo>
                  <a:lnTo>
                    <a:pt x="97145" y="24597"/>
                  </a:lnTo>
                  <a:lnTo>
                    <a:pt x="103183" y="33725"/>
                  </a:lnTo>
                  <a:lnTo>
                    <a:pt x="108467" y="44085"/>
                  </a:lnTo>
                  <a:lnTo>
                    <a:pt x="113051" y="55425"/>
                  </a:lnTo>
                  <a:lnTo>
                    <a:pt x="117256" y="68864"/>
                  </a:lnTo>
                  <a:lnTo>
                    <a:pt x="121456" y="88933"/>
                  </a:lnTo>
                  <a:lnTo>
                    <a:pt x="126342" y="12325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894033" y="2074647"/>
              <a:ext cx="137968" cy="417276"/>
            </a:xfrm>
            <a:custGeom>
              <a:avLst/>
              <a:gdLst/>
              <a:ahLst/>
              <a:cxnLst/>
              <a:rect l="0" t="0" r="0" b="0"/>
              <a:pathLst>
                <a:path w="137968" h="417276">
                  <a:moveTo>
                    <a:pt x="74796" y="304793"/>
                  </a:moveTo>
                  <a:lnTo>
                    <a:pt x="68861" y="296126"/>
                  </a:lnTo>
                  <a:lnTo>
                    <a:pt x="62656" y="289060"/>
                  </a:lnTo>
                  <a:lnTo>
                    <a:pt x="55565" y="282968"/>
                  </a:lnTo>
                  <a:lnTo>
                    <a:pt x="47798" y="278084"/>
                  </a:lnTo>
                  <a:lnTo>
                    <a:pt x="39799" y="275167"/>
                  </a:lnTo>
                  <a:lnTo>
                    <a:pt x="31863" y="274477"/>
                  </a:lnTo>
                  <a:lnTo>
                    <a:pt x="24262" y="276133"/>
                  </a:lnTo>
                  <a:lnTo>
                    <a:pt x="17317" y="280359"/>
                  </a:lnTo>
                  <a:lnTo>
                    <a:pt x="11142" y="287023"/>
                  </a:lnTo>
                  <a:lnTo>
                    <a:pt x="5998" y="295885"/>
                  </a:lnTo>
                  <a:lnTo>
                    <a:pt x="2366" y="306791"/>
                  </a:lnTo>
                  <a:lnTo>
                    <a:pt x="373" y="319446"/>
                  </a:lnTo>
                  <a:lnTo>
                    <a:pt x="0" y="333160"/>
                  </a:lnTo>
                  <a:lnTo>
                    <a:pt x="1261" y="346970"/>
                  </a:lnTo>
                  <a:lnTo>
                    <a:pt x="3998" y="360321"/>
                  </a:lnTo>
                  <a:lnTo>
                    <a:pt x="7935" y="372893"/>
                  </a:lnTo>
                  <a:lnTo>
                    <a:pt x="12785" y="384417"/>
                  </a:lnTo>
                  <a:lnTo>
                    <a:pt x="18307" y="394857"/>
                  </a:lnTo>
                  <a:lnTo>
                    <a:pt x="24470" y="403869"/>
                  </a:lnTo>
                  <a:lnTo>
                    <a:pt x="31437" y="410727"/>
                  </a:lnTo>
                  <a:lnTo>
                    <a:pt x="39231" y="415221"/>
                  </a:lnTo>
                  <a:lnTo>
                    <a:pt x="47584" y="417275"/>
                  </a:lnTo>
                  <a:lnTo>
                    <a:pt x="56037" y="416692"/>
                  </a:lnTo>
                  <a:lnTo>
                    <a:pt x="64311" y="413628"/>
                  </a:lnTo>
                  <a:lnTo>
                    <a:pt x="72154" y="408335"/>
                  </a:lnTo>
                  <a:lnTo>
                    <a:pt x="79268" y="400979"/>
                  </a:lnTo>
                  <a:lnTo>
                    <a:pt x="85565" y="391847"/>
                  </a:lnTo>
                  <a:lnTo>
                    <a:pt x="90961" y="381142"/>
                  </a:lnTo>
                  <a:lnTo>
                    <a:pt x="95296" y="368909"/>
                  </a:lnTo>
                  <a:lnTo>
                    <a:pt x="98584" y="355311"/>
                  </a:lnTo>
                  <a:lnTo>
                    <a:pt x="100981" y="340605"/>
                  </a:lnTo>
                  <a:lnTo>
                    <a:pt x="102680" y="325056"/>
                  </a:lnTo>
                  <a:lnTo>
                    <a:pt x="103865" y="308888"/>
                  </a:lnTo>
                  <a:lnTo>
                    <a:pt x="104679" y="292116"/>
                  </a:lnTo>
                  <a:lnTo>
                    <a:pt x="105234" y="274565"/>
                  </a:lnTo>
                  <a:lnTo>
                    <a:pt x="105606" y="256210"/>
                  </a:lnTo>
                  <a:lnTo>
                    <a:pt x="105687" y="237476"/>
                  </a:lnTo>
                  <a:lnTo>
                    <a:pt x="105210" y="219126"/>
                  </a:lnTo>
                  <a:lnTo>
                    <a:pt x="104076" y="201557"/>
                  </a:lnTo>
                  <a:lnTo>
                    <a:pt x="102499" y="184658"/>
                  </a:lnTo>
                  <a:lnTo>
                    <a:pt x="100903" y="168010"/>
                  </a:lnTo>
                  <a:lnTo>
                    <a:pt x="99530" y="151336"/>
                  </a:lnTo>
                  <a:lnTo>
                    <a:pt x="98287" y="134848"/>
                  </a:lnTo>
                  <a:lnTo>
                    <a:pt x="96846" y="119143"/>
                  </a:lnTo>
                  <a:lnTo>
                    <a:pt x="95029" y="104492"/>
                  </a:lnTo>
                  <a:lnTo>
                    <a:pt x="92979" y="90533"/>
                  </a:lnTo>
                  <a:lnTo>
                    <a:pt x="91055" y="76479"/>
                  </a:lnTo>
                  <a:lnTo>
                    <a:pt x="89460" y="61881"/>
                  </a:lnTo>
                  <a:lnTo>
                    <a:pt x="88067" y="46958"/>
                  </a:lnTo>
                  <a:lnTo>
                    <a:pt x="86524" y="32386"/>
                  </a:lnTo>
                  <a:lnTo>
                    <a:pt x="84622" y="18572"/>
                  </a:lnTo>
                  <a:lnTo>
                    <a:pt x="81899" y="6659"/>
                  </a:lnTo>
                  <a:lnTo>
                    <a:pt x="78000" y="0"/>
                  </a:lnTo>
                  <a:lnTo>
                    <a:pt x="73911" y="544"/>
                  </a:lnTo>
                  <a:lnTo>
                    <a:pt x="70746" y="6459"/>
                  </a:lnTo>
                  <a:lnTo>
                    <a:pt x="68733" y="16056"/>
                  </a:lnTo>
                  <a:lnTo>
                    <a:pt x="67927" y="28191"/>
                  </a:lnTo>
                  <a:lnTo>
                    <a:pt x="68216" y="42077"/>
                  </a:lnTo>
                  <a:lnTo>
                    <a:pt x="69236" y="57323"/>
                  </a:lnTo>
                  <a:lnTo>
                    <a:pt x="70466" y="73854"/>
                  </a:lnTo>
                  <a:lnTo>
                    <a:pt x="71597" y="91525"/>
                  </a:lnTo>
                  <a:lnTo>
                    <a:pt x="72679" y="109631"/>
                  </a:lnTo>
                  <a:lnTo>
                    <a:pt x="74014" y="127029"/>
                  </a:lnTo>
                  <a:lnTo>
                    <a:pt x="75764" y="143139"/>
                  </a:lnTo>
                  <a:lnTo>
                    <a:pt x="77941" y="157904"/>
                  </a:lnTo>
                  <a:lnTo>
                    <a:pt x="80481" y="171517"/>
                  </a:lnTo>
                  <a:lnTo>
                    <a:pt x="83300" y="184240"/>
                  </a:lnTo>
                  <a:lnTo>
                    <a:pt x="86159" y="196636"/>
                  </a:lnTo>
                  <a:lnTo>
                    <a:pt x="88692" y="209506"/>
                  </a:lnTo>
                  <a:lnTo>
                    <a:pt x="90730" y="223249"/>
                  </a:lnTo>
                  <a:lnTo>
                    <a:pt x="92435" y="237738"/>
                  </a:lnTo>
                  <a:lnTo>
                    <a:pt x="94194" y="252536"/>
                  </a:lnTo>
                  <a:lnTo>
                    <a:pt x="96233" y="267338"/>
                  </a:lnTo>
                  <a:lnTo>
                    <a:pt x="98603" y="281851"/>
                  </a:lnTo>
                  <a:lnTo>
                    <a:pt x="101274" y="295742"/>
                  </a:lnTo>
                  <a:lnTo>
                    <a:pt x="104189" y="308891"/>
                  </a:lnTo>
                  <a:lnTo>
                    <a:pt x="107453" y="321193"/>
                  </a:lnTo>
                  <a:lnTo>
                    <a:pt x="111322" y="332470"/>
                  </a:lnTo>
                  <a:lnTo>
                    <a:pt x="115878" y="342716"/>
                  </a:lnTo>
                  <a:lnTo>
                    <a:pt x="120754" y="351780"/>
                  </a:lnTo>
                  <a:lnTo>
                    <a:pt x="125701" y="360166"/>
                  </a:lnTo>
                  <a:lnTo>
                    <a:pt x="131153" y="368612"/>
                  </a:lnTo>
                  <a:lnTo>
                    <a:pt x="137967" y="378492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053057" y="2263626"/>
              <a:ext cx="144567" cy="252685"/>
            </a:xfrm>
            <a:custGeom>
              <a:avLst/>
              <a:gdLst/>
              <a:ahLst/>
              <a:cxnLst/>
              <a:rect l="0" t="0" r="0" b="0"/>
              <a:pathLst>
                <a:path w="144567" h="252685">
                  <a:moveTo>
                    <a:pt x="105285" y="0"/>
                  </a:moveTo>
                  <a:lnTo>
                    <a:pt x="93683" y="3001"/>
                  </a:lnTo>
                  <a:lnTo>
                    <a:pt x="83835" y="6424"/>
                  </a:lnTo>
                  <a:lnTo>
                    <a:pt x="74830" y="10620"/>
                  </a:lnTo>
                  <a:lnTo>
                    <a:pt x="66388" y="15520"/>
                  </a:lnTo>
                  <a:lnTo>
                    <a:pt x="58361" y="21001"/>
                  </a:lnTo>
                  <a:lnTo>
                    <a:pt x="50647" y="26941"/>
                  </a:lnTo>
                  <a:lnTo>
                    <a:pt x="43488" y="33548"/>
                  </a:lnTo>
                  <a:lnTo>
                    <a:pt x="37434" y="41343"/>
                  </a:lnTo>
                  <a:lnTo>
                    <a:pt x="32714" y="50496"/>
                  </a:lnTo>
                  <a:lnTo>
                    <a:pt x="29885" y="60234"/>
                  </a:lnTo>
                  <a:lnTo>
                    <a:pt x="29950" y="69091"/>
                  </a:lnTo>
                  <a:lnTo>
                    <a:pt x="33187" y="76300"/>
                  </a:lnTo>
                  <a:lnTo>
                    <a:pt x="39261" y="81781"/>
                  </a:lnTo>
                  <a:lnTo>
                    <a:pt x="47606" y="85773"/>
                  </a:lnTo>
                  <a:lnTo>
                    <a:pt x="57654" y="88608"/>
                  </a:lnTo>
                  <a:lnTo>
                    <a:pt x="68768" y="90751"/>
                  </a:lnTo>
                  <a:lnTo>
                    <a:pt x="80278" y="92754"/>
                  </a:lnTo>
                  <a:lnTo>
                    <a:pt x="91782" y="94940"/>
                  </a:lnTo>
                  <a:lnTo>
                    <a:pt x="102960" y="97737"/>
                  </a:lnTo>
                  <a:lnTo>
                    <a:pt x="113472" y="101751"/>
                  </a:lnTo>
                  <a:lnTo>
                    <a:pt x="123198" y="107197"/>
                  </a:lnTo>
                  <a:lnTo>
                    <a:pt x="131712" y="113957"/>
                  </a:lnTo>
                  <a:lnTo>
                    <a:pt x="138230" y="121782"/>
                  </a:lnTo>
                  <a:lnTo>
                    <a:pt x="142497" y="130414"/>
                  </a:lnTo>
                  <a:lnTo>
                    <a:pt x="144566" y="139631"/>
                  </a:lnTo>
                  <a:lnTo>
                    <a:pt x="144525" y="149261"/>
                  </a:lnTo>
                  <a:lnTo>
                    <a:pt x="142643" y="159176"/>
                  </a:lnTo>
                  <a:lnTo>
                    <a:pt x="139128" y="169119"/>
                  </a:lnTo>
                  <a:lnTo>
                    <a:pt x="134037" y="178722"/>
                  </a:lnTo>
                  <a:lnTo>
                    <a:pt x="127544" y="187806"/>
                  </a:lnTo>
                  <a:lnTo>
                    <a:pt x="119916" y="196212"/>
                  </a:lnTo>
                  <a:lnTo>
                    <a:pt x="111426" y="203712"/>
                  </a:lnTo>
                  <a:lnTo>
                    <a:pt x="102304" y="210275"/>
                  </a:lnTo>
                  <a:lnTo>
                    <a:pt x="92570" y="216023"/>
                  </a:lnTo>
                  <a:lnTo>
                    <a:pt x="82050" y="221125"/>
                  </a:lnTo>
                  <a:lnTo>
                    <a:pt x="70722" y="225747"/>
                  </a:lnTo>
                  <a:lnTo>
                    <a:pt x="58910" y="230065"/>
                  </a:lnTo>
                  <a:lnTo>
                    <a:pt x="45840" y="234799"/>
                  </a:lnTo>
                  <a:lnTo>
                    <a:pt x="28127" y="24148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1705616" y="2758466"/>
            <a:ext cx="3486758" cy="610654"/>
            <a:chOff x="1705616" y="2758466"/>
            <a:chExt cx="3486758" cy="610654"/>
          </a:xfrm>
        </p:grpSpPr>
        <p:sp>
          <p:nvSpPr>
            <p:cNvPr id="56" name="Freeform 55"/>
            <p:cNvSpPr/>
            <p:nvPr/>
          </p:nvSpPr>
          <p:spPr>
            <a:xfrm>
              <a:off x="1705616" y="2979415"/>
              <a:ext cx="221100" cy="92190"/>
            </a:xfrm>
            <a:custGeom>
              <a:avLst/>
              <a:gdLst/>
              <a:ahLst/>
              <a:cxnLst/>
              <a:rect l="0" t="0" r="0" b="0"/>
              <a:pathLst>
                <a:path w="221100" h="92190">
                  <a:moveTo>
                    <a:pt x="0" y="10678"/>
                  </a:moveTo>
                  <a:lnTo>
                    <a:pt x="67" y="22346"/>
                  </a:lnTo>
                  <a:lnTo>
                    <a:pt x="707" y="32835"/>
                  </a:lnTo>
                  <a:lnTo>
                    <a:pt x="2009" y="43132"/>
                  </a:lnTo>
                  <a:lnTo>
                    <a:pt x="4041" y="53261"/>
                  </a:lnTo>
                  <a:lnTo>
                    <a:pt x="7006" y="62956"/>
                  </a:lnTo>
                  <a:lnTo>
                    <a:pt x="10930" y="72078"/>
                  </a:lnTo>
                  <a:lnTo>
                    <a:pt x="15852" y="80163"/>
                  </a:lnTo>
                  <a:lnTo>
                    <a:pt x="21904" y="86379"/>
                  </a:lnTo>
                  <a:lnTo>
                    <a:pt x="29039" y="90434"/>
                  </a:lnTo>
                  <a:lnTo>
                    <a:pt x="36762" y="92189"/>
                  </a:lnTo>
                  <a:lnTo>
                    <a:pt x="44250" y="91404"/>
                  </a:lnTo>
                  <a:lnTo>
                    <a:pt x="51064" y="88208"/>
                  </a:lnTo>
                  <a:lnTo>
                    <a:pt x="57281" y="82997"/>
                  </a:lnTo>
                  <a:lnTo>
                    <a:pt x="63296" y="76228"/>
                  </a:lnTo>
                  <a:lnTo>
                    <a:pt x="69381" y="68313"/>
                  </a:lnTo>
                  <a:lnTo>
                    <a:pt x="75639" y="59578"/>
                  </a:lnTo>
                  <a:lnTo>
                    <a:pt x="82080" y="50272"/>
                  </a:lnTo>
                  <a:lnTo>
                    <a:pt x="88684" y="40580"/>
                  </a:lnTo>
                  <a:lnTo>
                    <a:pt x="95578" y="30955"/>
                  </a:lnTo>
                  <a:lnTo>
                    <a:pt x="103039" y="22099"/>
                  </a:lnTo>
                  <a:lnTo>
                    <a:pt x="111170" y="14337"/>
                  </a:lnTo>
                  <a:lnTo>
                    <a:pt x="119917" y="7974"/>
                  </a:lnTo>
                  <a:lnTo>
                    <a:pt x="129167" y="3448"/>
                  </a:lnTo>
                  <a:lnTo>
                    <a:pt x="138794" y="818"/>
                  </a:lnTo>
                  <a:lnTo>
                    <a:pt x="148529" y="0"/>
                  </a:lnTo>
                  <a:lnTo>
                    <a:pt x="157984" y="955"/>
                  </a:lnTo>
                  <a:lnTo>
                    <a:pt x="166970" y="3487"/>
                  </a:lnTo>
                  <a:lnTo>
                    <a:pt x="175478" y="7455"/>
                  </a:lnTo>
                  <a:lnTo>
                    <a:pt x="183578" y="12859"/>
                  </a:lnTo>
                  <a:lnTo>
                    <a:pt x="191354" y="19551"/>
                  </a:lnTo>
                  <a:lnTo>
                    <a:pt x="198585" y="26836"/>
                  </a:lnTo>
                  <a:lnTo>
                    <a:pt x="205458" y="34266"/>
                  </a:lnTo>
                  <a:lnTo>
                    <a:pt x="212581" y="42490"/>
                  </a:lnTo>
                  <a:lnTo>
                    <a:pt x="221099" y="52792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023989" y="2848615"/>
              <a:ext cx="234415" cy="360193"/>
            </a:xfrm>
            <a:custGeom>
              <a:avLst/>
              <a:gdLst/>
              <a:ahLst/>
              <a:cxnLst/>
              <a:rect l="0" t="0" r="0" b="0"/>
              <a:pathLst>
                <a:path w="234415" h="360193">
                  <a:moveTo>
                    <a:pt x="186995" y="4607"/>
                  </a:moveTo>
                  <a:lnTo>
                    <a:pt x="178194" y="1808"/>
                  </a:lnTo>
                  <a:lnTo>
                    <a:pt x="169847" y="306"/>
                  </a:lnTo>
                  <a:lnTo>
                    <a:pt x="161148" y="0"/>
                  </a:lnTo>
                  <a:lnTo>
                    <a:pt x="152027" y="679"/>
                  </a:lnTo>
                  <a:lnTo>
                    <a:pt x="142532" y="2147"/>
                  </a:lnTo>
                  <a:lnTo>
                    <a:pt x="132740" y="4215"/>
                  </a:lnTo>
                  <a:lnTo>
                    <a:pt x="122726" y="6725"/>
                  </a:lnTo>
                  <a:lnTo>
                    <a:pt x="112553" y="9548"/>
                  </a:lnTo>
                  <a:lnTo>
                    <a:pt x="102271" y="12594"/>
                  </a:lnTo>
                  <a:lnTo>
                    <a:pt x="92079" y="15960"/>
                  </a:lnTo>
                  <a:lnTo>
                    <a:pt x="82310" y="19905"/>
                  </a:lnTo>
                  <a:lnTo>
                    <a:pt x="73105" y="24520"/>
                  </a:lnTo>
                  <a:lnTo>
                    <a:pt x="64279" y="29585"/>
                  </a:lnTo>
                  <a:lnTo>
                    <a:pt x="55432" y="34678"/>
                  </a:lnTo>
                  <a:lnTo>
                    <a:pt x="46334" y="39562"/>
                  </a:lnTo>
                  <a:lnTo>
                    <a:pt x="37086" y="44654"/>
                  </a:lnTo>
                  <a:lnTo>
                    <a:pt x="28024" y="50897"/>
                  </a:lnTo>
                  <a:lnTo>
                    <a:pt x="19347" y="58731"/>
                  </a:lnTo>
                  <a:lnTo>
                    <a:pt x="11572" y="68114"/>
                  </a:lnTo>
                  <a:lnTo>
                    <a:pt x="5567" y="78787"/>
                  </a:lnTo>
                  <a:lnTo>
                    <a:pt x="1657" y="90438"/>
                  </a:lnTo>
                  <a:lnTo>
                    <a:pt x="0" y="102311"/>
                  </a:lnTo>
                  <a:lnTo>
                    <a:pt x="851" y="113275"/>
                  </a:lnTo>
                  <a:lnTo>
                    <a:pt x="4090" y="122776"/>
                  </a:lnTo>
                  <a:lnTo>
                    <a:pt x="9331" y="130472"/>
                  </a:lnTo>
                  <a:lnTo>
                    <a:pt x="16120" y="135973"/>
                  </a:lnTo>
                  <a:lnTo>
                    <a:pt x="24049" y="139301"/>
                  </a:lnTo>
                  <a:lnTo>
                    <a:pt x="32792" y="140775"/>
                  </a:lnTo>
                  <a:lnTo>
                    <a:pt x="42104" y="140801"/>
                  </a:lnTo>
                  <a:lnTo>
                    <a:pt x="51809" y="139763"/>
                  </a:lnTo>
                  <a:lnTo>
                    <a:pt x="61782" y="138293"/>
                  </a:lnTo>
                  <a:lnTo>
                    <a:pt x="71937" y="137235"/>
                  </a:lnTo>
                  <a:lnTo>
                    <a:pt x="82220" y="137015"/>
                  </a:lnTo>
                  <a:lnTo>
                    <a:pt x="92753" y="137684"/>
                  </a:lnTo>
                  <a:lnTo>
                    <a:pt x="103818" y="139123"/>
                  </a:lnTo>
                  <a:lnTo>
                    <a:pt x="115516" y="141168"/>
                  </a:lnTo>
                  <a:lnTo>
                    <a:pt x="127474" y="143828"/>
                  </a:lnTo>
                  <a:lnTo>
                    <a:pt x="138969" y="147282"/>
                  </a:lnTo>
                  <a:lnTo>
                    <a:pt x="149625" y="151565"/>
                  </a:lnTo>
                  <a:lnTo>
                    <a:pt x="159406" y="156575"/>
                  </a:lnTo>
                  <a:lnTo>
                    <a:pt x="168436" y="162162"/>
                  </a:lnTo>
                  <a:lnTo>
                    <a:pt x="176880" y="168185"/>
                  </a:lnTo>
                  <a:lnTo>
                    <a:pt x="184891" y="174687"/>
                  </a:lnTo>
                  <a:lnTo>
                    <a:pt x="192591" y="181883"/>
                  </a:lnTo>
                  <a:lnTo>
                    <a:pt x="200070" y="189836"/>
                  </a:lnTo>
                  <a:lnTo>
                    <a:pt x="207231" y="198465"/>
                  </a:lnTo>
                  <a:lnTo>
                    <a:pt x="213814" y="207635"/>
                  </a:lnTo>
                  <a:lnTo>
                    <a:pt x="219718" y="217221"/>
                  </a:lnTo>
                  <a:lnTo>
                    <a:pt x="224834" y="227439"/>
                  </a:lnTo>
                  <a:lnTo>
                    <a:pt x="228972" y="238816"/>
                  </a:lnTo>
                  <a:lnTo>
                    <a:pt x="232115" y="251532"/>
                  </a:lnTo>
                  <a:lnTo>
                    <a:pt x="234074" y="264987"/>
                  </a:lnTo>
                  <a:lnTo>
                    <a:pt x="234414" y="278025"/>
                  </a:lnTo>
                  <a:lnTo>
                    <a:pt x="233045" y="290009"/>
                  </a:lnTo>
                  <a:lnTo>
                    <a:pt x="230007" y="300662"/>
                  </a:lnTo>
                  <a:lnTo>
                    <a:pt x="225302" y="309820"/>
                  </a:lnTo>
                  <a:lnTo>
                    <a:pt x="219100" y="317572"/>
                  </a:lnTo>
                  <a:lnTo>
                    <a:pt x="211683" y="324321"/>
                  </a:lnTo>
                  <a:lnTo>
                    <a:pt x="203343" y="330643"/>
                  </a:lnTo>
                  <a:lnTo>
                    <a:pt x="194325" y="336900"/>
                  </a:lnTo>
                  <a:lnTo>
                    <a:pt x="184661" y="342921"/>
                  </a:lnTo>
                  <a:lnTo>
                    <a:pt x="174190" y="348132"/>
                  </a:lnTo>
                  <a:lnTo>
                    <a:pt x="162885" y="352266"/>
                  </a:lnTo>
                  <a:lnTo>
                    <a:pt x="150853" y="355363"/>
                  </a:lnTo>
                  <a:lnTo>
                    <a:pt x="138243" y="357600"/>
                  </a:lnTo>
                  <a:lnTo>
                    <a:pt x="125208" y="359171"/>
                  </a:lnTo>
                  <a:lnTo>
                    <a:pt x="112031" y="360091"/>
                  </a:lnTo>
                  <a:lnTo>
                    <a:pt x="99112" y="360192"/>
                  </a:lnTo>
                  <a:lnTo>
                    <a:pt x="86645" y="359449"/>
                  </a:lnTo>
                  <a:lnTo>
                    <a:pt x="74648" y="357968"/>
                  </a:lnTo>
                  <a:lnTo>
                    <a:pt x="63051" y="355904"/>
                  </a:lnTo>
                  <a:lnTo>
                    <a:pt x="51780" y="353408"/>
                  </a:lnTo>
                  <a:lnTo>
                    <a:pt x="41207" y="350756"/>
                  </a:lnTo>
                  <a:lnTo>
                    <a:pt x="31113" y="348083"/>
                  </a:lnTo>
                  <a:lnTo>
                    <a:pt x="20609" y="345157"/>
                  </a:lnTo>
                  <a:lnTo>
                    <a:pt x="8011" y="341519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331398" y="3053264"/>
              <a:ext cx="108500" cy="136754"/>
            </a:xfrm>
            <a:custGeom>
              <a:avLst/>
              <a:gdLst/>
              <a:ahLst/>
              <a:cxnLst/>
              <a:rect l="0" t="0" r="0" b="0"/>
              <a:pathLst>
                <a:path w="108500" h="136754">
                  <a:moveTo>
                    <a:pt x="16456" y="31585"/>
                  </a:moveTo>
                  <a:lnTo>
                    <a:pt x="10723" y="40454"/>
                  </a:lnTo>
                  <a:lnTo>
                    <a:pt x="6439" y="49441"/>
                  </a:lnTo>
                  <a:lnTo>
                    <a:pt x="3237" y="59432"/>
                  </a:lnTo>
                  <a:lnTo>
                    <a:pt x="1049" y="70239"/>
                  </a:lnTo>
                  <a:lnTo>
                    <a:pt x="0" y="81402"/>
                  </a:lnTo>
                  <a:lnTo>
                    <a:pt x="68" y="92598"/>
                  </a:lnTo>
                  <a:lnTo>
                    <a:pt x="1410" y="103365"/>
                  </a:lnTo>
                  <a:lnTo>
                    <a:pt x="4435" y="113053"/>
                  </a:lnTo>
                  <a:lnTo>
                    <a:pt x="9211" y="121403"/>
                  </a:lnTo>
                  <a:lnTo>
                    <a:pt x="15518" y="128176"/>
                  </a:lnTo>
                  <a:lnTo>
                    <a:pt x="23040" y="132984"/>
                  </a:lnTo>
                  <a:lnTo>
                    <a:pt x="31463" y="135806"/>
                  </a:lnTo>
                  <a:lnTo>
                    <a:pt x="40370" y="136753"/>
                  </a:lnTo>
                  <a:lnTo>
                    <a:pt x="49262" y="135886"/>
                  </a:lnTo>
                  <a:lnTo>
                    <a:pt x="57866" y="133413"/>
                  </a:lnTo>
                  <a:lnTo>
                    <a:pt x="66116" y="129485"/>
                  </a:lnTo>
                  <a:lnTo>
                    <a:pt x="74044" y="124108"/>
                  </a:lnTo>
                  <a:lnTo>
                    <a:pt x="81703" y="117415"/>
                  </a:lnTo>
                  <a:lnTo>
                    <a:pt x="88831" y="109482"/>
                  </a:lnTo>
                  <a:lnTo>
                    <a:pt x="94866" y="100254"/>
                  </a:lnTo>
                  <a:lnTo>
                    <a:pt x="99593" y="89824"/>
                  </a:lnTo>
                  <a:lnTo>
                    <a:pt x="103106" y="78396"/>
                  </a:lnTo>
                  <a:lnTo>
                    <a:pt x="105630" y="66202"/>
                  </a:lnTo>
                  <a:lnTo>
                    <a:pt x="107399" y="53461"/>
                  </a:lnTo>
                  <a:lnTo>
                    <a:pt x="108426" y="40946"/>
                  </a:lnTo>
                  <a:lnTo>
                    <a:pt x="108499" y="28741"/>
                  </a:lnTo>
                  <a:lnTo>
                    <a:pt x="106512" y="15779"/>
                  </a:lnTo>
                  <a:lnTo>
                    <a:pt x="100684" y="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507360" y="3001669"/>
              <a:ext cx="126873" cy="319363"/>
            </a:xfrm>
            <a:custGeom>
              <a:avLst/>
              <a:gdLst/>
              <a:ahLst/>
              <a:cxnLst/>
              <a:rect l="0" t="0" r="0" b="0"/>
              <a:pathLst>
                <a:path w="126873" h="319363">
                  <a:moveTo>
                    <a:pt x="19479" y="146351"/>
                  </a:moveTo>
                  <a:lnTo>
                    <a:pt x="22413" y="158087"/>
                  </a:lnTo>
                  <a:lnTo>
                    <a:pt x="25195" y="169215"/>
                  </a:lnTo>
                  <a:lnTo>
                    <a:pt x="28090" y="180814"/>
                  </a:lnTo>
                  <a:lnTo>
                    <a:pt x="30958" y="192975"/>
                  </a:lnTo>
                  <a:lnTo>
                    <a:pt x="33474" y="205635"/>
                  </a:lnTo>
                  <a:lnTo>
                    <a:pt x="35489" y="218686"/>
                  </a:lnTo>
                  <a:lnTo>
                    <a:pt x="37175" y="231866"/>
                  </a:lnTo>
                  <a:lnTo>
                    <a:pt x="38918" y="244782"/>
                  </a:lnTo>
                  <a:lnTo>
                    <a:pt x="40944" y="257249"/>
                  </a:lnTo>
                  <a:lnTo>
                    <a:pt x="43306" y="269415"/>
                  </a:lnTo>
                  <a:lnTo>
                    <a:pt x="45970" y="281657"/>
                  </a:lnTo>
                  <a:lnTo>
                    <a:pt x="48863" y="294165"/>
                  </a:lnTo>
                  <a:lnTo>
                    <a:pt x="51417" y="306003"/>
                  </a:lnTo>
                  <a:lnTo>
                    <a:pt x="52117" y="315120"/>
                  </a:lnTo>
                  <a:lnTo>
                    <a:pt x="49939" y="319362"/>
                  </a:lnTo>
                  <a:lnTo>
                    <a:pt x="45957" y="318148"/>
                  </a:lnTo>
                  <a:lnTo>
                    <a:pt x="41927" y="313383"/>
                  </a:lnTo>
                  <a:lnTo>
                    <a:pt x="38578" y="306114"/>
                  </a:lnTo>
                  <a:lnTo>
                    <a:pt x="36022" y="296935"/>
                  </a:lnTo>
                  <a:lnTo>
                    <a:pt x="33992" y="286152"/>
                  </a:lnTo>
                  <a:lnTo>
                    <a:pt x="32030" y="273846"/>
                  </a:lnTo>
                  <a:lnTo>
                    <a:pt x="29864" y="260193"/>
                  </a:lnTo>
                  <a:lnTo>
                    <a:pt x="27411" y="245615"/>
                  </a:lnTo>
                  <a:lnTo>
                    <a:pt x="24687" y="230682"/>
                  </a:lnTo>
                  <a:lnTo>
                    <a:pt x="21742" y="215749"/>
                  </a:lnTo>
                  <a:lnTo>
                    <a:pt x="18629" y="200960"/>
                  </a:lnTo>
                  <a:lnTo>
                    <a:pt x="15393" y="186343"/>
                  </a:lnTo>
                  <a:lnTo>
                    <a:pt x="12075" y="171876"/>
                  </a:lnTo>
                  <a:lnTo>
                    <a:pt x="8866" y="157363"/>
                  </a:lnTo>
                  <a:lnTo>
                    <a:pt x="6091" y="142466"/>
                  </a:lnTo>
                  <a:lnTo>
                    <a:pt x="3893" y="127034"/>
                  </a:lnTo>
                  <a:lnTo>
                    <a:pt x="2248" y="111244"/>
                  </a:lnTo>
                  <a:lnTo>
                    <a:pt x="1061" y="95490"/>
                  </a:lnTo>
                  <a:lnTo>
                    <a:pt x="234" y="80009"/>
                  </a:lnTo>
                  <a:lnTo>
                    <a:pt x="0" y="65020"/>
                  </a:lnTo>
                  <a:lnTo>
                    <a:pt x="899" y="50802"/>
                  </a:lnTo>
                  <a:lnTo>
                    <a:pt x="3145" y="37439"/>
                  </a:lnTo>
                  <a:lnTo>
                    <a:pt x="6959" y="25331"/>
                  </a:lnTo>
                  <a:lnTo>
                    <a:pt x="12725" y="15249"/>
                  </a:lnTo>
                  <a:lnTo>
                    <a:pt x="20457" y="7445"/>
                  </a:lnTo>
                  <a:lnTo>
                    <a:pt x="29716" y="2188"/>
                  </a:lnTo>
                  <a:lnTo>
                    <a:pt x="39832" y="0"/>
                  </a:lnTo>
                  <a:lnTo>
                    <a:pt x="50330" y="858"/>
                  </a:lnTo>
                  <a:lnTo>
                    <a:pt x="60798" y="4162"/>
                  </a:lnTo>
                  <a:lnTo>
                    <a:pt x="70819" y="9036"/>
                  </a:lnTo>
                  <a:lnTo>
                    <a:pt x="80217" y="14827"/>
                  </a:lnTo>
                  <a:lnTo>
                    <a:pt x="88848" y="21302"/>
                  </a:lnTo>
                  <a:lnTo>
                    <a:pt x="96507" y="28545"/>
                  </a:lnTo>
                  <a:lnTo>
                    <a:pt x="103180" y="36561"/>
                  </a:lnTo>
                  <a:lnTo>
                    <a:pt x="109002" y="45247"/>
                  </a:lnTo>
                  <a:lnTo>
                    <a:pt x="114156" y="54465"/>
                  </a:lnTo>
                  <a:lnTo>
                    <a:pt x="118803" y="64077"/>
                  </a:lnTo>
                  <a:lnTo>
                    <a:pt x="122757" y="73974"/>
                  </a:lnTo>
                  <a:lnTo>
                    <a:pt x="125508" y="84072"/>
                  </a:lnTo>
                  <a:lnTo>
                    <a:pt x="126872" y="94303"/>
                  </a:lnTo>
                  <a:lnTo>
                    <a:pt x="126804" y="104462"/>
                  </a:lnTo>
                  <a:lnTo>
                    <a:pt x="125238" y="114209"/>
                  </a:lnTo>
                  <a:lnTo>
                    <a:pt x="122289" y="123391"/>
                  </a:lnTo>
                  <a:lnTo>
                    <a:pt x="118038" y="131861"/>
                  </a:lnTo>
                  <a:lnTo>
                    <a:pt x="112444" y="139405"/>
                  </a:lnTo>
                  <a:lnTo>
                    <a:pt x="105618" y="145988"/>
                  </a:lnTo>
                  <a:lnTo>
                    <a:pt x="98045" y="151398"/>
                  </a:lnTo>
                  <a:lnTo>
                    <a:pt x="89646" y="155575"/>
                  </a:lnTo>
                  <a:lnTo>
                    <a:pt x="78569" y="157771"/>
                  </a:lnTo>
                  <a:lnTo>
                    <a:pt x="61593" y="15688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707240" y="2984395"/>
              <a:ext cx="106503" cy="382432"/>
            </a:xfrm>
            <a:custGeom>
              <a:avLst/>
              <a:gdLst/>
              <a:ahLst/>
              <a:cxnLst/>
              <a:rect l="0" t="0" r="0" b="0"/>
              <a:pathLst>
                <a:path w="106503" h="382432">
                  <a:moveTo>
                    <a:pt x="9112" y="142568"/>
                  </a:moveTo>
                  <a:lnTo>
                    <a:pt x="11979" y="151437"/>
                  </a:lnTo>
                  <a:lnTo>
                    <a:pt x="14121" y="160424"/>
                  </a:lnTo>
                  <a:lnTo>
                    <a:pt x="15728" y="170419"/>
                  </a:lnTo>
                  <a:lnTo>
                    <a:pt x="17082" y="181400"/>
                  </a:lnTo>
                  <a:lnTo>
                    <a:pt x="18579" y="193211"/>
                  </a:lnTo>
                  <a:lnTo>
                    <a:pt x="20430" y="205665"/>
                  </a:lnTo>
                  <a:lnTo>
                    <a:pt x="22669" y="218430"/>
                  </a:lnTo>
                  <a:lnTo>
                    <a:pt x="25250" y="231062"/>
                  </a:lnTo>
                  <a:lnTo>
                    <a:pt x="28099" y="243335"/>
                  </a:lnTo>
                  <a:lnTo>
                    <a:pt x="31149" y="255371"/>
                  </a:lnTo>
                  <a:lnTo>
                    <a:pt x="34341" y="267525"/>
                  </a:lnTo>
                  <a:lnTo>
                    <a:pt x="37635" y="280001"/>
                  </a:lnTo>
                  <a:lnTo>
                    <a:pt x="40997" y="292840"/>
                  </a:lnTo>
                  <a:lnTo>
                    <a:pt x="44408" y="305999"/>
                  </a:lnTo>
                  <a:lnTo>
                    <a:pt x="47846" y="319411"/>
                  </a:lnTo>
                  <a:lnTo>
                    <a:pt x="51139" y="333012"/>
                  </a:lnTo>
                  <a:lnTo>
                    <a:pt x="53970" y="346749"/>
                  </a:lnTo>
                  <a:lnTo>
                    <a:pt x="56196" y="360551"/>
                  </a:lnTo>
                  <a:lnTo>
                    <a:pt x="57470" y="373250"/>
                  </a:lnTo>
                  <a:lnTo>
                    <a:pt x="57097" y="381263"/>
                  </a:lnTo>
                  <a:lnTo>
                    <a:pt x="55196" y="382431"/>
                  </a:lnTo>
                  <a:lnTo>
                    <a:pt x="52634" y="378514"/>
                  </a:lnTo>
                  <a:lnTo>
                    <a:pt x="49938" y="371218"/>
                  </a:lnTo>
                  <a:lnTo>
                    <a:pt x="47529" y="361677"/>
                  </a:lnTo>
                  <a:lnTo>
                    <a:pt x="45586" y="350639"/>
                  </a:lnTo>
                  <a:lnTo>
                    <a:pt x="43951" y="338603"/>
                  </a:lnTo>
                  <a:lnTo>
                    <a:pt x="42243" y="325900"/>
                  </a:lnTo>
                  <a:lnTo>
                    <a:pt x="40240" y="312757"/>
                  </a:lnTo>
                  <a:lnTo>
                    <a:pt x="37895" y="299485"/>
                  </a:lnTo>
                  <a:lnTo>
                    <a:pt x="35241" y="286491"/>
                  </a:lnTo>
                  <a:lnTo>
                    <a:pt x="32342" y="273961"/>
                  </a:lnTo>
                  <a:lnTo>
                    <a:pt x="29258" y="261579"/>
                  </a:lnTo>
                  <a:lnTo>
                    <a:pt x="26043" y="248659"/>
                  </a:lnTo>
                  <a:lnTo>
                    <a:pt x="22734" y="234853"/>
                  </a:lnTo>
                  <a:lnTo>
                    <a:pt x="19361" y="220307"/>
                  </a:lnTo>
                  <a:lnTo>
                    <a:pt x="15943" y="205464"/>
                  </a:lnTo>
                  <a:lnTo>
                    <a:pt x="12500" y="190624"/>
                  </a:lnTo>
                  <a:lnTo>
                    <a:pt x="9206" y="175914"/>
                  </a:lnTo>
                  <a:lnTo>
                    <a:pt x="6372" y="161358"/>
                  </a:lnTo>
                  <a:lnTo>
                    <a:pt x="4134" y="146940"/>
                  </a:lnTo>
                  <a:lnTo>
                    <a:pt x="2463" y="132631"/>
                  </a:lnTo>
                  <a:lnTo>
                    <a:pt x="1258" y="118404"/>
                  </a:lnTo>
                  <a:lnTo>
                    <a:pt x="415" y="104241"/>
                  </a:lnTo>
                  <a:lnTo>
                    <a:pt x="0" y="90287"/>
                  </a:lnTo>
                  <a:lnTo>
                    <a:pt x="246" y="76837"/>
                  </a:lnTo>
                  <a:lnTo>
                    <a:pt x="1225" y="64012"/>
                  </a:lnTo>
                  <a:lnTo>
                    <a:pt x="2866" y="51772"/>
                  </a:lnTo>
                  <a:lnTo>
                    <a:pt x="5038" y="40012"/>
                  </a:lnTo>
                  <a:lnTo>
                    <a:pt x="7624" y="28636"/>
                  </a:lnTo>
                  <a:lnTo>
                    <a:pt x="11004" y="18199"/>
                  </a:lnTo>
                  <a:lnTo>
                    <a:pt x="16016" y="9854"/>
                  </a:lnTo>
                  <a:lnTo>
                    <a:pt x="22980" y="4064"/>
                  </a:lnTo>
                  <a:lnTo>
                    <a:pt x="31591" y="821"/>
                  </a:lnTo>
                  <a:lnTo>
                    <a:pt x="41205" y="0"/>
                  </a:lnTo>
                  <a:lnTo>
                    <a:pt x="51333" y="1272"/>
                  </a:lnTo>
                  <a:lnTo>
                    <a:pt x="61537" y="4532"/>
                  </a:lnTo>
                  <a:lnTo>
                    <a:pt x="71374" y="9976"/>
                  </a:lnTo>
                  <a:lnTo>
                    <a:pt x="80640" y="17520"/>
                  </a:lnTo>
                  <a:lnTo>
                    <a:pt x="89011" y="26837"/>
                  </a:lnTo>
                  <a:lnTo>
                    <a:pt x="95963" y="37531"/>
                  </a:lnTo>
                  <a:lnTo>
                    <a:pt x="101334" y="49233"/>
                  </a:lnTo>
                  <a:lnTo>
                    <a:pt x="104959" y="61326"/>
                  </a:lnTo>
                  <a:lnTo>
                    <a:pt x="106502" y="72976"/>
                  </a:lnTo>
                  <a:lnTo>
                    <a:pt x="105979" y="83769"/>
                  </a:lnTo>
                  <a:lnTo>
                    <a:pt x="103528" y="93658"/>
                  </a:lnTo>
                  <a:lnTo>
                    <a:pt x="99225" y="102768"/>
                  </a:lnTo>
                  <a:lnTo>
                    <a:pt x="93297" y="111261"/>
                  </a:lnTo>
                  <a:lnTo>
                    <a:pt x="85948" y="118992"/>
                  </a:lnTo>
                  <a:lnTo>
                    <a:pt x="76244" y="126265"/>
                  </a:lnTo>
                  <a:lnTo>
                    <a:pt x="59984" y="133722"/>
                  </a:lnTo>
                  <a:lnTo>
                    <a:pt x="30169" y="142568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869930" y="2979564"/>
              <a:ext cx="109502" cy="136701"/>
            </a:xfrm>
            <a:custGeom>
              <a:avLst/>
              <a:gdLst/>
              <a:ahLst/>
              <a:cxnLst/>
              <a:rect l="0" t="0" r="0" b="0"/>
              <a:pathLst>
                <a:path w="109502" h="136701">
                  <a:moveTo>
                    <a:pt x="78049" y="0"/>
                  </a:moveTo>
                  <a:lnTo>
                    <a:pt x="69247" y="3001"/>
                  </a:lnTo>
                  <a:lnTo>
                    <a:pt x="60901" y="6424"/>
                  </a:lnTo>
                  <a:lnTo>
                    <a:pt x="52207" y="10624"/>
                  </a:lnTo>
                  <a:lnTo>
                    <a:pt x="43259" y="15697"/>
                  </a:lnTo>
                  <a:lnTo>
                    <a:pt x="34412" y="21827"/>
                  </a:lnTo>
                  <a:lnTo>
                    <a:pt x="25882" y="29015"/>
                  </a:lnTo>
                  <a:lnTo>
                    <a:pt x="18039" y="37275"/>
                  </a:lnTo>
                  <a:lnTo>
                    <a:pt x="11459" y="46719"/>
                  </a:lnTo>
                  <a:lnTo>
                    <a:pt x="6339" y="57287"/>
                  </a:lnTo>
                  <a:lnTo>
                    <a:pt x="2717" y="68637"/>
                  </a:lnTo>
                  <a:lnTo>
                    <a:pt x="646" y="80246"/>
                  </a:lnTo>
                  <a:lnTo>
                    <a:pt x="0" y="91784"/>
                  </a:lnTo>
                  <a:lnTo>
                    <a:pt x="853" y="102800"/>
                  </a:lnTo>
                  <a:lnTo>
                    <a:pt x="3544" y="112666"/>
                  </a:lnTo>
                  <a:lnTo>
                    <a:pt x="8099" y="121140"/>
                  </a:lnTo>
                  <a:lnTo>
                    <a:pt x="14427" y="127998"/>
                  </a:lnTo>
                  <a:lnTo>
                    <a:pt x="22494" y="132864"/>
                  </a:lnTo>
                  <a:lnTo>
                    <a:pt x="32102" y="135726"/>
                  </a:lnTo>
                  <a:lnTo>
                    <a:pt x="42789" y="136700"/>
                  </a:lnTo>
                  <a:lnTo>
                    <a:pt x="53946" y="135850"/>
                  </a:lnTo>
                  <a:lnTo>
                    <a:pt x="65177" y="133389"/>
                  </a:lnTo>
                  <a:lnTo>
                    <a:pt x="75986" y="129469"/>
                  </a:lnTo>
                  <a:lnTo>
                    <a:pt x="85712" y="124098"/>
                  </a:lnTo>
                  <a:lnTo>
                    <a:pt x="94093" y="117413"/>
                  </a:lnTo>
                  <a:lnTo>
                    <a:pt x="100888" y="109655"/>
                  </a:lnTo>
                  <a:lnTo>
                    <a:pt x="105712" y="101077"/>
                  </a:lnTo>
                  <a:lnTo>
                    <a:pt x="108546" y="91901"/>
                  </a:lnTo>
                  <a:lnTo>
                    <a:pt x="109501" y="82300"/>
                  </a:lnTo>
                  <a:lnTo>
                    <a:pt x="108639" y="72402"/>
                  </a:lnTo>
                  <a:lnTo>
                    <a:pt x="106169" y="62319"/>
                  </a:lnTo>
                  <a:lnTo>
                    <a:pt x="102244" y="52769"/>
                  </a:lnTo>
                  <a:lnTo>
                    <a:pt x="96868" y="45027"/>
                  </a:lnTo>
                  <a:lnTo>
                    <a:pt x="90149" y="39633"/>
                  </a:lnTo>
                  <a:lnTo>
                    <a:pt x="82194" y="35722"/>
                  </a:lnTo>
                  <a:lnTo>
                    <a:pt x="71804" y="33150"/>
                  </a:lnTo>
                  <a:lnTo>
                    <a:pt x="56992" y="31586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032207" y="2958507"/>
              <a:ext cx="105286" cy="137253"/>
            </a:xfrm>
            <a:custGeom>
              <a:avLst/>
              <a:gdLst/>
              <a:ahLst/>
              <a:cxnLst/>
              <a:rect l="0" t="0" r="0" b="0"/>
              <a:pathLst>
                <a:path w="105286" h="137253">
                  <a:moveTo>
                    <a:pt x="0" y="105285"/>
                  </a:moveTo>
                  <a:lnTo>
                    <a:pt x="5800" y="114087"/>
                  </a:lnTo>
                  <a:lnTo>
                    <a:pt x="10725" y="122434"/>
                  </a:lnTo>
                  <a:lnTo>
                    <a:pt x="15204" y="131050"/>
                  </a:lnTo>
                  <a:lnTo>
                    <a:pt x="18570" y="137144"/>
                  </a:lnTo>
                  <a:lnTo>
                    <a:pt x="19851" y="137252"/>
                  </a:lnTo>
                  <a:lnTo>
                    <a:pt x="19387" y="132592"/>
                  </a:lnTo>
                  <a:lnTo>
                    <a:pt x="17773" y="124910"/>
                  </a:lnTo>
                  <a:lnTo>
                    <a:pt x="15445" y="115605"/>
                  </a:lnTo>
                  <a:lnTo>
                    <a:pt x="12689" y="105524"/>
                  </a:lnTo>
                  <a:lnTo>
                    <a:pt x="10000" y="95104"/>
                  </a:lnTo>
                  <a:lnTo>
                    <a:pt x="8092" y="84553"/>
                  </a:lnTo>
                  <a:lnTo>
                    <a:pt x="7292" y="73967"/>
                  </a:lnTo>
                  <a:lnTo>
                    <a:pt x="7735" y="63546"/>
                  </a:lnTo>
                  <a:lnTo>
                    <a:pt x="9552" y="53612"/>
                  </a:lnTo>
                  <a:lnTo>
                    <a:pt x="12668" y="44299"/>
                  </a:lnTo>
                  <a:lnTo>
                    <a:pt x="17031" y="35738"/>
                  </a:lnTo>
                  <a:lnTo>
                    <a:pt x="22700" y="28132"/>
                  </a:lnTo>
                  <a:lnTo>
                    <a:pt x="29588" y="21502"/>
                  </a:lnTo>
                  <a:lnTo>
                    <a:pt x="37653" y="15880"/>
                  </a:lnTo>
                  <a:lnTo>
                    <a:pt x="46968" y="11393"/>
                  </a:lnTo>
                  <a:lnTo>
                    <a:pt x="57439" y="8003"/>
                  </a:lnTo>
                  <a:lnTo>
                    <a:pt x="68258" y="5534"/>
                  </a:lnTo>
                  <a:lnTo>
                    <a:pt x="79057" y="3517"/>
                  </a:lnTo>
                  <a:lnTo>
                    <a:pt x="90784" y="177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200663" y="2811108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78"/>
                  </a:lnTo>
                  <a:lnTo>
                    <a:pt x="177" y="58280"/>
                  </a:lnTo>
                  <a:lnTo>
                    <a:pt x="825" y="74105"/>
                  </a:lnTo>
                  <a:lnTo>
                    <a:pt x="2079" y="90425"/>
                  </a:lnTo>
                  <a:lnTo>
                    <a:pt x="3904" y="107115"/>
                  </a:lnTo>
                  <a:lnTo>
                    <a:pt x="6201" y="124071"/>
                  </a:lnTo>
                  <a:lnTo>
                    <a:pt x="8857" y="141211"/>
                  </a:lnTo>
                  <a:lnTo>
                    <a:pt x="11775" y="158312"/>
                  </a:lnTo>
                  <a:lnTo>
                    <a:pt x="14880" y="175026"/>
                  </a:lnTo>
                  <a:lnTo>
                    <a:pt x="18114" y="191196"/>
                  </a:lnTo>
                  <a:lnTo>
                    <a:pt x="21437" y="206834"/>
                  </a:lnTo>
                  <a:lnTo>
                    <a:pt x="24821" y="222029"/>
                  </a:lnTo>
                  <a:lnTo>
                    <a:pt x="28242" y="236865"/>
                  </a:lnTo>
                  <a:lnTo>
                    <a:pt x="31534" y="250828"/>
                  </a:lnTo>
                  <a:lnTo>
                    <a:pt x="34715" y="264178"/>
                  </a:lnTo>
                  <a:lnTo>
                    <a:pt x="38063" y="278091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032207" y="2895336"/>
              <a:ext cx="263213" cy="10530"/>
            </a:xfrm>
            <a:custGeom>
              <a:avLst/>
              <a:gdLst/>
              <a:ahLst/>
              <a:cxnLst/>
              <a:rect l="0" t="0" r="0" b="0"/>
              <a:pathLst>
                <a:path w="263213" h="10530">
                  <a:moveTo>
                    <a:pt x="263212" y="0"/>
                  </a:moveTo>
                  <a:lnTo>
                    <a:pt x="248544" y="1"/>
                  </a:lnTo>
                  <a:lnTo>
                    <a:pt x="234632" y="0"/>
                  </a:lnTo>
                  <a:lnTo>
                    <a:pt x="220134" y="0"/>
                  </a:lnTo>
                  <a:lnTo>
                    <a:pt x="204933" y="0"/>
                  </a:lnTo>
                  <a:lnTo>
                    <a:pt x="189108" y="0"/>
                  </a:lnTo>
                  <a:lnTo>
                    <a:pt x="172793" y="0"/>
                  </a:lnTo>
                  <a:lnTo>
                    <a:pt x="156275" y="0"/>
                  </a:lnTo>
                  <a:lnTo>
                    <a:pt x="139967" y="0"/>
                  </a:lnTo>
                  <a:lnTo>
                    <a:pt x="124081" y="5"/>
                  </a:lnTo>
                  <a:lnTo>
                    <a:pt x="108806" y="177"/>
                  </a:lnTo>
                  <a:lnTo>
                    <a:pt x="94388" y="826"/>
                  </a:lnTo>
                  <a:lnTo>
                    <a:pt x="80874" y="2075"/>
                  </a:lnTo>
                  <a:lnTo>
                    <a:pt x="68026" y="3736"/>
                  </a:lnTo>
                  <a:lnTo>
                    <a:pt x="53843" y="5563"/>
                  </a:lnTo>
                  <a:lnTo>
                    <a:pt x="33726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558632" y="2758466"/>
              <a:ext cx="20621" cy="421141"/>
            </a:xfrm>
            <a:custGeom>
              <a:avLst/>
              <a:gdLst/>
              <a:ahLst/>
              <a:cxnLst/>
              <a:rect l="0" t="0" r="0" b="0"/>
              <a:pathLst>
                <a:path w="20621" h="421141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73"/>
                  </a:lnTo>
                  <a:lnTo>
                    <a:pt x="177" y="58102"/>
                  </a:lnTo>
                  <a:lnTo>
                    <a:pt x="826" y="73278"/>
                  </a:lnTo>
                  <a:lnTo>
                    <a:pt x="2074" y="88350"/>
                  </a:lnTo>
                  <a:lnTo>
                    <a:pt x="3726" y="103387"/>
                  </a:lnTo>
                  <a:lnTo>
                    <a:pt x="5375" y="118696"/>
                  </a:lnTo>
                  <a:lnTo>
                    <a:pt x="6782" y="134427"/>
                  </a:lnTo>
                  <a:lnTo>
                    <a:pt x="8048" y="150263"/>
                  </a:lnTo>
                  <a:lnTo>
                    <a:pt x="9504" y="165521"/>
                  </a:lnTo>
                  <a:lnTo>
                    <a:pt x="11331" y="179874"/>
                  </a:lnTo>
                  <a:lnTo>
                    <a:pt x="13389" y="193800"/>
                  </a:lnTo>
                  <a:lnTo>
                    <a:pt x="15316" y="208364"/>
                  </a:lnTo>
                  <a:lnTo>
                    <a:pt x="16910" y="224131"/>
                  </a:lnTo>
                  <a:lnTo>
                    <a:pt x="18133" y="241163"/>
                  </a:lnTo>
                  <a:lnTo>
                    <a:pt x="19029" y="259287"/>
                  </a:lnTo>
                  <a:lnTo>
                    <a:pt x="19666" y="278259"/>
                  </a:lnTo>
                  <a:lnTo>
                    <a:pt x="20110" y="297696"/>
                  </a:lnTo>
                  <a:lnTo>
                    <a:pt x="20416" y="317109"/>
                  </a:lnTo>
                  <a:lnTo>
                    <a:pt x="20620" y="336216"/>
                  </a:lnTo>
                  <a:lnTo>
                    <a:pt x="20560" y="354389"/>
                  </a:lnTo>
                  <a:lnTo>
                    <a:pt x="19770" y="372452"/>
                  </a:lnTo>
                  <a:lnTo>
                    <a:pt x="17063" y="393106"/>
                  </a:lnTo>
                  <a:lnTo>
                    <a:pt x="10528" y="42114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651307" y="2999606"/>
              <a:ext cx="170538" cy="144547"/>
            </a:xfrm>
            <a:custGeom>
              <a:avLst/>
              <a:gdLst/>
              <a:ahLst/>
              <a:cxnLst/>
              <a:rect l="0" t="0" r="0" b="0"/>
              <a:pathLst>
                <a:path w="170538" h="144547">
                  <a:moveTo>
                    <a:pt x="96838" y="11544"/>
                  </a:moveTo>
                  <a:lnTo>
                    <a:pt x="90837" y="5877"/>
                  </a:lnTo>
                  <a:lnTo>
                    <a:pt x="83992" y="2233"/>
                  </a:lnTo>
                  <a:lnTo>
                    <a:pt x="75608" y="329"/>
                  </a:lnTo>
                  <a:lnTo>
                    <a:pt x="66154" y="0"/>
                  </a:lnTo>
                  <a:lnTo>
                    <a:pt x="56487" y="1268"/>
                  </a:lnTo>
                  <a:lnTo>
                    <a:pt x="47137" y="3997"/>
                  </a:lnTo>
                  <a:lnTo>
                    <a:pt x="38438" y="8090"/>
                  </a:lnTo>
                  <a:lnTo>
                    <a:pt x="30682" y="13574"/>
                  </a:lnTo>
                  <a:lnTo>
                    <a:pt x="23919" y="20336"/>
                  </a:lnTo>
                  <a:lnTo>
                    <a:pt x="18024" y="28315"/>
                  </a:lnTo>
                  <a:lnTo>
                    <a:pt x="12816" y="37573"/>
                  </a:lnTo>
                  <a:lnTo>
                    <a:pt x="8129" y="48023"/>
                  </a:lnTo>
                  <a:lnTo>
                    <a:pt x="4148" y="59463"/>
                  </a:lnTo>
                  <a:lnTo>
                    <a:pt x="1377" y="71667"/>
                  </a:lnTo>
                  <a:lnTo>
                    <a:pt x="0" y="84422"/>
                  </a:lnTo>
                  <a:lnTo>
                    <a:pt x="59" y="97240"/>
                  </a:lnTo>
                  <a:lnTo>
                    <a:pt x="1619" y="109386"/>
                  </a:lnTo>
                  <a:lnTo>
                    <a:pt x="4564" y="120501"/>
                  </a:lnTo>
                  <a:lnTo>
                    <a:pt x="8813" y="130097"/>
                  </a:lnTo>
                  <a:lnTo>
                    <a:pt x="14405" y="137415"/>
                  </a:lnTo>
                  <a:lnTo>
                    <a:pt x="21234" y="142249"/>
                  </a:lnTo>
                  <a:lnTo>
                    <a:pt x="28919" y="144546"/>
                  </a:lnTo>
                  <a:lnTo>
                    <a:pt x="36915" y="144134"/>
                  </a:lnTo>
                  <a:lnTo>
                    <a:pt x="44877" y="141183"/>
                  </a:lnTo>
                  <a:lnTo>
                    <a:pt x="52511" y="135799"/>
                  </a:lnTo>
                  <a:lnTo>
                    <a:pt x="59483" y="127849"/>
                  </a:lnTo>
                  <a:lnTo>
                    <a:pt x="65685" y="117510"/>
                  </a:lnTo>
                  <a:lnTo>
                    <a:pt x="71018" y="105350"/>
                  </a:lnTo>
                  <a:lnTo>
                    <a:pt x="75310" y="92134"/>
                  </a:lnTo>
                  <a:lnTo>
                    <a:pt x="78595" y="78484"/>
                  </a:lnTo>
                  <a:lnTo>
                    <a:pt x="81922" y="67737"/>
                  </a:lnTo>
                  <a:lnTo>
                    <a:pt x="86200" y="64070"/>
                  </a:lnTo>
                  <a:lnTo>
                    <a:pt x="90832" y="66656"/>
                  </a:lnTo>
                  <a:lnTo>
                    <a:pt x="95778" y="73465"/>
                  </a:lnTo>
                  <a:lnTo>
                    <a:pt x="101123" y="82606"/>
                  </a:lnTo>
                  <a:lnTo>
                    <a:pt x="106871" y="92454"/>
                  </a:lnTo>
                  <a:lnTo>
                    <a:pt x="112969" y="102116"/>
                  </a:lnTo>
                  <a:lnTo>
                    <a:pt x="119503" y="110783"/>
                  </a:lnTo>
                  <a:lnTo>
                    <a:pt x="126713" y="117501"/>
                  </a:lnTo>
                  <a:lnTo>
                    <a:pt x="134656" y="121949"/>
                  </a:lnTo>
                  <a:lnTo>
                    <a:pt x="142800" y="124106"/>
                  </a:lnTo>
                  <a:lnTo>
                    <a:pt x="150907" y="123952"/>
                  </a:lnTo>
                  <a:lnTo>
                    <a:pt x="159691" y="119237"/>
                  </a:lnTo>
                  <a:lnTo>
                    <a:pt x="170537" y="10630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825380" y="2979564"/>
              <a:ext cx="112279" cy="135428"/>
            </a:xfrm>
            <a:custGeom>
              <a:avLst/>
              <a:gdLst/>
              <a:ahLst/>
              <a:cxnLst/>
              <a:rect l="0" t="0" r="0" b="0"/>
              <a:pathLst>
                <a:path w="112279" h="135428">
                  <a:moveTo>
                    <a:pt x="6993" y="63171"/>
                  </a:moveTo>
                  <a:lnTo>
                    <a:pt x="4193" y="72040"/>
                  </a:lnTo>
                  <a:lnTo>
                    <a:pt x="2690" y="81027"/>
                  </a:lnTo>
                  <a:lnTo>
                    <a:pt x="2385" y="91018"/>
                  </a:lnTo>
                  <a:lnTo>
                    <a:pt x="3064" y="101825"/>
                  </a:lnTo>
                  <a:lnTo>
                    <a:pt x="4531" y="112989"/>
                  </a:lnTo>
                  <a:lnTo>
                    <a:pt x="6583" y="124124"/>
                  </a:lnTo>
                  <a:lnTo>
                    <a:pt x="8428" y="132660"/>
                  </a:lnTo>
                  <a:lnTo>
                    <a:pt x="9038" y="135427"/>
                  </a:lnTo>
                  <a:lnTo>
                    <a:pt x="8379" y="133309"/>
                  </a:lnTo>
                  <a:lnTo>
                    <a:pt x="6777" y="127972"/>
                  </a:lnTo>
                  <a:lnTo>
                    <a:pt x="4700" y="120321"/>
                  </a:lnTo>
                  <a:lnTo>
                    <a:pt x="2671" y="110516"/>
                  </a:lnTo>
                  <a:lnTo>
                    <a:pt x="974" y="98770"/>
                  </a:lnTo>
                  <a:lnTo>
                    <a:pt x="0" y="85757"/>
                  </a:lnTo>
                  <a:lnTo>
                    <a:pt x="326" y="72464"/>
                  </a:lnTo>
                  <a:lnTo>
                    <a:pt x="2144" y="59485"/>
                  </a:lnTo>
                  <a:lnTo>
                    <a:pt x="5484" y="47343"/>
                  </a:lnTo>
                  <a:lnTo>
                    <a:pt x="10392" y="36644"/>
                  </a:lnTo>
                  <a:lnTo>
                    <a:pt x="16734" y="27569"/>
                  </a:lnTo>
                  <a:lnTo>
                    <a:pt x="24414" y="20119"/>
                  </a:lnTo>
                  <a:lnTo>
                    <a:pt x="33463" y="14316"/>
                  </a:lnTo>
                  <a:lnTo>
                    <a:pt x="43762" y="10000"/>
                  </a:lnTo>
                  <a:lnTo>
                    <a:pt x="54861" y="6887"/>
                  </a:lnTo>
                  <a:lnTo>
                    <a:pt x="67366" y="4360"/>
                  </a:lnTo>
                  <a:lnTo>
                    <a:pt x="84610" y="2191"/>
                  </a:lnTo>
                  <a:lnTo>
                    <a:pt x="112278" y="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895544" y="3010765"/>
              <a:ext cx="174659" cy="358355"/>
            </a:xfrm>
            <a:custGeom>
              <a:avLst/>
              <a:gdLst/>
              <a:ahLst/>
              <a:cxnLst/>
              <a:rect l="0" t="0" r="0" b="0"/>
              <a:pathLst>
                <a:path w="174659" h="358355">
                  <a:moveTo>
                    <a:pt x="126342" y="63556"/>
                  </a:moveTo>
                  <a:lnTo>
                    <a:pt x="129141" y="54755"/>
                  </a:lnTo>
                  <a:lnTo>
                    <a:pt x="130643" y="46408"/>
                  </a:lnTo>
                  <a:lnTo>
                    <a:pt x="130941" y="37718"/>
                  </a:lnTo>
                  <a:lnTo>
                    <a:pt x="129916" y="28943"/>
                  </a:lnTo>
                  <a:lnTo>
                    <a:pt x="127152" y="20745"/>
                  </a:lnTo>
                  <a:lnTo>
                    <a:pt x="122576" y="13468"/>
                  </a:lnTo>
                  <a:lnTo>
                    <a:pt x="116416" y="7451"/>
                  </a:lnTo>
                  <a:lnTo>
                    <a:pt x="108999" y="3167"/>
                  </a:lnTo>
                  <a:lnTo>
                    <a:pt x="100650" y="704"/>
                  </a:lnTo>
                  <a:lnTo>
                    <a:pt x="91793" y="0"/>
                  </a:lnTo>
                  <a:lnTo>
                    <a:pt x="82936" y="1032"/>
                  </a:lnTo>
                  <a:lnTo>
                    <a:pt x="74360" y="3617"/>
                  </a:lnTo>
                  <a:lnTo>
                    <a:pt x="66298" y="7619"/>
                  </a:lnTo>
                  <a:lnTo>
                    <a:pt x="59030" y="13046"/>
                  </a:lnTo>
                  <a:lnTo>
                    <a:pt x="52636" y="19769"/>
                  </a:lnTo>
                  <a:lnTo>
                    <a:pt x="47511" y="27551"/>
                  </a:lnTo>
                  <a:lnTo>
                    <a:pt x="44424" y="36145"/>
                  </a:lnTo>
                  <a:lnTo>
                    <a:pt x="43608" y="45328"/>
                  </a:lnTo>
                  <a:lnTo>
                    <a:pt x="44841" y="54764"/>
                  </a:lnTo>
                  <a:lnTo>
                    <a:pt x="47718" y="64018"/>
                  </a:lnTo>
                  <a:lnTo>
                    <a:pt x="51841" y="72865"/>
                  </a:lnTo>
                  <a:lnTo>
                    <a:pt x="57029" y="81110"/>
                  </a:lnTo>
                  <a:lnTo>
                    <a:pt x="63326" y="88502"/>
                  </a:lnTo>
                  <a:lnTo>
                    <a:pt x="70668" y="94979"/>
                  </a:lnTo>
                  <a:lnTo>
                    <a:pt x="78884" y="100159"/>
                  </a:lnTo>
                  <a:lnTo>
                    <a:pt x="87777" y="103284"/>
                  </a:lnTo>
                  <a:lnTo>
                    <a:pt x="97159" y="104120"/>
                  </a:lnTo>
                  <a:lnTo>
                    <a:pt x="106560" y="102732"/>
                  </a:lnTo>
                  <a:lnTo>
                    <a:pt x="115260" y="99217"/>
                  </a:lnTo>
                  <a:lnTo>
                    <a:pt x="122939" y="93902"/>
                  </a:lnTo>
                  <a:lnTo>
                    <a:pt x="130190" y="88859"/>
                  </a:lnTo>
                  <a:lnTo>
                    <a:pt x="137281" y="87190"/>
                  </a:lnTo>
                  <a:lnTo>
                    <a:pt x="143349" y="89570"/>
                  </a:lnTo>
                  <a:lnTo>
                    <a:pt x="148449" y="95348"/>
                  </a:lnTo>
                  <a:lnTo>
                    <a:pt x="152913" y="103658"/>
                  </a:lnTo>
                  <a:lnTo>
                    <a:pt x="156993" y="113608"/>
                  </a:lnTo>
                  <a:lnTo>
                    <a:pt x="160849" y="124338"/>
                  </a:lnTo>
                  <a:lnTo>
                    <a:pt x="164567" y="135331"/>
                  </a:lnTo>
                  <a:lnTo>
                    <a:pt x="168037" y="146508"/>
                  </a:lnTo>
                  <a:lnTo>
                    <a:pt x="170983" y="158086"/>
                  </a:lnTo>
                  <a:lnTo>
                    <a:pt x="173284" y="170168"/>
                  </a:lnTo>
                  <a:lnTo>
                    <a:pt x="174658" y="182404"/>
                  </a:lnTo>
                  <a:lnTo>
                    <a:pt x="174597" y="194094"/>
                  </a:lnTo>
                  <a:lnTo>
                    <a:pt x="172950" y="204880"/>
                  </a:lnTo>
                  <a:lnTo>
                    <a:pt x="169554" y="214581"/>
                  </a:lnTo>
                  <a:lnTo>
                    <a:pt x="164076" y="223026"/>
                  </a:lnTo>
                  <a:lnTo>
                    <a:pt x="156541" y="230259"/>
                  </a:lnTo>
                  <a:lnTo>
                    <a:pt x="147416" y="236473"/>
                  </a:lnTo>
                  <a:lnTo>
                    <a:pt x="137390" y="241896"/>
                  </a:lnTo>
                  <a:lnTo>
                    <a:pt x="126948" y="246737"/>
                  </a:lnTo>
                  <a:lnTo>
                    <a:pt x="116348" y="251161"/>
                  </a:lnTo>
                  <a:lnTo>
                    <a:pt x="105706" y="255293"/>
                  </a:lnTo>
                  <a:lnTo>
                    <a:pt x="95069" y="259229"/>
                  </a:lnTo>
                  <a:lnTo>
                    <a:pt x="84452" y="263197"/>
                  </a:lnTo>
                  <a:lnTo>
                    <a:pt x="73857" y="267545"/>
                  </a:lnTo>
                  <a:lnTo>
                    <a:pt x="63284" y="272441"/>
                  </a:lnTo>
                  <a:lnTo>
                    <a:pt x="52894" y="278035"/>
                  </a:lnTo>
                  <a:lnTo>
                    <a:pt x="42990" y="284547"/>
                  </a:lnTo>
                  <a:lnTo>
                    <a:pt x="33708" y="292004"/>
                  </a:lnTo>
                  <a:lnTo>
                    <a:pt x="25311" y="300401"/>
                  </a:lnTo>
                  <a:lnTo>
                    <a:pt x="17454" y="310933"/>
                  </a:lnTo>
                  <a:lnTo>
                    <a:pt x="9449" y="327875"/>
                  </a:lnTo>
                  <a:lnTo>
                    <a:pt x="0" y="358354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092923" y="2982304"/>
              <a:ext cx="118477" cy="159403"/>
            </a:xfrm>
            <a:custGeom>
              <a:avLst/>
              <a:gdLst/>
              <a:ahLst/>
              <a:cxnLst/>
              <a:rect l="0" t="0" r="0" b="0"/>
              <a:pathLst>
                <a:path w="118477" h="159403">
                  <a:moveTo>
                    <a:pt x="23719" y="39374"/>
                  </a:moveTo>
                  <a:lnTo>
                    <a:pt x="29654" y="45175"/>
                  </a:lnTo>
                  <a:lnTo>
                    <a:pt x="35858" y="50099"/>
                  </a:lnTo>
                  <a:lnTo>
                    <a:pt x="42950" y="54588"/>
                  </a:lnTo>
                  <a:lnTo>
                    <a:pt x="50717" y="58291"/>
                  </a:lnTo>
                  <a:lnTo>
                    <a:pt x="58715" y="60359"/>
                  </a:lnTo>
                  <a:lnTo>
                    <a:pt x="66647" y="60452"/>
                  </a:lnTo>
                  <a:lnTo>
                    <a:pt x="74076" y="58382"/>
                  </a:lnTo>
                  <a:lnTo>
                    <a:pt x="80373" y="53871"/>
                  </a:lnTo>
                  <a:lnTo>
                    <a:pt x="85294" y="47028"/>
                  </a:lnTo>
                  <a:lnTo>
                    <a:pt x="88612" y="38553"/>
                  </a:lnTo>
                  <a:lnTo>
                    <a:pt x="89948" y="29504"/>
                  </a:lnTo>
                  <a:lnTo>
                    <a:pt x="89285" y="20554"/>
                  </a:lnTo>
                  <a:lnTo>
                    <a:pt x="86740" y="12449"/>
                  </a:lnTo>
                  <a:lnTo>
                    <a:pt x="82374" y="6151"/>
                  </a:lnTo>
                  <a:lnTo>
                    <a:pt x="76408" y="2004"/>
                  </a:lnTo>
                  <a:lnTo>
                    <a:pt x="69321" y="0"/>
                  </a:lnTo>
                  <a:lnTo>
                    <a:pt x="61734" y="78"/>
                  </a:lnTo>
                  <a:lnTo>
                    <a:pt x="54050" y="1982"/>
                  </a:lnTo>
                  <a:lnTo>
                    <a:pt x="46605" y="5509"/>
                  </a:lnTo>
                  <a:lnTo>
                    <a:pt x="39759" y="10609"/>
                  </a:lnTo>
                  <a:lnTo>
                    <a:pt x="33639" y="17107"/>
                  </a:lnTo>
                  <a:lnTo>
                    <a:pt x="28189" y="24738"/>
                  </a:lnTo>
                  <a:lnTo>
                    <a:pt x="23287" y="33229"/>
                  </a:lnTo>
                  <a:lnTo>
                    <a:pt x="18800" y="42348"/>
                  </a:lnTo>
                  <a:lnTo>
                    <a:pt x="14614" y="51910"/>
                  </a:lnTo>
                  <a:lnTo>
                    <a:pt x="10642" y="61782"/>
                  </a:lnTo>
                  <a:lnTo>
                    <a:pt x="6827" y="71866"/>
                  </a:lnTo>
                  <a:lnTo>
                    <a:pt x="3450" y="82096"/>
                  </a:lnTo>
                  <a:lnTo>
                    <a:pt x="1094" y="92423"/>
                  </a:lnTo>
                  <a:lnTo>
                    <a:pt x="0" y="102812"/>
                  </a:lnTo>
                  <a:lnTo>
                    <a:pt x="250" y="113078"/>
                  </a:lnTo>
                  <a:lnTo>
                    <a:pt x="1939" y="122898"/>
                  </a:lnTo>
                  <a:lnTo>
                    <a:pt x="4975" y="132124"/>
                  </a:lnTo>
                  <a:lnTo>
                    <a:pt x="9454" y="140454"/>
                  </a:lnTo>
                  <a:lnTo>
                    <a:pt x="15733" y="147371"/>
                  </a:lnTo>
                  <a:lnTo>
                    <a:pt x="23846" y="152721"/>
                  </a:lnTo>
                  <a:lnTo>
                    <a:pt x="33547" y="156499"/>
                  </a:lnTo>
                  <a:lnTo>
                    <a:pt x="44499" y="158676"/>
                  </a:lnTo>
                  <a:lnTo>
                    <a:pt x="56370" y="159402"/>
                  </a:lnTo>
                  <a:lnTo>
                    <a:pt x="68481" y="158908"/>
                  </a:lnTo>
                  <a:lnTo>
                    <a:pt x="81107" y="157264"/>
                  </a:lnTo>
                  <a:lnTo>
                    <a:pt x="96467" y="153212"/>
                  </a:lnTo>
                  <a:lnTo>
                    <a:pt x="118476" y="144659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373074" y="2790229"/>
              <a:ext cx="133124" cy="368321"/>
            </a:xfrm>
            <a:custGeom>
              <a:avLst/>
              <a:gdLst/>
              <a:ahLst/>
              <a:cxnLst/>
              <a:rect l="0" t="0" r="0" b="0"/>
              <a:pathLst>
                <a:path w="133124" h="368321">
                  <a:moveTo>
                    <a:pt x="91008" y="368320"/>
                  </a:moveTo>
                  <a:lnTo>
                    <a:pt x="88075" y="359452"/>
                  </a:lnTo>
                  <a:lnTo>
                    <a:pt x="85293" y="350465"/>
                  </a:lnTo>
                  <a:lnTo>
                    <a:pt x="82393" y="340469"/>
                  </a:lnTo>
                  <a:lnTo>
                    <a:pt x="79353" y="329489"/>
                  </a:lnTo>
                  <a:lnTo>
                    <a:pt x="76188" y="317677"/>
                  </a:lnTo>
                  <a:lnTo>
                    <a:pt x="72919" y="305218"/>
                  </a:lnTo>
                  <a:lnTo>
                    <a:pt x="69408" y="292281"/>
                  </a:lnTo>
                  <a:lnTo>
                    <a:pt x="65369" y="279000"/>
                  </a:lnTo>
                  <a:lnTo>
                    <a:pt x="60687" y="265478"/>
                  </a:lnTo>
                  <a:lnTo>
                    <a:pt x="55406" y="251790"/>
                  </a:lnTo>
                  <a:lnTo>
                    <a:pt x="49637" y="237988"/>
                  </a:lnTo>
                  <a:lnTo>
                    <a:pt x="43502" y="224104"/>
                  </a:lnTo>
                  <a:lnTo>
                    <a:pt x="37263" y="210000"/>
                  </a:lnTo>
                  <a:lnTo>
                    <a:pt x="31308" y="195385"/>
                  </a:lnTo>
                  <a:lnTo>
                    <a:pt x="25826" y="180146"/>
                  </a:lnTo>
                  <a:lnTo>
                    <a:pt x="20823" y="164487"/>
                  </a:lnTo>
                  <a:lnTo>
                    <a:pt x="16230" y="148822"/>
                  </a:lnTo>
                  <a:lnTo>
                    <a:pt x="11957" y="133396"/>
                  </a:lnTo>
                  <a:lnTo>
                    <a:pt x="8088" y="118275"/>
                  </a:lnTo>
                  <a:lnTo>
                    <a:pt x="4861" y="103435"/>
                  </a:lnTo>
                  <a:lnTo>
                    <a:pt x="2359" y="88828"/>
                  </a:lnTo>
                  <a:lnTo>
                    <a:pt x="679" y="74560"/>
                  </a:lnTo>
                  <a:lnTo>
                    <a:pt x="0" y="60893"/>
                  </a:lnTo>
                  <a:lnTo>
                    <a:pt x="333" y="47927"/>
                  </a:lnTo>
                  <a:lnTo>
                    <a:pt x="1862" y="35932"/>
                  </a:lnTo>
                  <a:lnTo>
                    <a:pt x="5016" y="25400"/>
                  </a:lnTo>
                  <a:lnTo>
                    <a:pt x="9884" y="16475"/>
                  </a:lnTo>
                  <a:lnTo>
                    <a:pt x="16425" y="9312"/>
                  </a:lnTo>
                  <a:lnTo>
                    <a:pt x="24635" y="4242"/>
                  </a:lnTo>
                  <a:lnTo>
                    <a:pt x="34339" y="1239"/>
                  </a:lnTo>
                  <a:lnTo>
                    <a:pt x="45090" y="0"/>
                  </a:lnTo>
                  <a:lnTo>
                    <a:pt x="56290" y="140"/>
                  </a:lnTo>
                  <a:lnTo>
                    <a:pt x="67555" y="1302"/>
                  </a:lnTo>
                  <a:lnTo>
                    <a:pt x="78652" y="3235"/>
                  </a:lnTo>
                  <a:lnTo>
                    <a:pt x="90708" y="6083"/>
                  </a:lnTo>
                  <a:lnTo>
                    <a:pt x="107010" y="11206"/>
                  </a:lnTo>
                  <a:lnTo>
                    <a:pt x="133123" y="20879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358798" y="3011150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8002" y="2866"/>
                  </a:lnTo>
                  <a:lnTo>
                    <a:pt x="119015" y="5009"/>
                  </a:lnTo>
                  <a:lnTo>
                    <a:pt x="109020" y="6612"/>
                  </a:lnTo>
                  <a:lnTo>
                    <a:pt x="98039" y="7792"/>
                  </a:lnTo>
                  <a:lnTo>
                    <a:pt x="86227" y="8641"/>
                  </a:lnTo>
                  <a:lnTo>
                    <a:pt x="73778" y="9243"/>
                  </a:lnTo>
                  <a:lnTo>
                    <a:pt x="61082" y="9860"/>
                  </a:lnTo>
                  <a:lnTo>
                    <a:pt x="47257" y="11091"/>
                  </a:lnTo>
                  <a:lnTo>
                    <a:pt x="28858" y="141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526205" y="3033336"/>
              <a:ext cx="148449" cy="114685"/>
            </a:xfrm>
            <a:custGeom>
              <a:avLst/>
              <a:gdLst/>
              <a:ahLst/>
              <a:cxnLst/>
              <a:rect l="0" t="0" r="0" b="0"/>
              <a:pathLst>
                <a:path w="148449" h="114685">
                  <a:moveTo>
                    <a:pt x="95805" y="51513"/>
                  </a:moveTo>
                  <a:lnTo>
                    <a:pt x="89937" y="42779"/>
                  </a:lnTo>
                  <a:lnTo>
                    <a:pt x="84373" y="35072"/>
                  </a:lnTo>
                  <a:lnTo>
                    <a:pt x="78569" y="27675"/>
                  </a:lnTo>
                  <a:lnTo>
                    <a:pt x="72316" y="20587"/>
                  </a:lnTo>
                  <a:lnTo>
                    <a:pt x="65337" y="14056"/>
                  </a:lnTo>
                  <a:lnTo>
                    <a:pt x="57560" y="8198"/>
                  </a:lnTo>
                  <a:lnTo>
                    <a:pt x="49232" y="3451"/>
                  </a:lnTo>
                  <a:lnTo>
                    <a:pt x="40801" y="626"/>
                  </a:lnTo>
                  <a:lnTo>
                    <a:pt x="32546" y="0"/>
                  </a:lnTo>
                  <a:lnTo>
                    <a:pt x="24716" y="1701"/>
                  </a:lnTo>
                  <a:lnTo>
                    <a:pt x="17611" y="5958"/>
                  </a:lnTo>
                  <a:lnTo>
                    <a:pt x="11326" y="12638"/>
                  </a:lnTo>
                  <a:lnTo>
                    <a:pt x="6107" y="21342"/>
                  </a:lnTo>
                  <a:lnTo>
                    <a:pt x="2424" y="31609"/>
                  </a:lnTo>
                  <a:lnTo>
                    <a:pt x="396" y="43017"/>
                  </a:lnTo>
                  <a:lnTo>
                    <a:pt x="0" y="54910"/>
                  </a:lnTo>
                  <a:lnTo>
                    <a:pt x="1245" y="66426"/>
                  </a:lnTo>
                  <a:lnTo>
                    <a:pt x="3976" y="77114"/>
                  </a:lnTo>
                  <a:lnTo>
                    <a:pt x="8078" y="86423"/>
                  </a:lnTo>
                  <a:lnTo>
                    <a:pt x="13573" y="93547"/>
                  </a:lnTo>
                  <a:lnTo>
                    <a:pt x="20335" y="98252"/>
                  </a:lnTo>
                  <a:lnTo>
                    <a:pt x="27975" y="100463"/>
                  </a:lnTo>
                  <a:lnTo>
                    <a:pt x="35942" y="99992"/>
                  </a:lnTo>
                  <a:lnTo>
                    <a:pt x="43885" y="97012"/>
                  </a:lnTo>
                  <a:lnTo>
                    <a:pt x="51505" y="91948"/>
                  </a:lnTo>
                  <a:lnTo>
                    <a:pt x="58469" y="85277"/>
                  </a:lnTo>
                  <a:lnTo>
                    <a:pt x="64677" y="77501"/>
                  </a:lnTo>
                  <a:lnTo>
                    <a:pt x="70505" y="71528"/>
                  </a:lnTo>
                  <a:lnTo>
                    <a:pt x="76059" y="70567"/>
                  </a:lnTo>
                  <a:lnTo>
                    <a:pt x="81000" y="73336"/>
                  </a:lnTo>
                  <a:lnTo>
                    <a:pt x="85790" y="78191"/>
                  </a:lnTo>
                  <a:lnTo>
                    <a:pt x="90997" y="83961"/>
                  </a:lnTo>
                  <a:lnTo>
                    <a:pt x="97080" y="89801"/>
                  </a:lnTo>
                  <a:lnTo>
                    <a:pt x="104154" y="95301"/>
                  </a:lnTo>
                  <a:lnTo>
                    <a:pt x="111855" y="100210"/>
                  </a:lnTo>
                  <a:lnTo>
                    <a:pt x="120333" y="104757"/>
                  </a:lnTo>
                  <a:lnTo>
                    <a:pt x="131453" y="109335"/>
                  </a:lnTo>
                  <a:lnTo>
                    <a:pt x="148448" y="114684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672098" y="2995244"/>
              <a:ext cx="97312" cy="131319"/>
            </a:xfrm>
            <a:custGeom>
              <a:avLst/>
              <a:gdLst/>
              <a:ahLst/>
              <a:cxnLst/>
              <a:rect l="0" t="0" r="0" b="0"/>
              <a:pathLst>
                <a:path w="97312" h="131319">
                  <a:moveTo>
                    <a:pt x="23611" y="89605"/>
                  </a:moveTo>
                  <a:lnTo>
                    <a:pt x="26545" y="101273"/>
                  </a:lnTo>
                  <a:lnTo>
                    <a:pt x="29328" y="111762"/>
                  </a:lnTo>
                  <a:lnTo>
                    <a:pt x="32197" y="121990"/>
                  </a:lnTo>
                  <a:lnTo>
                    <a:pt x="34113" y="129533"/>
                  </a:lnTo>
                  <a:lnTo>
                    <a:pt x="33716" y="131318"/>
                  </a:lnTo>
                  <a:lnTo>
                    <a:pt x="31330" y="128580"/>
                  </a:lnTo>
                  <a:lnTo>
                    <a:pt x="27668" y="122946"/>
                  </a:lnTo>
                  <a:lnTo>
                    <a:pt x="23468" y="115514"/>
                  </a:lnTo>
                  <a:lnTo>
                    <a:pt x="19173" y="106964"/>
                  </a:lnTo>
                  <a:lnTo>
                    <a:pt x="14971" y="97711"/>
                  </a:lnTo>
                  <a:lnTo>
                    <a:pt x="10915" y="88011"/>
                  </a:lnTo>
                  <a:lnTo>
                    <a:pt x="7009" y="78024"/>
                  </a:lnTo>
                  <a:lnTo>
                    <a:pt x="3553" y="67852"/>
                  </a:lnTo>
                  <a:lnTo>
                    <a:pt x="1136" y="57558"/>
                  </a:lnTo>
                  <a:lnTo>
                    <a:pt x="0" y="47194"/>
                  </a:lnTo>
                  <a:lnTo>
                    <a:pt x="390" y="37114"/>
                  </a:lnTo>
                  <a:lnTo>
                    <a:pt x="2705" y="27950"/>
                  </a:lnTo>
                  <a:lnTo>
                    <a:pt x="6974" y="19978"/>
                  </a:lnTo>
                  <a:lnTo>
                    <a:pt x="13095" y="13304"/>
                  </a:lnTo>
                  <a:lnTo>
                    <a:pt x="21016" y="8037"/>
                  </a:lnTo>
                  <a:lnTo>
                    <a:pt x="30517" y="4091"/>
                  </a:lnTo>
                  <a:lnTo>
                    <a:pt x="41062" y="1430"/>
                  </a:lnTo>
                  <a:lnTo>
                    <a:pt x="53127" y="0"/>
                  </a:lnTo>
                  <a:lnTo>
                    <a:pt x="70004" y="791"/>
                  </a:lnTo>
                  <a:lnTo>
                    <a:pt x="97311" y="5377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790466" y="3007687"/>
              <a:ext cx="189514" cy="140334"/>
            </a:xfrm>
            <a:custGeom>
              <a:avLst/>
              <a:gdLst/>
              <a:ahLst/>
              <a:cxnLst/>
              <a:rect l="0" t="0" r="0" b="0"/>
              <a:pathLst>
                <a:path w="189514" h="140334">
                  <a:moveTo>
                    <a:pt x="0" y="56105"/>
                  </a:moveTo>
                  <a:lnTo>
                    <a:pt x="2672" y="63798"/>
                  </a:lnTo>
                  <a:lnTo>
                    <a:pt x="3520" y="63201"/>
                  </a:lnTo>
                  <a:lnTo>
                    <a:pt x="3790" y="57219"/>
                  </a:lnTo>
                  <a:lnTo>
                    <a:pt x="4408" y="48475"/>
                  </a:lnTo>
                  <a:lnTo>
                    <a:pt x="5800" y="38370"/>
                  </a:lnTo>
                  <a:lnTo>
                    <a:pt x="8254" y="28079"/>
                  </a:lnTo>
                  <a:lnTo>
                    <a:pt x="11799" y="18232"/>
                  </a:lnTo>
                  <a:lnTo>
                    <a:pt x="16449" y="9667"/>
                  </a:lnTo>
                  <a:lnTo>
                    <a:pt x="22311" y="3578"/>
                  </a:lnTo>
                  <a:lnTo>
                    <a:pt x="29315" y="382"/>
                  </a:lnTo>
                  <a:lnTo>
                    <a:pt x="36947" y="0"/>
                  </a:lnTo>
                  <a:lnTo>
                    <a:pt x="44376" y="2235"/>
                  </a:lnTo>
                  <a:lnTo>
                    <a:pt x="51143" y="6697"/>
                  </a:lnTo>
                  <a:lnTo>
                    <a:pt x="57159" y="12908"/>
                  </a:lnTo>
                  <a:lnTo>
                    <a:pt x="62508" y="20421"/>
                  </a:lnTo>
                  <a:lnTo>
                    <a:pt x="67327" y="28873"/>
                  </a:lnTo>
                  <a:lnTo>
                    <a:pt x="71750" y="37983"/>
                  </a:lnTo>
                  <a:lnTo>
                    <a:pt x="75890" y="47549"/>
                  </a:lnTo>
                  <a:lnTo>
                    <a:pt x="79813" y="57357"/>
                  </a:lnTo>
                  <a:lnTo>
                    <a:pt x="83029" y="64802"/>
                  </a:lnTo>
                  <a:lnTo>
                    <a:pt x="84998" y="66690"/>
                  </a:lnTo>
                  <a:lnTo>
                    <a:pt x="86290" y="63984"/>
                  </a:lnTo>
                  <a:lnTo>
                    <a:pt x="87587" y="58301"/>
                  </a:lnTo>
                  <a:lnTo>
                    <a:pt x="89390" y="50955"/>
                  </a:lnTo>
                  <a:lnTo>
                    <a:pt x="92090" y="42966"/>
                  </a:lnTo>
                  <a:lnTo>
                    <a:pt x="95787" y="34907"/>
                  </a:lnTo>
                  <a:lnTo>
                    <a:pt x="100700" y="27496"/>
                  </a:lnTo>
                  <a:lnTo>
                    <a:pt x="107266" y="21710"/>
                  </a:lnTo>
                  <a:lnTo>
                    <a:pt x="115558" y="17928"/>
                  </a:lnTo>
                  <a:lnTo>
                    <a:pt x="125038" y="16182"/>
                  </a:lnTo>
                  <a:lnTo>
                    <a:pt x="134777" y="16437"/>
                  </a:lnTo>
                  <a:lnTo>
                    <a:pt x="144206" y="18462"/>
                  </a:lnTo>
                  <a:lnTo>
                    <a:pt x="152973" y="22072"/>
                  </a:lnTo>
                  <a:lnTo>
                    <a:pt x="160782" y="27226"/>
                  </a:lnTo>
                  <a:lnTo>
                    <a:pt x="167580" y="33767"/>
                  </a:lnTo>
                  <a:lnTo>
                    <a:pt x="173331" y="41596"/>
                  </a:lnTo>
                  <a:lnTo>
                    <a:pt x="177910" y="50752"/>
                  </a:lnTo>
                  <a:lnTo>
                    <a:pt x="181366" y="61130"/>
                  </a:lnTo>
                  <a:lnTo>
                    <a:pt x="183882" y="72483"/>
                  </a:lnTo>
                  <a:lnTo>
                    <a:pt x="185936" y="85932"/>
                  </a:lnTo>
                  <a:lnTo>
                    <a:pt x="187709" y="106009"/>
                  </a:lnTo>
                  <a:lnTo>
                    <a:pt x="189513" y="140333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034378" y="2989078"/>
              <a:ext cx="157996" cy="190529"/>
            </a:xfrm>
            <a:custGeom>
              <a:avLst/>
              <a:gdLst/>
              <a:ahLst/>
              <a:cxnLst/>
              <a:rect l="0" t="0" r="0" b="0"/>
              <a:pathLst>
                <a:path w="157996" h="190529">
                  <a:moveTo>
                    <a:pt x="82472" y="11543"/>
                  </a:moveTo>
                  <a:lnTo>
                    <a:pt x="76470" y="5877"/>
                  </a:lnTo>
                  <a:lnTo>
                    <a:pt x="69625" y="2233"/>
                  </a:lnTo>
                  <a:lnTo>
                    <a:pt x="61242" y="328"/>
                  </a:lnTo>
                  <a:lnTo>
                    <a:pt x="51787" y="0"/>
                  </a:lnTo>
                  <a:lnTo>
                    <a:pt x="42121" y="1267"/>
                  </a:lnTo>
                  <a:lnTo>
                    <a:pt x="32772" y="3996"/>
                  </a:lnTo>
                  <a:lnTo>
                    <a:pt x="24072" y="8090"/>
                  </a:lnTo>
                  <a:lnTo>
                    <a:pt x="16317" y="13573"/>
                  </a:lnTo>
                  <a:lnTo>
                    <a:pt x="9567" y="20327"/>
                  </a:lnTo>
                  <a:lnTo>
                    <a:pt x="4190" y="27960"/>
                  </a:lnTo>
                  <a:lnTo>
                    <a:pt x="927" y="35921"/>
                  </a:lnTo>
                  <a:lnTo>
                    <a:pt x="0" y="43855"/>
                  </a:lnTo>
                  <a:lnTo>
                    <a:pt x="1495" y="51299"/>
                  </a:lnTo>
                  <a:lnTo>
                    <a:pt x="5613" y="57613"/>
                  </a:lnTo>
                  <a:lnTo>
                    <a:pt x="12196" y="62554"/>
                  </a:lnTo>
                  <a:lnTo>
                    <a:pt x="20664" y="66057"/>
                  </a:lnTo>
                  <a:lnTo>
                    <a:pt x="30241" y="68049"/>
                  </a:lnTo>
                  <a:lnTo>
                    <a:pt x="40377" y="68660"/>
                  </a:lnTo>
                  <a:lnTo>
                    <a:pt x="50771" y="68463"/>
                  </a:lnTo>
                  <a:lnTo>
                    <a:pt x="61274" y="68341"/>
                  </a:lnTo>
                  <a:lnTo>
                    <a:pt x="71818" y="68789"/>
                  </a:lnTo>
                  <a:lnTo>
                    <a:pt x="82373" y="69925"/>
                  </a:lnTo>
                  <a:lnTo>
                    <a:pt x="92927" y="71685"/>
                  </a:lnTo>
                  <a:lnTo>
                    <a:pt x="103471" y="73950"/>
                  </a:lnTo>
                  <a:lnTo>
                    <a:pt x="113843" y="76759"/>
                  </a:lnTo>
                  <a:lnTo>
                    <a:pt x="123735" y="80314"/>
                  </a:lnTo>
                  <a:lnTo>
                    <a:pt x="133009" y="84674"/>
                  </a:lnTo>
                  <a:lnTo>
                    <a:pt x="141371" y="90075"/>
                  </a:lnTo>
                  <a:lnTo>
                    <a:pt x="148311" y="96989"/>
                  </a:lnTo>
                  <a:lnTo>
                    <a:pt x="153666" y="105525"/>
                  </a:lnTo>
                  <a:lnTo>
                    <a:pt x="157108" y="115173"/>
                  </a:lnTo>
                  <a:lnTo>
                    <a:pt x="157995" y="125026"/>
                  </a:lnTo>
                  <a:lnTo>
                    <a:pt x="156214" y="134528"/>
                  </a:lnTo>
                  <a:lnTo>
                    <a:pt x="151934" y="143175"/>
                  </a:lnTo>
                  <a:lnTo>
                    <a:pt x="145332" y="150371"/>
                  </a:lnTo>
                  <a:lnTo>
                    <a:pt x="136750" y="155949"/>
                  </a:lnTo>
                  <a:lnTo>
                    <a:pt x="126772" y="160235"/>
                  </a:lnTo>
                  <a:lnTo>
                    <a:pt x="116099" y="163826"/>
                  </a:lnTo>
                  <a:lnTo>
                    <a:pt x="105184" y="167140"/>
                  </a:lnTo>
                  <a:lnTo>
                    <a:pt x="94078" y="170388"/>
                  </a:lnTo>
                  <a:lnTo>
                    <a:pt x="82556" y="173657"/>
                  </a:lnTo>
                  <a:lnTo>
                    <a:pt x="70526" y="176968"/>
                  </a:lnTo>
                  <a:lnTo>
                    <a:pt x="58621" y="180171"/>
                  </a:lnTo>
                  <a:lnTo>
                    <a:pt x="46958" y="183276"/>
                  </a:lnTo>
                  <a:lnTo>
                    <a:pt x="34510" y="186554"/>
                  </a:lnTo>
                  <a:lnTo>
                    <a:pt x="19301" y="190528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501343" y="2744736"/>
            <a:ext cx="1665502" cy="413814"/>
            <a:chOff x="5501343" y="2744736"/>
            <a:chExt cx="1665502" cy="413814"/>
          </a:xfrm>
        </p:grpSpPr>
        <p:sp>
          <p:nvSpPr>
            <p:cNvPr id="77" name="Freeform 76"/>
            <p:cNvSpPr/>
            <p:nvPr/>
          </p:nvSpPr>
          <p:spPr>
            <a:xfrm>
              <a:off x="5501343" y="2986009"/>
              <a:ext cx="152461" cy="148100"/>
            </a:xfrm>
            <a:custGeom>
              <a:avLst/>
              <a:gdLst/>
              <a:ahLst/>
              <a:cxnLst/>
              <a:rect l="0" t="0" r="0" b="0"/>
              <a:pathLst>
                <a:path w="152461" h="148100">
                  <a:moveTo>
                    <a:pt x="89289" y="77783"/>
                  </a:moveTo>
                  <a:lnTo>
                    <a:pt x="89222" y="66115"/>
                  </a:lnTo>
                  <a:lnTo>
                    <a:pt x="88582" y="55627"/>
                  </a:lnTo>
                  <a:lnTo>
                    <a:pt x="87280" y="45329"/>
                  </a:lnTo>
                  <a:lnTo>
                    <a:pt x="85248" y="35201"/>
                  </a:lnTo>
                  <a:lnTo>
                    <a:pt x="82284" y="25506"/>
                  </a:lnTo>
                  <a:lnTo>
                    <a:pt x="78359" y="16388"/>
                  </a:lnTo>
                  <a:lnTo>
                    <a:pt x="73437" y="8476"/>
                  </a:lnTo>
                  <a:lnTo>
                    <a:pt x="67385" y="2908"/>
                  </a:lnTo>
                  <a:lnTo>
                    <a:pt x="60249" y="101"/>
                  </a:lnTo>
                  <a:lnTo>
                    <a:pt x="52527" y="0"/>
                  </a:lnTo>
                  <a:lnTo>
                    <a:pt x="45038" y="2433"/>
                  </a:lnTo>
                  <a:lnTo>
                    <a:pt x="38226" y="7036"/>
                  </a:lnTo>
                  <a:lnTo>
                    <a:pt x="32009" y="13512"/>
                  </a:lnTo>
                  <a:lnTo>
                    <a:pt x="25993" y="21738"/>
                  </a:lnTo>
                  <a:lnTo>
                    <a:pt x="19918" y="31485"/>
                  </a:lnTo>
                  <a:lnTo>
                    <a:pt x="14005" y="42449"/>
                  </a:lnTo>
                  <a:lnTo>
                    <a:pt x="8860" y="54331"/>
                  </a:lnTo>
                  <a:lnTo>
                    <a:pt x="4772" y="66875"/>
                  </a:lnTo>
                  <a:lnTo>
                    <a:pt x="1874" y="79721"/>
                  </a:lnTo>
                  <a:lnTo>
                    <a:pt x="303" y="92418"/>
                  </a:lnTo>
                  <a:lnTo>
                    <a:pt x="0" y="104726"/>
                  </a:lnTo>
                  <a:lnTo>
                    <a:pt x="1086" y="116277"/>
                  </a:lnTo>
                  <a:lnTo>
                    <a:pt x="3934" y="126510"/>
                  </a:lnTo>
                  <a:lnTo>
                    <a:pt x="8586" y="135230"/>
                  </a:lnTo>
                  <a:lnTo>
                    <a:pt x="14639" y="142086"/>
                  </a:lnTo>
                  <a:lnTo>
                    <a:pt x="21457" y="146418"/>
                  </a:lnTo>
                  <a:lnTo>
                    <a:pt x="28596" y="148099"/>
                  </a:lnTo>
                  <a:lnTo>
                    <a:pt x="35826" y="147126"/>
                  </a:lnTo>
                  <a:lnTo>
                    <a:pt x="43053" y="143366"/>
                  </a:lnTo>
                  <a:lnTo>
                    <a:pt x="50239" y="137028"/>
                  </a:lnTo>
                  <a:lnTo>
                    <a:pt x="57216" y="128725"/>
                  </a:lnTo>
                  <a:lnTo>
                    <a:pt x="63682" y="119259"/>
                  </a:lnTo>
                  <a:lnTo>
                    <a:pt x="69511" y="109193"/>
                  </a:lnTo>
                  <a:lnTo>
                    <a:pt x="74579" y="98676"/>
                  </a:lnTo>
                  <a:lnTo>
                    <a:pt x="78685" y="87558"/>
                  </a:lnTo>
                  <a:lnTo>
                    <a:pt x="81832" y="75816"/>
                  </a:lnTo>
                  <a:lnTo>
                    <a:pt x="84663" y="64710"/>
                  </a:lnTo>
                  <a:lnTo>
                    <a:pt x="88042" y="57938"/>
                  </a:lnTo>
                  <a:lnTo>
                    <a:pt x="91518" y="57642"/>
                  </a:lnTo>
                  <a:lnTo>
                    <a:pt x="94228" y="62101"/>
                  </a:lnTo>
                  <a:lnTo>
                    <a:pt x="96275" y="69550"/>
                  </a:lnTo>
                  <a:lnTo>
                    <a:pt x="98178" y="78637"/>
                  </a:lnTo>
                  <a:lnTo>
                    <a:pt x="100267" y="88533"/>
                  </a:lnTo>
                  <a:lnTo>
                    <a:pt x="102814" y="98643"/>
                  </a:lnTo>
                  <a:lnTo>
                    <a:pt x="106124" y="108445"/>
                  </a:lnTo>
                  <a:lnTo>
                    <a:pt x="110274" y="117693"/>
                  </a:lnTo>
                  <a:lnTo>
                    <a:pt x="115178" y="125720"/>
                  </a:lnTo>
                  <a:lnTo>
                    <a:pt x="120686" y="131379"/>
                  </a:lnTo>
                  <a:lnTo>
                    <a:pt x="126672" y="134253"/>
                  </a:lnTo>
                  <a:lnTo>
                    <a:pt x="133256" y="135253"/>
                  </a:lnTo>
                  <a:lnTo>
                    <a:pt x="141346" y="134100"/>
                  </a:lnTo>
                  <a:lnTo>
                    <a:pt x="152460" y="130426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664384" y="2999512"/>
              <a:ext cx="105233" cy="137981"/>
            </a:xfrm>
            <a:custGeom>
              <a:avLst/>
              <a:gdLst/>
              <a:ahLst/>
              <a:cxnLst/>
              <a:rect l="0" t="0" r="0" b="0"/>
              <a:pathLst>
                <a:path w="105233" h="137981">
                  <a:moveTo>
                    <a:pt x="10476" y="32695"/>
                  </a:moveTo>
                  <a:lnTo>
                    <a:pt x="7609" y="41563"/>
                  </a:lnTo>
                  <a:lnTo>
                    <a:pt x="5467" y="50550"/>
                  </a:lnTo>
                  <a:lnTo>
                    <a:pt x="3864" y="60545"/>
                  </a:lnTo>
                  <a:lnTo>
                    <a:pt x="2683" y="71526"/>
                  </a:lnTo>
                  <a:lnTo>
                    <a:pt x="1835" y="83338"/>
                  </a:lnTo>
                  <a:lnTo>
                    <a:pt x="1237" y="95707"/>
                  </a:lnTo>
                  <a:lnTo>
                    <a:pt x="800" y="105351"/>
                  </a:lnTo>
                  <a:lnTo>
                    <a:pt x="473" y="108102"/>
                  </a:lnTo>
                  <a:lnTo>
                    <a:pt x="262" y="104896"/>
                  </a:lnTo>
                  <a:lnTo>
                    <a:pt x="136" y="97697"/>
                  </a:lnTo>
                  <a:lnTo>
                    <a:pt x="62" y="87983"/>
                  </a:lnTo>
                  <a:lnTo>
                    <a:pt x="17" y="76701"/>
                  </a:lnTo>
                  <a:lnTo>
                    <a:pt x="0" y="64445"/>
                  </a:lnTo>
                  <a:lnTo>
                    <a:pt x="330" y="51902"/>
                  </a:lnTo>
                  <a:lnTo>
                    <a:pt x="1617" y="39911"/>
                  </a:lnTo>
                  <a:lnTo>
                    <a:pt x="4126" y="28881"/>
                  </a:lnTo>
                  <a:lnTo>
                    <a:pt x="8118" y="19164"/>
                  </a:lnTo>
                  <a:lnTo>
                    <a:pt x="14005" y="11230"/>
                  </a:lnTo>
                  <a:lnTo>
                    <a:pt x="21813" y="5167"/>
                  </a:lnTo>
                  <a:lnTo>
                    <a:pt x="30954" y="1229"/>
                  </a:lnTo>
                  <a:lnTo>
                    <a:pt x="40458" y="0"/>
                  </a:lnTo>
                  <a:lnTo>
                    <a:pt x="49732" y="1544"/>
                  </a:lnTo>
                  <a:lnTo>
                    <a:pt x="58564" y="5493"/>
                  </a:lnTo>
                  <a:lnTo>
                    <a:pt x="66948" y="11340"/>
                  </a:lnTo>
                  <a:lnTo>
                    <a:pt x="74945" y="18606"/>
                  </a:lnTo>
                  <a:lnTo>
                    <a:pt x="82316" y="27056"/>
                  </a:lnTo>
                  <a:lnTo>
                    <a:pt x="88521" y="36697"/>
                  </a:lnTo>
                  <a:lnTo>
                    <a:pt x="93365" y="47437"/>
                  </a:lnTo>
                  <a:lnTo>
                    <a:pt x="96959" y="59088"/>
                  </a:lnTo>
                  <a:lnTo>
                    <a:pt x="99537" y="71440"/>
                  </a:lnTo>
                  <a:lnTo>
                    <a:pt x="101347" y="84289"/>
                  </a:lnTo>
                  <a:lnTo>
                    <a:pt x="102601" y="96879"/>
                  </a:lnTo>
                  <a:lnTo>
                    <a:pt x="103595" y="109143"/>
                  </a:lnTo>
                  <a:lnTo>
                    <a:pt x="104422" y="122154"/>
                  </a:lnTo>
                  <a:lnTo>
                    <a:pt x="105232" y="13798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826752" y="2744736"/>
              <a:ext cx="132378" cy="413814"/>
            </a:xfrm>
            <a:custGeom>
              <a:avLst/>
              <a:gdLst/>
              <a:ahLst/>
              <a:cxnLst/>
              <a:rect l="0" t="0" r="0" b="0"/>
              <a:pathLst>
                <a:path w="132378" h="413814">
                  <a:moveTo>
                    <a:pt x="79735" y="287471"/>
                  </a:moveTo>
                  <a:lnTo>
                    <a:pt x="73801" y="281804"/>
                  </a:lnTo>
                  <a:lnTo>
                    <a:pt x="67596" y="278161"/>
                  </a:lnTo>
                  <a:lnTo>
                    <a:pt x="60505" y="276256"/>
                  </a:lnTo>
                  <a:lnTo>
                    <a:pt x="52737" y="275927"/>
                  </a:lnTo>
                  <a:lnTo>
                    <a:pt x="44739" y="277195"/>
                  </a:lnTo>
                  <a:lnTo>
                    <a:pt x="36802" y="279924"/>
                  </a:lnTo>
                  <a:lnTo>
                    <a:pt x="29201" y="284017"/>
                  </a:lnTo>
                  <a:lnTo>
                    <a:pt x="22256" y="289501"/>
                  </a:lnTo>
                  <a:lnTo>
                    <a:pt x="16076" y="296263"/>
                  </a:lnTo>
                  <a:lnTo>
                    <a:pt x="10760" y="304242"/>
                  </a:lnTo>
                  <a:lnTo>
                    <a:pt x="6480" y="313500"/>
                  </a:lnTo>
                  <a:lnTo>
                    <a:pt x="3234" y="323945"/>
                  </a:lnTo>
                  <a:lnTo>
                    <a:pt x="1035" y="335213"/>
                  </a:lnTo>
                  <a:lnTo>
                    <a:pt x="0" y="346768"/>
                  </a:lnTo>
                  <a:lnTo>
                    <a:pt x="94" y="358261"/>
                  </a:lnTo>
                  <a:lnTo>
                    <a:pt x="1631" y="368907"/>
                  </a:lnTo>
                  <a:lnTo>
                    <a:pt x="5322" y="377460"/>
                  </a:lnTo>
                  <a:lnTo>
                    <a:pt x="11355" y="383422"/>
                  </a:lnTo>
                  <a:lnTo>
                    <a:pt x="19153" y="386794"/>
                  </a:lnTo>
                  <a:lnTo>
                    <a:pt x="27681" y="387711"/>
                  </a:lnTo>
                  <a:lnTo>
                    <a:pt x="36263" y="386511"/>
                  </a:lnTo>
                  <a:lnTo>
                    <a:pt x="44614" y="383472"/>
                  </a:lnTo>
                  <a:lnTo>
                    <a:pt x="52668" y="378708"/>
                  </a:lnTo>
                  <a:lnTo>
                    <a:pt x="60444" y="372434"/>
                  </a:lnTo>
                  <a:lnTo>
                    <a:pt x="67835" y="364785"/>
                  </a:lnTo>
                  <a:lnTo>
                    <a:pt x="74587" y="355749"/>
                  </a:lnTo>
                  <a:lnTo>
                    <a:pt x="80615" y="345443"/>
                  </a:lnTo>
                  <a:lnTo>
                    <a:pt x="85987" y="333929"/>
                  </a:lnTo>
                  <a:lnTo>
                    <a:pt x="90832" y="321144"/>
                  </a:lnTo>
                  <a:lnTo>
                    <a:pt x="95273" y="307172"/>
                  </a:lnTo>
                  <a:lnTo>
                    <a:pt x="99256" y="292213"/>
                  </a:lnTo>
                  <a:lnTo>
                    <a:pt x="102558" y="276494"/>
                  </a:lnTo>
                  <a:lnTo>
                    <a:pt x="105120" y="260225"/>
                  </a:lnTo>
                  <a:lnTo>
                    <a:pt x="107180" y="243895"/>
                  </a:lnTo>
                  <a:lnTo>
                    <a:pt x="109177" y="228237"/>
                  </a:lnTo>
                  <a:lnTo>
                    <a:pt x="111367" y="213585"/>
                  </a:lnTo>
                  <a:lnTo>
                    <a:pt x="113500" y="199441"/>
                  </a:lnTo>
                  <a:lnTo>
                    <a:pt x="114945" y="184723"/>
                  </a:lnTo>
                  <a:lnTo>
                    <a:pt x="115402" y="168850"/>
                  </a:lnTo>
                  <a:lnTo>
                    <a:pt x="115047" y="151744"/>
                  </a:lnTo>
                  <a:lnTo>
                    <a:pt x="114345" y="133571"/>
                  </a:lnTo>
                  <a:lnTo>
                    <a:pt x="113612" y="114570"/>
                  </a:lnTo>
                  <a:lnTo>
                    <a:pt x="112986" y="95284"/>
                  </a:lnTo>
                  <a:lnTo>
                    <a:pt x="112500" y="76504"/>
                  </a:lnTo>
                  <a:lnTo>
                    <a:pt x="112135" y="58626"/>
                  </a:lnTo>
                  <a:lnTo>
                    <a:pt x="111706" y="41846"/>
                  </a:lnTo>
                  <a:lnTo>
                    <a:pt x="110878" y="26336"/>
                  </a:lnTo>
                  <a:lnTo>
                    <a:pt x="109477" y="12138"/>
                  </a:lnTo>
                  <a:lnTo>
                    <a:pt x="106683" y="2144"/>
                  </a:lnTo>
                  <a:lnTo>
                    <a:pt x="102516" y="0"/>
                  </a:lnTo>
                  <a:lnTo>
                    <a:pt x="98824" y="4362"/>
                  </a:lnTo>
                  <a:lnTo>
                    <a:pt x="96103" y="13203"/>
                  </a:lnTo>
                  <a:lnTo>
                    <a:pt x="94378" y="25178"/>
                  </a:lnTo>
                  <a:lnTo>
                    <a:pt x="93734" y="39579"/>
                  </a:lnTo>
                  <a:lnTo>
                    <a:pt x="94111" y="55869"/>
                  </a:lnTo>
                  <a:lnTo>
                    <a:pt x="95177" y="73578"/>
                  </a:lnTo>
                  <a:lnTo>
                    <a:pt x="96431" y="92317"/>
                  </a:lnTo>
                  <a:lnTo>
                    <a:pt x="97570" y="111777"/>
                  </a:lnTo>
                  <a:lnTo>
                    <a:pt x="98487" y="131409"/>
                  </a:lnTo>
                  <a:lnTo>
                    <a:pt x="99178" y="150439"/>
                  </a:lnTo>
                  <a:lnTo>
                    <a:pt x="99678" y="168503"/>
                  </a:lnTo>
                  <a:lnTo>
                    <a:pt x="100030" y="185751"/>
                  </a:lnTo>
                  <a:lnTo>
                    <a:pt x="100275" y="202642"/>
                  </a:lnTo>
                  <a:lnTo>
                    <a:pt x="100442" y="219492"/>
                  </a:lnTo>
                  <a:lnTo>
                    <a:pt x="100557" y="236438"/>
                  </a:lnTo>
                  <a:lnTo>
                    <a:pt x="100634" y="253517"/>
                  </a:lnTo>
                  <a:lnTo>
                    <a:pt x="100686" y="270713"/>
                  </a:lnTo>
                  <a:lnTo>
                    <a:pt x="100721" y="287839"/>
                  </a:lnTo>
                  <a:lnTo>
                    <a:pt x="100745" y="304565"/>
                  </a:lnTo>
                  <a:lnTo>
                    <a:pt x="100769" y="320730"/>
                  </a:lnTo>
                  <a:lnTo>
                    <a:pt x="101125" y="336024"/>
                  </a:lnTo>
                  <a:lnTo>
                    <a:pt x="102429" y="349923"/>
                  </a:lnTo>
                  <a:lnTo>
                    <a:pt x="104935" y="362265"/>
                  </a:lnTo>
                  <a:lnTo>
                    <a:pt x="108464" y="373107"/>
                  </a:lnTo>
                  <a:lnTo>
                    <a:pt x="113020" y="383705"/>
                  </a:lnTo>
                  <a:lnTo>
                    <a:pt x="120129" y="396107"/>
                  </a:lnTo>
                  <a:lnTo>
                    <a:pt x="132377" y="413813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169699" y="2947979"/>
              <a:ext cx="136872" cy="153694"/>
            </a:xfrm>
            <a:custGeom>
              <a:avLst/>
              <a:gdLst/>
              <a:ahLst/>
              <a:cxnLst/>
              <a:rect l="0" t="0" r="0" b="0"/>
              <a:pathLst>
                <a:path w="136872" h="153694">
                  <a:moveTo>
                    <a:pt x="0" y="84228"/>
                  </a:moveTo>
                  <a:lnTo>
                    <a:pt x="2934" y="93096"/>
                  </a:lnTo>
                  <a:lnTo>
                    <a:pt x="5716" y="102083"/>
                  </a:lnTo>
                  <a:lnTo>
                    <a:pt x="8616" y="112074"/>
                  </a:lnTo>
                  <a:lnTo>
                    <a:pt x="11657" y="122882"/>
                  </a:lnTo>
                  <a:lnTo>
                    <a:pt x="14821" y="134045"/>
                  </a:lnTo>
                  <a:lnTo>
                    <a:pt x="18091" y="145159"/>
                  </a:lnTo>
                  <a:lnTo>
                    <a:pt x="21606" y="152899"/>
                  </a:lnTo>
                  <a:lnTo>
                    <a:pt x="24841" y="153693"/>
                  </a:lnTo>
                  <a:lnTo>
                    <a:pt x="26647" y="149531"/>
                  </a:lnTo>
                  <a:lnTo>
                    <a:pt x="26953" y="142543"/>
                  </a:lnTo>
                  <a:lnTo>
                    <a:pt x="26084" y="134005"/>
                  </a:lnTo>
                  <a:lnTo>
                    <a:pt x="24375" y="124616"/>
                  </a:lnTo>
                  <a:lnTo>
                    <a:pt x="22092" y="114750"/>
                  </a:lnTo>
                  <a:lnTo>
                    <a:pt x="19748" y="104446"/>
                  </a:lnTo>
                  <a:lnTo>
                    <a:pt x="18086" y="93512"/>
                  </a:lnTo>
                  <a:lnTo>
                    <a:pt x="17457" y="81890"/>
                  </a:lnTo>
                  <a:lnTo>
                    <a:pt x="18019" y="69976"/>
                  </a:lnTo>
                  <a:lnTo>
                    <a:pt x="19916" y="58508"/>
                  </a:lnTo>
                  <a:lnTo>
                    <a:pt x="23091" y="47878"/>
                  </a:lnTo>
                  <a:lnTo>
                    <a:pt x="27663" y="38453"/>
                  </a:lnTo>
                  <a:lnTo>
                    <a:pt x="34004" y="30727"/>
                  </a:lnTo>
                  <a:lnTo>
                    <a:pt x="42154" y="24789"/>
                  </a:lnTo>
                  <a:lnTo>
                    <a:pt x="51709" y="20259"/>
                  </a:lnTo>
                  <a:lnTo>
                    <a:pt x="62031" y="16505"/>
                  </a:lnTo>
                  <a:lnTo>
                    <a:pt x="72670" y="13086"/>
                  </a:lnTo>
                  <a:lnTo>
                    <a:pt x="83330" y="9926"/>
                  </a:lnTo>
                  <a:lnTo>
                    <a:pt x="95037" y="6913"/>
                  </a:lnTo>
                  <a:lnTo>
                    <a:pt x="111047" y="3774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304306" y="3003176"/>
              <a:ext cx="139135" cy="107271"/>
            </a:xfrm>
            <a:custGeom>
              <a:avLst/>
              <a:gdLst/>
              <a:ahLst/>
              <a:cxnLst/>
              <a:rect l="0" t="0" r="0" b="0"/>
              <a:pathLst>
                <a:path w="139135" h="107271">
                  <a:moveTo>
                    <a:pt x="65435" y="39559"/>
                  </a:moveTo>
                  <a:lnTo>
                    <a:pt x="65233" y="28025"/>
                  </a:lnTo>
                  <a:lnTo>
                    <a:pt x="63313" y="18817"/>
                  </a:lnTo>
                  <a:lnTo>
                    <a:pt x="59428" y="11122"/>
                  </a:lnTo>
                  <a:lnTo>
                    <a:pt x="54021" y="5059"/>
                  </a:lnTo>
                  <a:lnTo>
                    <a:pt x="47720" y="1293"/>
                  </a:lnTo>
                  <a:lnTo>
                    <a:pt x="40979" y="0"/>
                  </a:lnTo>
                  <a:lnTo>
                    <a:pt x="34207" y="1069"/>
                  </a:lnTo>
                  <a:lnTo>
                    <a:pt x="27829" y="4363"/>
                  </a:lnTo>
                  <a:lnTo>
                    <a:pt x="22032" y="9575"/>
                  </a:lnTo>
                  <a:lnTo>
                    <a:pt x="16805" y="16309"/>
                  </a:lnTo>
                  <a:lnTo>
                    <a:pt x="12052" y="24182"/>
                  </a:lnTo>
                  <a:lnTo>
                    <a:pt x="7675" y="32882"/>
                  </a:lnTo>
                  <a:lnTo>
                    <a:pt x="3904" y="42331"/>
                  </a:lnTo>
                  <a:lnTo>
                    <a:pt x="1274" y="52658"/>
                  </a:lnTo>
                  <a:lnTo>
                    <a:pt x="0" y="63842"/>
                  </a:lnTo>
                  <a:lnTo>
                    <a:pt x="468" y="74946"/>
                  </a:lnTo>
                  <a:lnTo>
                    <a:pt x="3367" y="84270"/>
                  </a:lnTo>
                  <a:lnTo>
                    <a:pt x="8829" y="91001"/>
                  </a:lnTo>
                  <a:lnTo>
                    <a:pt x="16055" y="94685"/>
                  </a:lnTo>
                  <a:lnTo>
                    <a:pt x="23661" y="94813"/>
                  </a:lnTo>
                  <a:lnTo>
                    <a:pt x="30802" y="91488"/>
                  </a:lnTo>
                  <a:lnTo>
                    <a:pt x="37200" y="85410"/>
                  </a:lnTo>
                  <a:lnTo>
                    <a:pt x="42871" y="77536"/>
                  </a:lnTo>
                  <a:lnTo>
                    <a:pt x="47945" y="68660"/>
                  </a:lnTo>
                  <a:lnTo>
                    <a:pt x="52813" y="61741"/>
                  </a:lnTo>
                  <a:lnTo>
                    <a:pt x="57578" y="60164"/>
                  </a:lnTo>
                  <a:lnTo>
                    <a:pt x="61987" y="63046"/>
                  </a:lnTo>
                  <a:lnTo>
                    <a:pt x="66447" y="68826"/>
                  </a:lnTo>
                  <a:lnTo>
                    <a:pt x="71288" y="76225"/>
                  </a:lnTo>
                  <a:lnTo>
                    <a:pt x="76606" y="84243"/>
                  </a:lnTo>
                  <a:lnTo>
                    <a:pt x="82365" y="92314"/>
                  </a:lnTo>
                  <a:lnTo>
                    <a:pt x="88481" y="99562"/>
                  </a:lnTo>
                  <a:lnTo>
                    <a:pt x="94867" y="104706"/>
                  </a:lnTo>
                  <a:lnTo>
                    <a:pt x="101444" y="107242"/>
                  </a:lnTo>
                  <a:lnTo>
                    <a:pt x="108044" y="107270"/>
                  </a:lnTo>
                  <a:lnTo>
                    <a:pt x="115159" y="104917"/>
                  </a:lnTo>
                  <a:lnTo>
                    <a:pt x="124532" y="97733"/>
                  </a:lnTo>
                  <a:lnTo>
                    <a:pt x="139134" y="81673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453969" y="3003285"/>
              <a:ext cx="105285" cy="123679"/>
            </a:xfrm>
            <a:custGeom>
              <a:avLst/>
              <a:gdLst/>
              <a:ahLst/>
              <a:cxnLst/>
              <a:rect l="0" t="0" r="0" b="0"/>
              <a:pathLst>
                <a:path w="105285" h="123679">
                  <a:moveTo>
                    <a:pt x="0" y="28922"/>
                  </a:moveTo>
                  <a:lnTo>
                    <a:pt x="67" y="43457"/>
                  </a:lnTo>
                  <a:lnTo>
                    <a:pt x="707" y="56087"/>
                  </a:lnTo>
                  <a:lnTo>
                    <a:pt x="1980" y="67916"/>
                  </a:lnTo>
                  <a:lnTo>
                    <a:pt x="2965" y="76563"/>
                  </a:lnTo>
                  <a:lnTo>
                    <a:pt x="2836" y="78729"/>
                  </a:lnTo>
                  <a:lnTo>
                    <a:pt x="2283" y="75416"/>
                  </a:lnTo>
                  <a:lnTo>
                    <a:pt x="1878" y="68524"/>
                  </a:lnTo>
                  <a:lnTo>
                    <a:pt x="2045" y="59669"/>
                  </a:lnTo>
                  <a:lnTo>
                    <a:pt x="2938" y="49848"/>
                  </a:lnTo>
                  <a:lnTo>
                    <a:pt x="4672" y="39749"/>
                  </a:lnTo>
                  <a:lnTo>
                    <a:pt x="7430" y="29933"/>
                  </a:lnTo>
                  <a:lnTo>
                    <a:pt x="11214" y="20661"/>
                  </a:lnTo>
                  <a:lnTo>
                    <a:pt x="16042" y="12443"/>
                  </a:lnTo>
                  <a:lnTo>
                    <a:pt x="22031" y="6122"/>
                  </a:lnTo>
                  <a:lnTo>
                    <a:pt x="29129" y="1984"/>
                  </a:lnTo>
                  <a:lnTo>
                    <a:pt x="36996" y="0"/>
                  </a:lnTo>
                  <a:lnTo>
                    <a:pt x="45114" y="98"/>
                  </a:lnTo>
                  <a:lnTo>
                    <a:pt x="53159" y="2017"/>
                  </a:lnTo>
                  <a:lnTo>
                    <a:pt x="60847" y="5557"/>
                  </a:lnTo>
                  <a:lnTo>
                    <a:pt x="67856" y="10665"/>
                  </a:lnTo>
                  <a:lnTo>
                    <a:pt x="74083" y="17174"/>
                  </a:lnTo>
                  <a:lnTo>
                    <a:pt x="79432" y="24982"/>
                  </a:lnTo>
                  <a:lnTo>
                    <a:pt x="83735" y="34125"/>
                  </a:lnTo>
                  <a:lnTo>
                    <a:pt x="87007" y="44494"/>
                  </a:lnTo>
                  <a:lnTo>
                    <a:pt x="89562" y="55711"/>
                  </a:lnTo>
                  <a:lnTo>
                    <a:pt x="91900" y="67231"/>
                  </a:lnTo>
                  <a:lnTo>
                    <a:pt x="94326" y="78705"/>
                  </a:lnTo>
                  <a:lnTo>
                    <a:pt x="96799" y="89548"/>
                  </a:lnTo>
                  <a:lnTo>
                    <a:pt x="99268" y="99917"/>
                  </a:lnTo>
                  <a:lnTo>
                    <a:pt x="101954" y="110718"/>
                  </a:lnTo>
                  <a:lnTo>
                    <a:pt x="105284" y="123678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600095" y="2989078"/>
              <a:ext cx="117087" cy="137453"/>
            </a:xfrm>
            <a:custGeom>
              <a:avLst/>
              <a:gdLst/>
              <a:ahLst/>
              <a:cxnLst/>
              <a:rect l="0" t="0" r="0" b="0"/>
              <a:pathLst>
                <a:path w="117087" h="137453">
                  <a:moveTo>
                    <a:pt x="74972" y="11543"/>
                  </a:moveTo>
                  <a:lnTo>
                    <a:pt x="69038" y="5877"/>
                  </a:lnTo>
                  <a:lnTo>
                    <a:pt x="62833" y="2233"/>
                  </a:lnTo>
                  <a:lnTo>
                    <a:pt x="55742" y="328"/>
                  </a:lnTo>
                  <a:lnTo>
                    <a:pt x="47973" y="0"/>
                  </a:lnTo>
                  <a:lnTo>
                    <a:pt x="39975" y="1267"/>
                  </a:lnTo>
                  <a:lnTo>
                    <a:pt x="32039" y="3996"/>
                  </a:lnTo>
                  <a:lnTo>
                    <a:pt x="24437" y="8090"/>
                  </a:lnTo>
                  <a:lnTo>
                    <a:pt x="17494" y="13573"/>
                  </a:lnTo>
                  <a:lnTo>
                    <a:pt x="11319" y="20341"/>
                  </a:lnTo>
                  <a:lnTo>
                    <a:pt x="6176" y="28492"/>
                  </a:lnTo>
                  <a:lnTo>
                    <a:pt x="2544" y="38398"/>
                  </a:lnTo>
                  <a:lnTo>
                    <a:pt x="546" y="50092"/>
                  </a:lnTo>
                  <a:lnTo>
                    <a:pt x="0" y="63013"/>
                  </a:lnTo>
                  <a:lnTo>
                    <a:pt x="612" y="76216"/>
                  </a:lnTo>
                  <a:lnTo>
                    <a:pt x="2105" y="89121"/>
                  </a:lnTo>
                  <a:lnTo>
                    <a:pt x="4561" y="101205"/>
                  </a:lnTo>
                  <a:lnTo>
                    <a:pt x="8412" y="111863"/>
                  </a:lnTo>
                  <a:lnTo>
                    <a:pt x="13780" y="120904"/>
                  </a:lnTo>
                  <a:lnTo>
                    <a:pt x="20502" y="128160"/>
                  </a:lnTo>
                  <a:lnTo>
                    <a:pt x="28310" y="133301"/>
                  </a:lnTo>
                  <a:lnTo>
                    <a:pt x="36929" y="136351"/>
                  </a:lnTo>
                  <a:lnTo>
                    <a:pt x="45969" y="137452"/>
                  </a:lnTo>
                  <a:lnTo>
                    <a:pt x="54951" y="136689"/>
                  </a:lnTo>
                  <a:lnTo>
                    <a:pt x="63616" y="134291"/>
                  </a:lnTo>
                  <a:lnTo>
                    <a:pt x="71907" y="130582"/>
                  </a:lnTo>
                  <a:lnTo>
                    <a:pt x="79861" y="125885"/>
                  </a:lnTo>
                  <a:lnTo>
                    <a:pt x="87539" y="120476"/>
                  </a:lnTo>
                  <a:lnTo>
                    <a:pt x="94704" y="114676"/>
                  </a:lnTo>
                  <a:lnTo>
                    <a:pt x="101526" y="108192"/>
                  </a:lnTo>
                  <a:lnTo>
                    <a:pt x="108607" y="99340"/>
                  </a:lnTo>
                  <a:lnTo>
                    <a:pt x="117086" y="85243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717181" y="2811108"/>
              <a:ext cx="273742" cy="279130"/>
            </a:xfrm>
            <a:custGeom>
              <a:avLst/>
              <a:gdLst/>
              <a:ahLst/>
              <a:cxnLst/>
              <a:rect l="0" t="0" r="0" b="0"/>
              <a:pathLst>
                <a:path w="273742" h="279130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4" y="34458"/>
                  </a:lnTo>
                  <a:lnTo>
                    <a:pt x="3864" y="46446"/>
                  </a:lnTo>
                  <a:lnTo>
                    <a:pt x="6180" y="58458"/>
                  </a:lnTo>
                  <a:lnTo>
                    <a:pt x="8842" y="70270"/>
                  </a:lnTo>
                  <a:lnTo>
                    <a:pt x="11592" y="82142"/>
                  </a:lnTo>
                  <a:lnTo>
                    <a:pt x="14051" y="94708"/>
                  </a:lnTo>
                  <a:lnTo>
                    <a:pt x="16039" y="108269"/>
                  </a:lnTo>
                  <a:lnTo>
                    <a:pt x="17709" y="122648"/>
                  </a:lnTo>
                  <a:lnTo>
                    <a:pt x="19445" y="137378"/>
                  </a:lnTo>
                  <a:lnTo>
                    <a:pt x="21468" y="152141"/>
                  </a:lnTo>
                  <a:lnTo>
                    <a:pt x="23828" y="166800"/>
                  </a:lnTo>
                  <a:lnTo>
                    <a:pt x="26491" y="181322"/>
                  </a:lnTo>
                  <a:lnTo>
                    <a:pt x="29394" y="195717"/>
                  </a:lnTo>
                  <a:lnTo>
                    <a:pt x="32309" y="210010"/>
                  </a:lnTo>
                  <a:lnTo>
                    <a:pt x="34879" y="224227"/>
                  </a:lnTo>
                  <a:lnTo>
                    <a:pt x="36941" y="238290"/>
                  </a:lnTo>
                  <a:lnTo>
                    <a:pt x="38618" y="248774"/>
                  </a:lnTo>
                  <a:lnTo>
                    <a:pt x="39980" y="251531"/>
                  </a:lnTo>
                  <a:lnTo>
                    <a:pt x="40877" y="248140"/>
                  </a:lnTo>
                  <a:lnTo>
                    <a:pt x="41574" y="240953"/>
                  </a:lnTo>
                  <a:lnTo>
                    <a:pt x="42521" y="231779"/>
                  </a:lnTo>
                  <a:lnTo>
                    <a:pt x="43954" y="221691"/>
                  </a:lnTo>
                  <a:lnTo>
                    <a:pt x="46223" y="211553"/>
                  </a:lnTo>
                  <a:lnTo>
                    <a:pt x="49874" y="202231"/>
                  </a:lnTo>
                  <a:lnTo>
                    <a:pt x="55067" y="194106"/>
                  </a:lnTo>
                  <a:lnTo>
                    <a:pt x="61485" y="187810"/>
                  </a:lnTo>
                  <a:lnTo>
                    <a:pt x="68547" y="184380"/>
                  </a:lnTo>
                  <a:lnTo>
                    <a:pt x="75843" y="184110"/>
                  </a:lnTo>
                  <a:lnTo>
                    <a:pt x="83010" y="186673"/>
                  </a:lnTo>
                  <a:lnTo>
                    <a:pt x="89661" y="191506"/>
                  </a:lnTo>
                  <a:lnTo>
                    <a:pt x="95648" y="198047"/>
                  </a:lnTo>
                  <a:lnTo>
                    <a:pt x="101005" y="205822"/>
                  </a:lnTo>
                  <a:lnTo>
                    <a:pt x="105845" y="214469"/>
                  </a:lnTo>
                  <a:lnTo>
                    <a:pt x="110316" y="223687"/>
                  </a:lnTo>
                  <a:lnTo>
                    <a:pt x="115440" y="232113"/>
                  </a:lnTo>
                  <a:lnTo>
                    <a:pt x="121861" y="237318"/>
                  </a:lnTo>
                  <a:lnTo>
                    <a:pt x="128842" y="238706"/>
                  </a:lnTo>
                  <a:lnTo>
                    <a:pt x="136732" y="237540"/>
                  </a:lnTo>
                  <a:lnTo>
                    <a:pt x="145837" y="235022"/>
                  </a:lnTo>
                  <a:lnTo>
                    <a:pt x="155980" y="231865"/>
                  </a:lnTo>
                  <a:lnTo>
                    <a:pt x="166667" y="228433"/>
                  </a:lnTo>
                  <a:lnTo>
                    <a:pt x="177536" y="224891"/>
                  </a:lnTo>
                  <a:lnTo>
                    <a:pt x="188247" y="221151"/>
                  </a:lnTo>
                  <a:lnTo>
                    <a:pt x="198428" y="216936"/>
                  </a:lnTo>
                  <a:lnTo>
                    <a:pt x="207931" y="212120"/>
                  </a:lnTo>
                  <a:lnTo>
                    <a:pt x="216631" y="206576"/>
                  </a:lnTo>
                  <a:lnTo>
                    <a:pt x="224335" y="200095"/>
                  </a:lnTo>
                  <a:lnTo>
                    <a:pt x="231021" y="192661"/>
                  </a:lnTo>
                  <a:lnTo>
                    <a:pt x="236172" y="184568"/>
                  </a:lnTo>
                  <a:lnTo>
                    <a:pt x="238747" y="176296"/>
                  </a:lnTo>
                  <a:lnTo>
                    <a:pt x="238399" y="168157"/>
                  </a:lnTo>
                  <a:lnTo>
                    <a:pt x="235403" y="160746"/>
                  </a:lnTo>
                  <a:lnTo>
                    <a:pt x="230269" y="154987"/>
                  </a:lnTo>
                  <a:lnTo>
                    <a:pt x="223526" y="151236"/>
                  </a:lnTo>
                  <a:lnTo>
                    <a:pt x="215784" y="149517"/>
                  </a:lnTo>
                  <a:lnTo>
                    <a:pt x="207690" y="149793"/>
                  </a:lnTo>
                  <a:lnTo>
                    <a:pt x="199633" y="151834"/>
                  </a:lnTo>
                  <a:lnTo>
                    <a:pt x="191923" y="155455"/>
                  </a:lnTo>
                  <a:lnTo>
                    <a:pt x="184891" y="160618"/>
                  </a:lnTo>
                  <a:lnTo>
                    <a:pt x="178647" y="167163"/>
                  </a:lnTo>
                  <a:lnTo>
                    <a:pt x="173284" y="174996"/>
                  </a:lnTo>
                  <a:lnTo>
                    <a:pt x="168970" y="184155"/>
                  </a:lnTo>
                  <a:lnTo>
                    <a:pt x="165701" y="194535"/>
                  </a:lnTo>
                  <a:lnTo>
                    <a:pt x="163488" y="205759"/>
                  </a:lnTo>
                  <a:lnTo>
                    <a:pt x="162442" y="217285"/>
                  </a:lnTo>
                  <a:lnTo>
                    <a:pt x="162524" y="228767"/>
                  </a:lnTo>
                  <a:lnTo>
                    <a:pt x="163883" y="239746"/>
                  </a:lnTo>
                  <a:lnTo>
                    <a:pt x="166923" y="249586"/>
                  </a:lnTo>
                  <a:lnTo>
                    <a:pt x="171715" y="258048"/>
                  </a:lnTo>
                  <a:lnTo>
                    <a:pt x="178204" y="265068"/>
                  </a:lnTo>
                  <a:lnTo>
                    <a:pt x="186379" y="270575"/>
                  </a:lnTo>
                  <a:lnTo>
                    <a:pt x="196060" y="274685"/>
                  </a:lnTo>
                  <a:lnTo>
                    <a:pt x="206797" y="277482"/>
                  </a:lnTo>
                  <a:lnTo>
                    <a:pt x="217987" y="278926"/>
                  </a:lnTo>
                  <a:lnTo>
                    <a:pt x="229236" y="279129"/>
                  </a:lnTo>
                  <a:lnTo>
                    <a:pt x="239925" y="278465"/>
                  </a:lnTo>
                  <a:lnTo>
                    <a:pt x="250174" y="277425"/>
                  </a:lnTo>
                  <a:lnTo>
                    <a:pt x="260876" y="275921"/>
                  </a:lnTo>
                  <a:lnTo>
                    <a:pt x="273741" y="273741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011979" y="2943375"/>
              <a:ext cx="154866" cy="173061"/>
            </a:xfrm>
            <a:custGeom>
              <a:avLst/>
              <a:gdLst/>
              <a:ahLst/>
              <a:cxnLst/>
              <a:rect l="0" t="0" r="0" b="0"/>
              <a:pathLst>
                <a:path w="154866" h="173061">
                  <a:moveTo>
                    <a:pt x="115813" y="4604"/>
                  </a:moveTo>
                  <a:lnTo>
                    <a:pt x="107012" y="1804"/>
                  </a:lnTo>
                  <a:lnTo>
                    <a:pt x="98665" y="302"/>
                  </a:lnTo>
                  <a:lnTo>
                    <a:pt x="89967" y="0"/>
                  </a:lnTo>
                  <a:lnTo>
                    <a:pt x="80846" y="852"/>
                  </a:lnTo>
                  <a:lnTo>
                    <a:pt x="71350" y="2968"/>
                  </a:lnTo>
                  <a:lnTo>
                    <a:pt x="61567" y="6295"/>
                  </a:lnTo>
                  <a:lnTo>
                    <a:pt x="51899" y="10803"/>
                  </a:lnTo>
                  <a:lnTo>
                    <a:pt x="43022" y="16571"/>
                  </a:lnTo>
                  <a:lnTo>
                    <a:pt x="35255" y="23518"/>
                  </a:lnTo>
                  <a:lnTo>
                    <a:pt x="29061" y="31282"/>
                  </a:lnTo>
                  <a:lnTo>
                    <a:pt x="25182" y="39330"/>
                  </a:lnTo>
                  <a:lnTo>
                    <a:pt x="23809" y="47324"/>
                  </a:lnTo>
                  <a:lnTo>
                    <a:pt x="24989" y="54808"/>
                  </a:lnTo>
                  <a:lnTo>
                    <a:pt x="28889" y="61148"/>
                  </a:lnTo>
                  <a:lnTo>
                    <a:pt x="35326" y="66112"/>
                  </a:lnTo>
                  <a:lnTo>
                    <a:pt x="43866" y="69799"/>
                  </a:lnTo>
                  <a:lnTo>
                    <a:pt x="54022" y="72448"/>
                  </a:lnTo>
                  <a:lnTo>
                    <a:pt x="65359" y="74312"/>
                  </a:lnTo>
                  <a:lnTo>
                    <a:pt x="77375" y="75772"/>
                  </a:lnTo>
                  <a:lnTo>
                    <a:pt x="89506" y="77301"/>
                  </a:lnTo>
                  <a:lnTo>
                    <a:pt x="101434" y="79157"/>
                  </a:lnTo>
                  <a:lnTo>
                    <a:pt x="112900" y="81560"/>
                  </a:lnTo>
                  <a:lnTo>
                    <a:pt x="123606" y="84777"/>
                  </a:lnTo>
                  <a:lnTo>
                    <a:pt x="133461" y="88874"/>
                  </a:lnTo>
                  <a:lnTo>
                    <a:pt x="142064" y="93913"/>
                  </a:lnTo>
                  <a:lnTo>
                    <a:pt x="148641" y="100045"/>
                  </a:lnTo>
                  <a:lnTo>
                    <a:pt x="152942" y="107234"/>
                  </a:lnTo>
                  <a:lnTo>
                    <a:pt x="154865" y="114992"/>
                  </a:lnTo>
                  <a:lnTo>
                    <a:pt x="154194" y="122505"/>
                  </a:lnTo>
                  <a:lnTo>
                    <a:pt x="151075" y="129330"/>
                  </a:lnTo>
                  <a:lnTo>
                    <a:pt x="145915" y="135385"/>
                  </a:lnTo>
                  <a:lnTo>
                    <a:pt x="139180" y="140759"/>
                  </a:lnTo>
                  <a:lnTo>
                    <a:pt x="131279" y="145591"/>
                  </a:lnTo>
                  <a:lnTo>
                    <a:pt x="122214" y="149854"/>
                  </a:lnTo>
                  <a:lnTo>
                    <a:pt x="111621" y="153352"/>
                  </a:lnTo>
                  <a:lnTo>
                    <a:pt x="99425" y="156048"/>
                  </a:lnTo>
                  <a:lnTo>
                    <a:pt x="85981" y="158200"/>
                  </a:lnTo>
                  <a:lnTo>
                    <a:pt x="71887" y="160260"/>
                  </a:lnTo>
                  <a:lnTo>
                    <a:pt x="57571" y="162496"/>
                  </a:lnTo>
                  <a:lnTo>
                    <a:pt x="43843" y="164840"/>
                  </a:lnTo>
                  <a:lnTo>
                    <a:pt x="30617" y="167207"/>
                  </a:lnTo>
                  <a:lnTo>
                    <a:pt x="16741" y="169809"/>
                  </a:lnTo>
                  <a:lnTo>
                    <a:pt x="0" y="17306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6618365" y="3220947"/>
            <a:ext cx="3421006" cy="420056"/>
            <a:chOff x="6618365" y="3220947"/>
            <a:chExt cx="3421006" cy="420056"/>
          </a:xfrm>
        </p:grpSpPr>
        <p:sp>
          <p:nvSpPr>
            <p:cNvPr id="87" name="Freeform 86"/>
            <p:cNvSpPr/>
            <p:nvPr/>
          </p:nvSpPr>
          <p:spPr>
            <a:xfrm>
              <a:off x="6618365" y="3242777"/>
              <a:ext cx="654219" cy="273742"/>
            </a:xfrm>
            <a:custGeom>
              <a:avLst/>
              <a:gdLst/>
              <a:ahLst/>
              <a:cxnLst/>
              <a:rect l="0" t="0" r="0" b="0"/>
              <a:pathLst>
                <a:path w="654219" h="273742">
                  <a:moveTo>
                    <a:pt x="35645" y="0"/>
                  </a:moveTo>
                  <a:lnTo>
                    <a:pt x="29845" y="5934"/>
                  </a:lnTo>
                  <a:lnTo>
                    <a:pt x="24920" y="12139"/>
                  </a:lnTo>
                  <a:lnTo>
                    <a:pt x="20422" y="19240"/>
                  </a:lnTo>
                  <a:lnTo>
                    <a:pt x="16374" y="27353"/>
                  </a:lnTo>
                  <a:lnTo>
                    <a:pt x="13010" y="36648"/>
                  </a:lnTo>
                  <a:lnTo>
                    <a:pt x="10397" y="47090"/>
                  </a:lnTo>
                  <a:lnTo>
                    <a:pt x="8297" y="58343"/>
                  </a:lnTo>
                  <a:lnTo>
                    <a:pt x="6270" y="69880"/>
                  </a:lnTo>
                  <a:lnTo>
                    <a:pt x="4059" y="81381"/>
                  </a:lnTo>
                  <a:lnTo>
                    <a:pt x="1912" y="92880"/>
                  </a:lnTo>
                  <a:lnTo>
                    <a:pt x="455" y="104665"/>
                  </a:lnTo>
                  <a:lnTo>
                    <a:pt x="0" y="116883"/>
                  </a:lnTo>
                  <a:lnTo>
                    <a:pt x="696" y="129206"/>
                  </a:lnTo>
                  <a:lnTo>
                    <a:pt x="2692" y="140954"/>
                  </a:lnTo>
                  <a:lnTo>
                    <a:pt x="5939" y="151773"/>
                  </a:lnTo>
                  <a:lnTo>
                    <a:pt x="10560" y="161327"/>
                  </a:lnTo>
                  <a:lnTo>
                    <a:pt x="16936" y="169139"/>
                  </a:lnTo>
                  <a:lnTo>
                    <a:pt x="25109" y="175135"/>
                  </a:lnTo>
                  <a:lnTo>
                    <a:pt x="34680" y="179703"/>
                  </a:lnTo>
                  <a:lnTo>
                    <a:pt x="45012" y="183484"/>
                  </a:lnTo>
                  <a:lnTo>
                    <a:pt x="55667" y="186920"/>
                  </a:lnTo>
                  <a:lnTo>
                    <a:pt x="66583" y="190081"/>
                  </a:lnTo>
                  <a:lnTo>
                    <a:pt x="77969" y="192759"/>
                  </a:lnTo>
                  <a:lnTo>
                    <a:pt x="89923" y="194855"/>
                  </a:lnTo>
                  <a:lnTo>
                    <a:pt x="102410" y="196247"/>
                  </a:lnTo>
                  <a:lnTo>
                    <a:pt x="115330" y="196723"/>
                  </a:lnTo>
                  <a:lnTo>
                    <a:pt x="128578" y="196270"/>
                  </a:lnTo>
                  <a:lnTo>
                    <a:pt x="141899" y="195337"/>
                  </a:lnTo>
                  <a:lnTo>
                    <a:pt x="154916" y="194713"/>
                  </a:lnTo>
                  <a:lnTo>
                    <a:pt x="167452" y="194814"/>
                  </a:lnTo>
                  <a:lnTo>
                    <a:pt x="179666" y="195546"/>
                  </a:lnTo>
                  <a:lnTo>
                    <a:pt x="191941" y="196502"/>
                  </a:lnTo>
                  <a:lnTo>
                    <a:pt x="204499" y="197400"/>
                  </a:lnTo>
                  <a:lnTo>
                    <a:pt x="217392" y="197968"/>
                  </a:lnTo>
                  <a:lnTo>
                    <a:pt x="230587" y="197883"/>
                  </a:lnTo>
                  <a:lnTo>
                    <a:pt x="244024" y="197044"/>
                  </a:lnTo>
                  <a:lnTo>
                    <a:pt x="257641" y="195682"/>
                  </a:lnTo>
                  <a:lnTo>
                    <a:pt x="271389" y="194236"/>
                  </a:lnTo>
                  <a:lnTo>
                    <a:pt x="285229" y="192972"/>
                  </a:lnTo>
                  <a:lnTo>
                    <a:pt x="299133" y="191974"/>
                  </a:lnTo>
                  <a:lnTo>
                    <a:pt x="313081" y="191231"/>
                  </a:lnTo>
                  <a:lnTo>
                    <a:pt x="327057" y="190696"/>
                  </a:lnTo>
                  <a:lnTo>
                    <a:pt x="341055" y="190321"/>
                  </a:lnTo>
                  <a:lnTo>
                    <a:pt x="355065" y="190061"/>
                  </a:lnTo>
                  <a:lnTo>
                    <a:pt x="369084" y="189882"/>
                  </a:lnTo>
                  <a:lnTo>
                    <a:pt x="383109" y="189761"/>
                  </a:lnTo>
                  <a:lnTo>
                    <a:pt x="397140" y="189679"/>
                  </a:lnTo>
                  <a:lnTo>
                    <a:pt x="411173" y="189624"/>
                  </a:lnTo>
                  <a:lnTo>
                    <a:pt x="425207" y="189587"/>
                  </a:lnTo>
                  <a:lnTo>
                    <a:pt x="439242" y="189563"/>
                  </a:lnTo>
                  <a:lnTo>
                    <a:pt x="453279" y="189546"/>
                  </a:lnTo>
                  <a:lnTo>
                    <a:pt x="467316" y="189535"/>
                  </a:lnTo>
                  <a:lnTo>
                    <a:pt x="481353" y="189527"/>
                  </a:lnTo>
                  <a:lnTo>
                    <a:pt x="495390" y="189522"/>
                  </a:lnTo>
                  <a:lnTo>
                    <a:pt x="509428" y="189519"/>
                  </a:lnTo>
                  <a:lnTo>
                    <a:pt x="523467" y="189517"/>
                  </a:lnTo>
                  <a:lnTo>
                    <a:pt x="537500" y="189520"/>
                  </a:lnTo>
                  <a:lnTo>
                    <a:pt x="551364" y="189692"/>
                  </a:lnTo>
                  <a:lnTo>
                    <a:pt x="564754" y="190339"/>
                  </a:lnTo>
                  <a:lnTo>
                    <a:pt x="577543" y="191588"/>
                  </a:lnTo>
                  <a:lnTo>
                    <a:pt x="589929" y="193240"/>
                  </a:lnTo>
                  <a:lnTo>
                    <a:pt x="602318" y="194889"/>
                  </a:lnTo>
                  <a:lnTo>
                    <a:pt x="614926" y="196277"/>
                  </a:lnTo>
                  <a:lnTo>
                    <a:pt x="626830" y="196824"/>
                  </a:lnTo>
                  <a:lnTo>
                    <a:pt x="636021" y="194671"/>
                  </a:lnTo>
                  <a:lnTo>
                    <a:pt x="641364" y="189268"/>
                  </a:lnTo>
                  <a:lnTo>
                    <a:pt x="642983" y="182623"/>
                  </a:lnTo>
                  <a:lnTo>
                    <a:pt x="641781" y="175652"/>
                  </a:lnTo>
                  <a:lnTo>
                    <a:pt x="638633" y="168607"/>
                  </a:lnTo>
                  <a:lnTo>
                    <a:pt x="634185" y="161551"/>
                  </a:lnTo>
                  <a:lnTo>
                    <a:pt x="628867" y="154500"/>
                  </a:lnTo>
                  <a:lnTo>
                    <a:pt x="622808" y="147456"/>
                  </a:lnTo>
                  <a:lnTo>
                    <a:pt x="615894" y="140419"/>
                  </a:lnTo>
                  <a:lnTo>
                    <a:pt x="608129" y="133388"/>
                  </a:lnTo>
                  <a:lnTo>
                    <a:pt x="599791" y="126360"/>
                  </a:lnTo>
                  <a:lnTo>
                    <a:pt x="591346" y="119335"/>
                  </a:lnTo>
                  <a:lnTo>
                    <a:pt x="583152" y="112361"/>
                  </a:lnTo>
                  <a:lnTo>
                    <a:pt x="578070" y="107161"/>
                  </a:lnTo>
                  <a:lnTo>
                    <a:pt x="578867" y="105814"/>
                  </a:lnTo>
                  <a:lnTo>
                    <a:pt x="583462" y="107532"/>
                  </a:lnTo>
                  <a:lnTo>
                    <a:pt x="590234" y="111224"/>
                  </a:lnTo>
                  <a:lnTo>
                    <a:pt x="598335" y="116142"/>
                  </a:lnTo>
                  <a:lnTo>
                    <a:pt x="607272" y="121820"/>
                  </a:lnTo>
                  <a:lnTo>
                    <a:pt x="616584" y="127976"/>
                  </a:lnTo>
                  <a:lnTo>
                    <a:pt x="625775" y="134436"/>
                  </a:lnTo>
                  <a:lnTo>
                    <a:pt x="634580" y="141099"/>
                  </a:lnTo>
                  <a:lnTo>
                    <a:pt x="642462" y="148223"/>
                  </a:lnTo>
                  <a:lnTo>
                    <a:pt x="648548" y="156381"/>
                  </a:lnTo>
                  <a:lnTo>
                    <a:pt x="652519" y="165792"/>
                  </a:lnTo>
                  <a:lnTo>
                    <a:pt x="654218" y="176047"/>
                  </a:lnTo>
                  <a:lnTo>
                    <a:pt x="653395" y="186317"/>
                  </a:lnTo>
                  <a:lnTo>
                    <a:pt x="650180" y="196110"/>
                  </a:lnTo>
                  <a:lnTo>
                    <a:pt x="645126" y="205295"/>
                  </a:lnTo>
                  <a:lnTo>
                    <a:pt x="638995" y="213917"/>
                  </a:lnTo>
                  <a:lnTo>
                    <a:pt x="632326" y="222083"/>
                  </a:lnTo>
                  <a:lnTo>
                    <a:pt x="625413" y="229906"/>
                  </a:lnTo>
                  <a:lnTo>
                    <a:pt x="618400" y="237480"/>
                  </a:lnTo>
                  <a:lnTo>
                    <a:pt x="611358" y="244869"/>
                  </a:lnTo>
                  <a:lnTo>
                    <a:pt x="604423" y="251825"/>
                  </a:lnTo>
                  <a:lnTo>
                    <a:pt x="597037" y="258477"/>
                  </a:lnTo>
                  <a:lnTo>
                    <a:pt x="587433" y="265412"/>
                  </a:lnTo>
                  <a:lnTo>
                    <a:pt x="572599" y="273741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386392" y="3253305"/>
              <a:ext cx="142061" cy="310433"/>
            </a:xfrm>
            <a:custGeom>
              <a:avLst/>
              <a:gdLst/>
              <a:ahLst/>
              <a:cxnLst/>
              <a:rect l="0" t="0" r="0" b="0"/>
              <a:pathLst>
                <a:path w="142061" h="310433">
                  <a:moveTo>
                    <a:pt x="4613" y="0"/>
                  </a:moveTo>
                  <a:lnTo>
                    <a:pt x="1813" y="8869"/>
                  </a:lnTo>
                  <a:lnTo>
                    <a:pt x="311" y="17855"/>
                  </a:lnTo>
                  <a:lnTo>
                    <a:pt x="0" y="27851"/>
                  </a:lnTo>
                  <a:lnTo>
                    <a:pt x="506" y="38832"/>
                  </a:lnTo>
                  <a:lnTo>
                    <a:pt x="1326" y="50643"/>
                  </a:lnTo>
                  <a:lnTo>
                    <a:pt x="2146" y="63097"/>
                  </a:lnTo>
                  <a:lnTo>
                    <a:pt x="3003" y="75861"/>
                  </a:lnTo>
                  <a:lnTo>
                    <a:pt x="4178" y="88494"/>
                  </a:lnTo>
                  <a:lnTo>
                    <a:pt x="5812" y="100767"/>
                  </a:lnTo>
                  <a:lnTo>
                    <a:pt x="7739" y="112803"/>
                  </a:lnTo>
                  <a:lnTo>
                    <a:pt x="9579" y="124957"/>
                  </a:lnTo>
                  <a:lnTo>
                    <a:pt x="11115" y="137433"/>
                  </a:lnTo>
                  <a:lnTo>
                    <a:pt x="12298" y="150272"/>
                  </a:lnTo>
                  <a:lnTo>
                    <a:pt x="13167" y="163430"/>
                  </a:lnTo>
                  <a:lnTo>
                    <a:pt x="13786" y="176847"/>
                  </a:lnTo>
                  <a:lnTo>
                    <a:pt x="14219" y="190621"/>
                  </a:lnTo>
                  <a:lnTo>
                    <a:pt x="14516" y="205007"/>
                  </a:lnTo>
                  <a:lnTo>
                    <a:pt x="14721" y="220088"/>
                  </a:lnTo>
                  <a:lnTo>
                    <a:pt x="14859" y="235640"/>
                  </a:lnTo>
                  <a:lnTo>
                    <a:pt x="14952" y="251232"/>
                  </a:lnTo>
                  <a:lnTo>
                    <a:pt x="14987" y="266514"/>
                  </a:lnTo>
                  <a:lnTo>
                    <a:pt x="14005" y="278052"/>
                  </a:lnTo>
                  <a:lnTo>
                    <a:pt x="11633" y="281697"/>
                  </a:lnTo>
                  <a:lnTo>
                    <a:pt x="9427" y="278891"/>
                  </a:lnTo>
                  <a:lnTo>
                    <a:pt x="7826" y="271879"/>
                  </a:lnTo>
                  <a:lnTo>
                    <a:pt x="6742" y="262256"/>
                  </a:lnTo>
                  <a:lnTo>
                    <a:pt x="6031" y="251028"/>
                  </a:lnTo>
                  <a:lnTo>
                    <a:pt x="5901" y="239132"/>
                  </a:lnTo>
                  <a:lnTo>
                    <a:pt x="6884" y="227552"/>
                  </a:lnTo>
                  <a:lnTo>
                    <a:pt x="9187" y="216782"/>
                  </a:lnTo>
                  <a:lnTo>
                    <a:pt x="12873" y="207063"/>
                  </a:lnTo>
                  <a:lnTo>
                    <a:pt x="18022" y="198592"/>
                  </a:lnTo>
                  <a:lnTo>
                    <a:pt x="24526" y="191344"/>
                  </a:lnTo>
                  <a:lnTo>
                    <a:pt x="32149" y="185456"/>
                  </a:lnTo>
                  <a:lnTo>
                    <a:pt x="40628" y="181315"/>
                  </a:lnTo>
                  <a:lnTo>
                    <a:pt x="49733" y="178975"/>
                  </a:lnTo>
                  <a:lnTo>
                    <a:pt x="59287" y="178366"/>
                  </a:lnTo>
                  <a:lnTo>
                    <a:pt x="69152" y="179470"/>
                  </a:lnTo>
                  <a:lnTo>
                    <a:pt x="79226" y="182105"/>
                  </a:lnTo>
                  <a:lnTo>
                    <a:pt x="89279" y="186143"/>
                  </a:lnTo>
                  <a:lnTo>
                    <a:pt x="98955" y="191595"/>
                  </a:lnTo>
                  <a:lnTo>
                    <a:pt x="108090" y="198333"/>
                  </a:lnTo>
                  <a:lnTo>
                    <a:pt x="116529" y="206128"/>
                  </a:lnTo>
                  <a:lnTo>
                    <a:pt x="124051" y="214729"/>
                  </a:lnTo>
                  <a:lnTo>
                    <a:pt x="130621" y="223926"/>
                  </a:lnTo>
                  <a:lnTo>
                    <a:pt x="136032" y="233712"/>
                  </a:lnTo>
                  <a:lnTo>
                    <a:pt x="139845" y="244265"/>
                  </a:lnTo>
                  <a:lnTo>
                    <a:pt x="141950" y="255611"/>
                  </a:lnTo>
                  <a:lnTo>
                    <a:pt x="142060" y="267163"/>
                  </a:lnTo>
                  <a:lnTo>
                    <a:pt x="139557" y="277851"/>
                  </a:lnTo>
                  <a:lnTo>
                    <a:pt x="134346" y="287144"/>
                  </a:lnTo>
                  <a:lnTo>
                    <a:pt x="126610" y="294855"/>
                  </a:lnTo>
                  <a:lnTo>
                    <a:pt x="116534" y="300893"/>
                  </a:lnTo>
                  <a:lnTo>
                    <a:pt x="104471" y="305392"/>
                  </a:lnTo>
                  <a:lnTo>
                    <a:pt x="91173" y="308465"/>
                  </a:lnTo>
                  <a:lnTo>
                    <a:pt x="77650" y="310101"/>
                  </a:lnTo>
                  <a:lnTo>
                    <a:pt x="64499" y="310432"/>
                  </a:lnTo>
                  <a:lnTo>
                    <a:pt x="52162" y="309657"/>
                  </a:lnTo>
                  <a:lnTo>
                    <a:pt x="39802" y="307787"/>
                  </a:lnTo>
                  <a:lnTo>
                    <a:pt x="25225" y="303543"/>
                  </a:lnTo>
                  <a:lnTo>
                    <a:pt x="4613" y="294798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555065" y="3418670"/>
              <a:ext cx="120210" cy="145833"/>
            </a:xfrm>
            <a:custGeom>
              <a:avLst/>
              <a:gdLst/>
              <a:ahLst/>
              <a:cxnLst/>
              <a:rect l="0" t="0" r="0" b="0"/>
              <a:pathLst>
                <a:path w="120210" h="145833">
                  <a:moveTo>
                    <a:pt x="25453" y="45205"/>
                  </a:moveTo>
                  <a:lnTo>
                    <a:pt x="31455" y="50939"/>
                  </a:lnTo>
                  <a:lnTo>
                    <a:pt x="38300" y="55223"/>
                  </a:lnTo>
                  <a:lnTo>
                    <a:pt x="46688" y="58420"/>
                  </a:lnTo>
                  <a:lnTo>
                    <a:pt x="56314" y="60435"/>
                  </a:lnTo>
                  <a:lnTo>
                    <a:pt x="66629" y="60835"/>
                  </a:lnTo>
                  <a:lnTo>
                    <a:pt x="77217" y="59520"/>
                  </a:lnTo>
                  <a:lnTo>
                    <a:pt x="87225" y="56524"/>
                  </a:lnTo>
                  <a:lnTo>
                    <a:pt x="95332" y="51851"/>
                  </a:lnTo>
                  <a:lnTo>
                    <a:pt x="100983" y="45677"/>
                  </a:lnTo>
                  <a:lnTo>
                    <a:pt x="103974" y="38450"/>
                  </a:lnTo>
                  <a:lnTo>
                    <a:pt x="104100" y="30769"/>
                  </a:lnTo>
                  <a:lnTo>
                    <a:pt x="101551" y="23026"/>
                  </a:lnTo>
                  <a:lnTo>
                    <a:pt x="96622" y="15711"/>
                  </a:lnTo>
                  <a:lnTo>
                    <a:pt x="89519" y="9485"/>
                  </a:lnTo>
                  <a:lnTo>
                    <a:pt x="80569" y="4608"/>
                  </a:lnTo>
                  <a:lnTo>
                    <a:pt x="70328" y="1318"/>
                  </a:lnTo>
                  <a:lnTo>
                    <a:pt x="59471" y="0"/>
                  </a:lnTo>
                  <a:lnTo>
                    <a:pt x="48443" y="675"/>
                  </a:lnTo>
                  <a:lnTo>
                    <a:pt x="37770" y="3227"/>
                  </a:lnTo>
                  <a:lnTo>
                    <a:pt x="28136" y="7598"/>
                  </a:lnTo>
                  <a:lnTo>
                    <a:pt x="19811" y="13576"/>
                  </a:lnTo>
                  <a:lnTo>
                    <a:pt x="12883" y="21011"/>
                  </a:lnTo>
                  <a:lnTo>
                    <a:pt x="7439" y="29896"/>
                  </a:lnTo>
                  <a:lnTo>
                    <a:pt x="3374" y="40087"/>
                  </a:lnTo>
                  <a:lnTo>
                    <a:pt x="778" y="51184"/>
                  </a:lnTo>
                  <a:lnTo>
                    <a:pt x="0" y="62624"/>
                  </a:lnTo>
                  <a:lnTo>
                    <a:pt x="1066" y="74052"/>
                  </a:lnTo>
                  <a:lnTo>
                    <a:pt x="3730" y="85165"/>
                  </a:lnTo>
                  <a:lnTo>
                    <a:pt x="7653" y="95628"/>
                  </a:lnTo>
                  <a:lnTo>
                    <a:pt x="12515" y="105326"/>
                  </a:lnTo>
                  <a:lnTo>
                    <a:pt x="18218" y="114160"/>
                  </a:lnTo>
                  <a:lnTo>
                    <a:pt x="24870" y="121955"/>
                  </a:lnTo>
                  <a:lnTo>
                    <a:pt x="32457" y="128716"/>
                  </a:lnTo>
                  <a:lnTo>
                    <a:pt x="41010" y="134427"/>
                  </a:lnTo>
                  <a:lnTo>
                    <a:pt x="50660" y="138974"/>
                  </a:lnTo>
                  <a:lnTo>
                    <a:pt x="61365" y="142400"/>
                  </a:lnTo>
                  <a:lnTo>
                    <a:pt x="72542" y="144696"/>
                  </a:lnTo>
                  <a:lnTo>
                    <a:pt x="84365" y="145832"/>
                  </a:lnTo>
                  <a:lnTo>
                    <a:pt x="98990" y="144794"/>
                  </a:lnTo>
                  <a:lnTo>
                    <a:pt x="120209" y="139962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705688" y="3432076"/>
              <a:ext cx="92408" cy="140713"/>
            </a:xfrm>
            <a:custGeom>
              <a:avLst/>
              <a:gdLst/>
              <a:ahLst/>
              <a:cxnLst/>
              <a:rect l="0" t="0" r="0" b="0"/>
              <a:pathLst>
                <a:path w="92408" h="140713">
                  <a:moveTo>
                    <a:pt x="11700" y="84442"/>
                  </a:moveTo>
                  <a:lnTo>
                    <a:pt x="20501" y="87241"/>
                  </a:lnTo>
                  <a:lnTo>
                    <a:pt x="28848" y="88743"/>
                  </a:lnTo>
                  <a:lnTo>
                    <a:pt x="37547" y="89045"/>
                  </a:lnTo>
                  <a:lnTo>
                    <a:pt x="46668" y="88193"/>
                  </a:lnTo>
                  <a:lnTo>
                    <a:pt x="56163" y="86077"/>
                  </a:lnTo>
                  <a:lnTo>
                    <a:pt x="65936" y="82750"/>
                  </a:lnTo>
                  <a:lnTo>
                    <a:pt x="75260" y="78242"/>
                  </a:lnTo>
                  <a:lnTo>
                    <a:pt x="82841" y="72475"/>
                  </a:lnTo>
                  <a:lnTo>
                    <a:pt x="88114" y="65524"/>
                  </a:lnTo>
                  <a:lnTo>
                    <a:pt x="91176" y="57587"/>
                  </a:lnTo>
                  <a:lnTo>
                    <a:pt x="92407" y="48889"/>
                  </a:lnTo>
                  <a:lnTo>
                    <a:pt x="92227" y="39643"/>
                  </a:lnTo>
                  <a:lnTo>
                    <a:pt x="90686" y="30333"/>
                  </a:lnTo>
                  <a:lnTo>
                    <a:pt x="87468" y="21696"/>
                  </a:lnTo>
                  <a:lnTo>
                    <a:pt x="82531" y="14086"/>
                  </a:lnTo>
                  <a:lnTo>
                    <a:pt x="76100" y="7826"/>
                  </a:lnTo>
                  <a:lnTo>
                    <a:pt x="68490" y="3370"/>
                  </a:lnTo>
                  <a:lnTo>
                    <a:pt x="60003" y="786"/>
                  </a:lnTo>
                  <a:lnTo>
                    <a:pt x="51050" y="0"/>
                  </a:lnTo>
                  <a:lnTo>
                    <a:pt x="42129" y="977"/>
                  </a:lnTo>
                  <a:lnTo>
                    <a:pt x="33509" y="3523"/>
                  </a:lnTo>
                  <a:lnTo>
                    <a:pt x="25417" y="7500"/>
                  </a:lnTo>
                  <a:lnTo>
                    <a:pt x="18129" y="12910"/>
                  </a:lnTo>
                  <a:lnTo>
                    <a:pt x="11718" y="19625"/>
                  </a:lnTo>
                  <a:lnTo>
                    <a:pt x="6411" y="27573"/>
                  </a:lnTo>
                  <a:lnTo>
                    <a:pt x="2669" y="36810"/>
                  </a:lnTo>
                  <a:lnTo>
                    <a:pt x="597" y="47243"/>
                  </a:lnTo>
                  <a:lnTo>
                    <a:pt x="0" y="58501"/>
                  </a:lnTo>
                  <a:lnTo>
                    <a:pt x="580" y="70051"/>
                  </a:lnTo>
                  <a:lnTo>
                    <a:pt x="2045" y="81554"/>
                  </a:lnTo>
                  <a:lnTo>
                    <a:pt x="4314" y="92716"/>
                  </a:lnTo>
                  <a:lnTo>
                    <a:pt x="7507" y="103212"/>
                  </a:lnTo>
                  <a:lnTo>
                    <a:pt x="11623" y="112927"/>
                  </a:lnTo>
                  <a:lnTo>
                    <a:pt x="16862" y="121603"/>
                  </a:lnTo>
                  <a:lnTo>
                    <a:pt x="23666" y="128761"/>
                  </a:lnTo>
                  <a:lnTo>
                    <a:pt x="32124" y="134274"/>
                  </a:lnTo>
                  <a:lnTo>
                    <a:pt x="41620" y="138144"/>
                  </a:lnTo>
                  <a:lnTo>
                    <a:pt x="52050" y="140591"/>
                  </a:lnTo>
                  <a:lnTo>
                    <a:pt x="65450" y="140712"/>
                  </a:lnTo>
                  <a:lnTo>
                    <a:pt x="85400" y="137084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840743" y="3257111"/>
              <a:ext cx="97745" cy="312050"/>
            </a:xfrm>
            <a:custGeom>
              <a:avLst/>
              <a:gdLst/>
              <a:ahLst/>
              <a:cxnLst/>
              <a:rect l="0" t="0" r="0" b="0"/>
              <a:pathLst>
                <a:path w="97745" h="312050">
                  <a:moveTo>
                    <a:pt x="45102" y="312049"/>
                  </a:moveTo>
                  <a:lnTo>
                    <a:pt x="42235" y="303114"/>
                  </a:lnTo>
                  <a:lnTo>
                    <a:pt x="40093" y="293487"/>
                  </a:lnTo>
                  <a:lnTo>
                    <a:pt x="38485" y="282205"/>
                  </a:lnTo>
                  <a:lnTo>
                    <a:pt x="37131" y="269710"/>
                  </a:lnTo>
                  <a:lnTo>
                    <a:pt x="35635" y="256878"/>
                  </a:lnTo>
                  <a:lnTo>
                    <a:pt x="33788" y="244255"/>
                  </a:lnTo>
                  <a:lnTo>
                    <a:pt x="31722" y="231872"/>
                  </a:lnTo>
                  <a:lnTo>
                    <a:pt x="29789" y="219429"/>
                  </a:lnTo>
                  <a:lnTo>
                    <a:pt x="28189" y="206735"/>
                  </a:lnTo>
                  <a:lnTo>
                    <a:pt x="26791" y="193907"/>
                  </a:lnTo>
                  <a:lnTo>
                    <a:pt x="25247" y="181282"/>
                  </a:lnTo>
                  <a:lnTo>
                    <a:pt x="23356" y="169038"/>
                  </a:lnTo>
                  <a:lnTo>
                    <a:pt x="21087" y="157034"/>
                  </a:lnTo>
                  <a:lnTo>
                    <a:pt x="18485" y="144907"/>
                  </a:lnTo>
                  <a:lnTo>
                    <a:pt x="15620" y="132456"/>
                  </a:lnTo>
                  <a:lnTo>
                    <a:pt x="12559" y="119806"/>
                  </a:lnTo>
                  <a:lnTo>
                    <a:pt x="9360" y="107306"/>
                  </a:lnTo>
                  <a:lnTo>
                    <a:pt x="6070" y="95155"/>
                  </a:lnTo>
                  <a:lnTo>
                    <a:pt x="3050" y="83385"/>
                  </a:lnTo>
                  <a:lnTo>
                    <a:pt x="933" y="71948"/>
                  </a:lnTo>
                  <a:lnTo>
                    <a:pt x="0" y="60774"/>
                  </a:lnTo>
                  <a:lnTo>
                    <a:pt x="357" y="49795"/>
                  </a:lnTo>
                  <a:lnTo>
                    <a:pt x="2117" y="38957"/>
                  </a:lnTo>
                  <a:lnTo>
                    <a:pt x="5198" y="28235"/>
                  </a:lnTo>
                  <a:lnTo>
                    <a:pt x="9536" y="18254"/>
                  </a:lnTo>
                  <a:lnTo>
                    <a:pt x="15189" y="10223"/>
                  </a:lnTo>
                  <a:lnTo>
                    <a:pt x="22063" y="4642"/>
                  </a:lnTo>
                  <a:lnTo>
                    <a:pt x="29948" y="1372"/>
                  </a:lnTo>
                  <a:lnTo>
                    <a:pt x="38610" y="0"/>
                  </a:lnTo>
                  <a:lnTo>
                    <a:pt x="47833" y="77"/>
                  </a:lnTo>
                  <a:lnTo>
                    <a:pt x="57191" y="1245"/>
                  </a:lnTo>
                  <a:lnTo>
                    <a:pt x="67065" y="3481"/>
                  </a:lnTo>
                  <a:lnTo>
                    <a:pt x="79434" y="8089"/>
                  </a:lnTo>
                  <a:lnTo>
                    <a:pt x="97744" y="17251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759503" y="3411233"/>
              <a:ext cx="147399" cy="10529"/>
            </a:xfrm>
            <a:custGeom>
              <a:avLst/>
              <a:gdLst/>
              <a:ahLst/>
              <a:cxnLst/>
              <a:rect l="0" t="0" r="0" b="0"/>
              <a:pathLst>
                <a:path w="147399" h="10529">
                  <a:moveTo>
                    <a:pt x="147398" y="0"/>
                  </a:moveTo>
                  <a:lnTo>
                    <a:pt x="135663" y="0"/>
                  </a:lnTo>
                  <a:lnTo>
                    <a:pt x="124534" y="0"/>
                  </a:lnTo>
                  <a:lnTo>
                    <a:pt x="112936" y="0"/>
                  </a:lnTo>
                  <a:lnTo>
                    <a:pt x="100775" y="0"/>
                  </a:lnTo>
                  <a:lnTo>
                    <a:pt x="88114" y="0"/>
                  </a:lnTo>
                  <a:lnTo>
                    <a:pt x="75067" y="4"/>
                  </a:lnTo>
                  <a:lnTo>
                    <a:pt x="61956" y="206"/>
                  </a:lnTo>
                  <a:lnTo>
                    <a:pt x="47801" y="1108"/>
                  </a:lnTo>
                  <a:lnTo>
                    <a:pt x="29128" y="390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130836" y="3418363"/>
              <a:ext cx="123507" cy="151805"/>
            </a:xfrm>
            <a:custGeom>
              <a:avLst/>
              <a:gdLst/>
              <a:ahLst/>
              <a:cxnLst/>
              <a:rect l="0" t="0" r="0" b="0"/>
              <a:pathLst>
                <a:path w="123507" h="151805">
                  <a:moveTo>
                    <a:pt x="91921" y="45512"/>
                  </a:moveTo>
                  <a:lnTo>
                    <a:pt x="88920" y="36778"/>
                  </a:lnTo>
                  <a:lnTo>
                    <a:pt x="85498" y="29071"/>
                  </a:lnTo>
                  <a:lnTo>
                    <a:pt x="81292" y="21678"/>
                  </a:lnTo>
                  <a:lnTo>
                    <a:pt x="76046" y="14763"/>
                  </a:lnTo>
                  <a:lnTo>
                    <a:pt x="69268" y="8881"/>
                  </a:lnTo>
                  <a:lnTo>
                    <a:pt x="60839" y="4271"/>
                  </a:lnTo>
                  <a:lnTo>
                    <a:pt x="51273" y="1178"/>
                  </a:lnTo>
                  <a:lnTo>
                    <a:pt x="41477" y="0"/>
                  </a:lnTo>
                  <a:lnTo>
                    <a:pt x="32018" y="777"/>
                  </a:lnTo>
                  <a:lnTo>
                    <a:pt x="23398" y="3570"/>
                  </a:lnTo>
                  <a:lnTo>
                    <a:pt x="16223" y="8635"/>
                  </a:lnTo>
                  <a:lnTo>
                    <a:pt x="10663" y="15894"/>
                  </a:lnTo>
                  <a:lnTo>
                    <a:pt x="6558" y="25002"/>
                  </a:lnTo>
                  <a:lnTo>
                    <a:pt x="3621" y="35549"/>
                  </a:lnTo>
                  <a:lnTo>
                    <a:pt x="1570" y="47153"/>
                  </a:lnTo>
                  <a:lnTo>
                    <a:pt x="324" y="59349"/>
                  </a:lnTo>
                  <a:lnTo>
                    <a:pt x="0" y="71600"/>
                  </a:lnTo>
                  <a:lnTo>
                    <a:pt x="600" y="83610"/>
                  </a:lnTo>
                  <a:lnTo>
                    <a:pt x="2153" y="95130"/>
                  </a:lnTo>
                  <a:lnTo>
                    <a:pt x="4799" y="105873"/>
                  </a:lnTo>
                  <a:lnTo>
                    <a:pt x="8512" y="115763"/>
                  </a:lnTo>
                  <a:lnTo>
                    <a:pt x="13293" y="124728"/>
                  </a:lnTo>
                  <a:lnTo>
                    <a:pt x="19252" y="132611"/>
                  </a:lnTo>
                  <a:lnTo>
                    <a:pt x="26335" y="139426"/>
                  </a:lnTo>
                  <a:lnTo>
                    <a:pt x="34362" y="145005"/>
                  </a:lnTo>
                  <a:lnTo>
                    <a:pt x="43120" y="148930"/>
                  </a:lnTo>
                  <a:lnTo>
                    <a:pt x="52417" y="151125"/>
                  </a:lnTo>
                  <a:lnTo>
                    <a:pt x="62099" y="151804"/>
                  </a:lnTo>
                  <a:lnTo>
                    <a:pt x="72052" y="151279"/>
                  </a:lnTo>
                  <a:lnTo>
                    <a:pt x="82177" y="149861"/>
                  </a:lnTo>
                  <a:lnTo>
                    <a:pt x="91960" y="147952"/>
                  </a:lnTo>
                  <a:lnTo>
                    <a:pt x="101428" y="145867"/>
                  </a:lnTo>
                  <a:lnTo>
                    <a:pt x="111413" y="143429"/>
                  </a:lnTo>
                  <a:lnTo>
                    <a:pt x="123506" y="140269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282868" y="3455906"/>
              <a:ext cx="139931" cy="92198"/>
            </a:xfrm>
            <a:custGeom>
              <a:avLst/>
              <a:gdLst/>
              <a:ahLst/>
              <a:cxnLst/>
              <a:rect l="0" t="0" r="0" b="0"/>
              <a:pathLst>
                <a:path w="139931" h="92198">
                  <a:moveTo>
                    <a:pt x="66230" y="50083"/>
                  </a:moveTo>
                  <a:lnTo>
                    <a:pt x="66097" y="38483"/>
                  </a:lnTo>
                  <a:lnTo>
                    <a:pt x="64816" y="28634"/>
                  </a:lnTo>
                  <a:lnTo>
                    <a:pt x="62218" y="19643"/>
                  </a:lnTo>
                  <a:lnTo>
                    <a:pt x="58325" y="11719"/>
                  </a:lnTo>
                  <a:lnTo>
                    <a:pt x="53044" y="5637"/>
                  </a:lnTo>
                  <a:lnTo>
                    <a:pt x="46463" y="1683"/>
                  </a:lnTo>
                  <a:lnTo>
                    <a:pt x="38963" y="0"/>
                  </a:lnTo>
                  <a:lnTo>
                    <a:pt x="31101" y="836"/>
                  </a:lnTo>
                  <a:lnTo>
                    <a:pt x="23236" y="4070"/>
                  </a:lnTo>
                  <a:lnTo>
                    <a:pt x="15841" y="9478"/>
                  </a:lnTo>
                  <a:lnTo>
                    <a:pt x="9560" y="16911"/>
                  </a:lnTo>
                  <a:lnTo>
                    <a:pt x="4648" y="26082"/>
                  </a:lnTo>
                  <a:lnTo>
                    <a:pt x="1334" y="36303"/>
                  </a:lnTo>
                  <a:lnTo>
                    <a:pt x="0" y="46614"/>
                  </a:lnTo>
                  <a:lnTo>
                    <a:pt x="664" y="56454"/>
                  </a:lnTo>
                  <a:lnTo>
                    <a:pt x="3209" y="65176"/>
                  </a:lnTo>
                  <a:lnTo>
                    <a:pt x="7576" y="71897"/>
                  </a:lnTo>
                  <a:lnTo>
                    <a:pt x="13542" y="76333"/>
                  </a:lnTo>
                  <a:lnTo>
                    <a:pt x="20629" y="78530"/>
                  </a:lnTo>
                  <a:lnTo>
                    <a:pt x="28216" y="78584"/>
                  </a:lnTo>
                  <a:lnTo>
                    <a:pt x="35900" y="76769"/>
                  </a:lnTo>
                  <a:lnTo>
                    <a:pt x="43345" y="73300"/>
                  </a:lnTo>
                  <a:lnTo>
                    <a:pt x="50190" y="68240"/>
                  </a:lnTo>
                  <a:lnTo>
                    <a:pt x="56326" y="61816"/>
                  </a:lnTo>
                  <a:lnTo>
                    <a:pt x="62344" y="55971"/>
                  </a:lnTo>
                  <a:lnTo>
                    <a:pt x="68480" y="53706"/>
                  </a:lnTo>
                  <a:lnTo>
                    <a:pt x="74062" y="55351"/>
                  </a:lnTo>
                  <a:lnTo>
                    <a:pt x="79388" y="59589"/>
                  </a:lnTo>
                  <a:lnTo>
                    <a:pt x="84841" y="65236"/>
                  </a:lnTo>
                  <a:lnTo>
                    <a:pt x="90858" y="71290"/>
                  </a:lnTo>
                  <a:lnTo>
                    <a:pt x="98896" y="77374"/>
                  </a:lnTo>
                  <a:lnTo>
                    <a:pt x="113021" y="84001"/>
                  </a:lnTo>
                  <a:lnTo>
                    <a:pt x="139930" y="92197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422798" y="3305948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5"/>
                  </a:lnTo>
                  <a:lnTo>
                    <a:pt x="0" y="67924"/>
                  </a:lnTo>
                  <a:lnTo>
                    <a:pt x="4" y="81578"/>
                  </a:lnTo>
                  <a:lnTo>
                    <a:pt x="177" y="95344"/>
                  </a:lnTo>
                  <a:lnTo>
                    <a:pt x="825" y="109194"/>
                  </a:lnTo>
                  <a:lnTo>
                    <a:pt x="2074" y="123102"/>
                  </a:lnTo>
                  <a:lnTo>
                    <a:pt x="3727" y="137051"/>
                  </a:lnTo>
                  <a:lnTo>
                    <a:pt x="5375" y="151030"/>
                  </a:lnTo>
                  <a:lnTo>
                    <a:pt x="6782" y="165014"/>
                  </a:lnTo>
                  <a:lnTo>
                    <a:pt x="8080" y="178584"/>
                  </a:lnTo>
                  <a:lnTo>
                    <a:pt x="9909" y="192364"/>
                  </a:lnTo>
                  <a:lnTo>
                    <a:pt x="13546" y="208683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338570" y="3400704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10529"/>
                  </a:moveTo>
                  <a:lnTo>
                    <a:pt x="174910" y="10462"/>
                  </a:lnTo>
                  <a:lnTo>
                    <a:pt x="161639" y="9822"/>
                  </a:lnTo>
                  <a:lnTo>
                    <a:pt x="148434" y="8530"/>
                  </a:lnTo>
                  <a:lnTo>
                    <a:pt x="134920" y="6843"/>
                  </a:lnTo>
                  <a:lnTo>
                    <a:pt x="120763" y="5175"/>
                  </a:lnTo>
                  <a:lnTo>
                    <a:pt x="105861" y="3761"/>
                  </a:lnTo>
                  <a:lnTo>
                    <a:pt x="90442" y="2663"/>
                  </a:lnTo>
                  <a:lnTo>
                    <a:pt x="74945" y="1853"/>
                  </a:lnTo>
                  <a:lnTo>
                    <a:pt x="59651" y="1273"/>
                  </a:lnTo>
                  <a:lnTo>
                    <a:pt x="45248" y="867"/>
                  </a:lnTo>
                  <a:lnTo>
                    <a:pt x="31490" y="542"/>
                  </a:lnTo>
                  <a:lnTo>
                    <a:pt x="17171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580725" y="3284891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80"/>
                  </a:lnTo>
                  <a:lnTo>
                    <a:pt x="0" y="74105"/>
                  </a:lnTo>
                  <a:lnTo>
                    <a:pt x="0" y="90420"/>
                  </a:lnTo>
                  <a:lnTo>
                    <a:pt x="0" y="106937"/>
                  </a:lnTo>
                  <a:lnTo>
                    <a:pt x="0" y="123245"/>
                  </a:lnTo>
                  <a:lnTo>
                    <a:pt x="4" y="139136"/>
                  </a:lnTo>
                  <a:lnTo>
                    <a:pt x="178" y="154584"/>
                  </a:lnTo>
                  <a:lnTo>
                    <a:pt x="827" y="169650"/>
                  </a:lnTo>
                  <a:lnTo>
                    <a:pt x="2075" y="184412"/>
                  </a:lnTo>
                  <a:lnTo>
                    <a:pt x="3737" y="198922"/>
                  </a:lnTo>
                  <a:lnTo>
                    <a:pt x="5563" y="214931"/>
                  </a:lnTo>
                  <a:lnTo>
                    <a:pt x="7717" y="237202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507026" y="3427677"/>
              <a:ext cx="147400" cy="15142"/>
            </a:xfrm>
            <a:custGeom>
              <a:avLst/>
              <a:gdLst/>
              <a:ahLst/>
              <a:cxnLst/>
              <a:rect l="0" t="0" r="0" b="0"/>
              <a:pathLst>
                <a:path w="147400" h="15142">
                  <a:moveTo>
                    <a:pt x="147399" y="4613"/>
                  </a:moveTo>
                  <a:lnTo>
                    <a:pt x="138530" y="1813"/>
                  </a:lnTo>
                  <a:lnTo>
                    <a:pt x="129543" y="311"/>
                  </a:lnTo>
                  <a:lnTo>
                    <a:pt x="119548" y="0"/>
                  </a:lnTo>
                  <a:lnTo>
                    <a:pt x="108568" y="507"/>
                  </a:lnTo>
                  <a:lnTo>
                    <a:pt x="96756" y="1326"/>
                  </a:lnTo>
                  <a:lnTo>
                    <a:pt x="84302" y="2146"/>
                  </a:lnTo>
                  <a:lnTo>
                    <a:pt x="71536" y="3003"/>
                  </a:lnTo>
                  <a:lnTo>
                    <a:pt x="58904" y="4177"/>
                  </a:lnTo>
                  <a:lnTo>
                    <a:pt x="46650" y="5813"/>
                  </a:lnTo>
                  <a:lnTo>
                    <a:pt x="35266" y="7749"/>
                  </a:lnTo>
                  <a:lnTo>
                    <a:pt x="24467" y="9798"/>
                  </a:lnTo>
                  <a:lnTo>
                    <a:pt x="13309" y="12140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667667" y="3263834"/>
              <a:ext cx="28872" cy="252685"/>
            </a:xfrm>
            <a:custGeom>
              <a:avLst/>
              <a:gdLst/>
              <a:ahLst/>
              <a:cxnLst/>
              <a:rect l="0" t="0" r="0" b="0"/>
              <a:pathLst>
                <a:path w="28872" h="252685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51"/>
                  </a:lnTo>
                  <a:lnTo>
                    <a:pt x="200" y="38831"/>
                  </a:lnTo>
                  <a:lnTo>
                    <a:pt x="0" y="50642"/>
                  </a:lnTo>
                  <a:lnTo>
                    <a:pt x="655" y="63105"/>
                  </a:lnTo>
                  <a:lnTo>
                    <a:pt x="2067" y="76216"/>
                  </a:lnTo>
                  <a:lnTo>
                    <a:pt x="4078" y="90145"/>
                  </a:lnTo>
                  <a:lnTo>
                    <a:pt x="6536" y="104916"/>
                  </a:lnTo>
                  <a:lnTo>
                    <a:pt x="9151" y="120257"/>
                  </a:lnTo>
                  <a:lnTo>
                    <a:pt x="11521" y="135706"/>
                  </a:lnTo>
                  <a:lnTo>
                    <a:pt x="13447" y="150984"/>
                  </a:lnTo>
                  <a:lnTo>
                    <a:pt x="15078" y="165835"/>
                  </a:lnTo>
                  <a:lnTo>
                    <a:pt x="16786" y="179962"/>
                  </a:lnTo>
                  <a:lnTo>
                    <a:pt x="18787" y="193268"/>
                  </a:lnTo>
                  <a:lnTo>
                    <a:pt x="20972" y="205577"/>
                  </a:lnTo>
                  <a:lnTo>
                    <a:pt x="23214" y="217851"/>
                  </a:lnTo>
                  <a:lnTo>
                    <a:pt x="25717" y="232285"/>
                  </a:lnTo>
                  <a:lnTo>
                    <a:pt x="28871" y="252684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707067" y="3406601"/>
              <a:ext cx="115814" cy="133020"/>
            </a:xfrm>
            <a:custGeom>
              <a:avLst/>
              <a:gdLst/>
              <a:ahLst/>
              <a:cxnLst/>
              <a:rect l="0" t="0" r="0" b="0"/>
              <a:pathLst>
                <a:path w="115814" h="133020">
                  <a:moveTo>
                    <a:pt x="0" y="78331"/>
                  </a:moveTo>
                  <a:lnTo>
                    <a:pt x="8801" y="75397"/>
                  </a:lnTo>
                  <a:lnTo>
                    <a:pt x="17148" y="72616"/>
                  </a:lnTo>
                  <a:lnTo>
                    <a:pt x="25842" y="69711"/>
                  </a:lnTo>
                  <a:lnTo>
                    <a:pt x="34791" y="66498"/>
                  </a:lnTo>
                  <a:lnTo>
                    <a:pt x="43637" y="62685"/>
                  </a:lnTo>
                  <a:lnTo>
                    <a:pt x="52162" y="58163"/>
                  </a:lnTo>
                  <a:lnTo>
                    <a:pt x="59832" y="52826"/>
                  </a:lnTo>
                  <a:lnTo>
                    <a:pt x="65764" y="46490"/>
                  </a:lnTo>
                  <a:lnTo>
                    <a:pt x="69625" y="39157"/>
                  </a:lnTo>
                  <a:lnTo>
                    <a:pt x="71249" y="31131"/>
                  </a:lnTo>
                  <a:lnTo>
                    <a:pt x="70377" y="22906"/>
                  </a:lnTo>
                  <a:lnTo>
                    <a:pt x="67123" y="14803"/>
                  </a:lnTo>
                  <a:lnTo>
                    <a:pt x="61872" y="7585"/>
                  </a:lnTo>
                  <a:lnTo>
                    <a:pt x="55075" y="2488"/>
                  </a:lnTo>
                  <a:lnTo>
                    <a:pt x="47152" y="0"/>
                  </a:lnTo>
                  <a:lnTo>
                    <a:pt x="38752" y="113"/>
                  </a:lnTo>
                  <a:lnTo>
                    <a:pt x="30735" y="2690"/>
                  </a:lnTo>
                  <a:lnTo>
                    <a:pt x="23543" y="7385"/>
                  </a:lnTo>
                  <a:lnTo>
                    <a:pt x="17565" y="13753"/>
                  </a:lnTo>
                  <a:lnTo>
                    <a:pt x="13299" y="21373"/>
                  </a:lnTo>
                  <a:lnTo>
                    <a:pt x="10838" y="29896"/>
                  </a:lnTo>
                  <a:lnTo>
                    <a:pt x="9966" y="39054"/>
                  </a:lnTo>
                  <a:lnTo>
                    <a:pt x="10352" y="48653"/>
                  </a:lnTo>
                  <a:lnTo>
                    <a:pt x="11683" y="58549"/>
                  </a:lnTo>
                  <a:lnTo>
                    <a:pt x="13860" y="68482"/>
                  </a:lnTo>
                  <a:lnTo>
                    <a:pt x="16990" y="78079"/>
                  </a:lnTo>
                  <a:lnTo>
                    <a:pt x="21060" y="87159"/>
                  </a:lnTo>
                  <a:lnTo>
                    <a:pt x="26098" y="95562"/>
                  </a:lnTo>
                  <a:lnTo>
                    <a:pt x="32235" y="103061"/>
                  </a:lnTo>
                  <a:lnTo>
                    <a:pt x="39440" y="109623"/>
                  </a:lnTo>
                  <a:lnTo>
                    <a:pt x="47552" y="115370"/>
                  </a:lnTo>
                  <a:lnTo>
                    <a:pt x="56367" y="120472"/>
                  </a:lnTo>
                  <a:lnTo>
                    <a:pt x="65695" y="125084"/>
                  </a:lnTo>
                  <a:lnTo>
                    <a:pt x="75121" y="128999"/>
                  </a:lnTo>
                  <a:lnTo>
                    <a:pt x="85049" y="131930"/>
                  </a:lnTo>
                  <a:lnTo>
                    <a:pt x="97462" y="133019"/>
                  </a:lnTo>
                  <a:lnTo>
                    <a:pt x="115813" y="130974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953440" y="3419227"/>
              <a:ext cx="101068" cy="123351"/>
            </a:xfrm>
            <a:custGeom>
              <a:avLst/>
              <a:gdLst/>
              <a:ahLst/>
              <a:cxnLst/>
              <a:rect l="0" t="0" r="0" b="0"/>
              <a:pathLst>
                <a:path w="101068" h="123351">
                  <a:moveTo>
                    <a:pt x="48425" y="44648"/>
                  </a:moveTo>
                  <a:lnTo>
                    <a:pt x="48290" y="33047"/>
                  </a:lnTo>
                  <a:lnTo>
                    <a:pt x="47009" y="23199"/>
                  </a:lnTo>
                  <a:lnTo>
                    <a:pt x="44392" y="14213"/>
                  </a:lnTo>
                  <a:lnTo>
                    <a:pt x="39812" y="6528"/>
                  </a:lnTo>
                  <a:lnTo>
                    <a:pt x="33247" y="1541"/>
                  </a:lnTo>
                  <a:lnTo>
                    <a:pt x="26461" y="0"/>
                  </a:lnTo>
                  <a:lnTo>
                    <a:pt x="20223" y="1644"/>
                  </a:lnTo>
                  <a:lnTo>
                    <a:pt x="14649" y="5847"/>
                  </a:lnTo>
                  <a:lnTo>
                    <a:pt x="9815" y="12129"/>
                  </a:lnTo>
                  <a:lnTo>
                    <a:pt x="5899" y="20261"/>
                  </a:lnTo>
                  <a:lnTo>
                    <a:pt x="2917" y="29961"/>
                  </a:lnTo>
                  <a:lnTo>
                    <a:pt x="904" y="40733"/>
                  </a:lnTo>
                  <a:lnTo>
                    <a:pt x="0" y="51959"/>
                  </a:lnTo>
                  <a:lnTo>
                    <a:pt x="170" y="63250"/>
                  </a:lnTo>
                  <a:lnTo>
                    <a:pt x="1249" y="74443"/>
                  </a:lnTo>
                  <a:lnTo>
                    <a:pt x="3036" y="85492"/>
                  </a:lnTo>
                  <a:lnTo>
                    <a:pt x="5355" y="96387"/>
                  </a:lnTo>
                  <a:lnTo>
                    <a:pt x="8386" y="106501"/>
                  </a:lnTo>
                  <a:lnTo>
                    <a:pt x="12632" y="114630"/>
                  </a:lnTo>
                  <a:lnTo>
                    <a:pt x="18258" y="120270"/>
                  </a:lnTo>
                  <a:lnTo>
                    <a:pt x="24815" y="123242"/>
                  </a:lnTo>
                  <a:lnTo>
                    <a:pt x="31449" y="123350"/>
                  </a:lnTo>
                  <a:lnTo>
                    <a:pt x="37649" y="120785"/>
                  </a:lnTo>
                  <a:lnTo>
                    <a:pt x="43265" y="115845"/>
                  </a:lnTo>
                  <a:lnTo>
                    <a:pt x="48339" y="108733"/>
                  </a:lnTo>
                  <a:lnTo>
                    <a:pt x="52985" y="99807"/>
                  </a:lnTo>
                  <a:lnTo>
                    <a:pt x="57816" y="90707"/>
                  </a:lnTo>
                  <a:lnTo>
                    <a:pt x="63516" y="85241"/>
                  </a:lnTo>
                  <a:lnTo>
                    <a:pt x="69394" y="85304"/>
                  </a:lnTo>
                  <a:lnTo>
                    <a:pt x="74586" y="89126"/>
                  </a:lnTo>
                  <a:lnTo>
                    <a:pt x="80027" y="94553"/>
                  </a:lnTo>
                  <a:lnTo>
                    <a:pt x="87729" y="101051"/>
                  </a:lnTo>
                  <a:lnTo>
                    <a:pt x="101067" y="107819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054507" y="3436401"/>
              <a:ext cx="84229" cy="90646"/>
            </a:xfrm>
            <a:custGeom>
              <a:avLst/>
              <a:gdLst/>
              <a:ahLst/>
              <a:cxnLst/>
              <a:rect l="0" t="0" r="0" b="0"/>
              <a:pathLst>
                <a:path w="84229" h="90646">
                  <a:moveTo>
                    <a:pt x="0" y="6417"/>
                  </a:moveTo>
                  <a:lnTo>
                    <a:pt x="68" y="18086"/>
                  </a:lnTo>
                  <a:lnTo>
                    <a:pt x="708" y="28575"/>
                  </a:lnTo>
                  <a:lnTo>
                    <a:pt x="1985" y="38802"/>
                  </a:lnTo>
                  <a:lnTo>
                    <a:pt x="3144" y="46344"/>
                  </a:lnTo>
                  <a:lnTo>
                    <a:pt x="3662" y="48130"/>
                  </a:lnTo>
                  <a:lnTo>
                    <a:pt x="4358" y="45391"/>
                  </a:lnTo>
                  <a:lnTo>
                    <a:pt x="5605" y="39758"/>
                  </a:lnTo>
                  <a:lnTo>
                    <a:pt x="7420" y="32326"/>
                  </a:lnTo>
                  <a:lnTo>
                    <a:pt x="9721" y="23793"/>
                  </a:lnTo>
                  <a:lnTo>
                    <a:pt x="12721" y="15232"/>
                  </a:lnTo>
                  <a:lnTo>
                    <a:pt x="16936" y="8125"/>
                  </a:lnTo>
                  <a:lnTo>
                    <a:pt x="22542" y="3156"/>
                  </a:lnTo>
                  <a:lnTo>
                    <a:pt x="29255" y="458"/>
                  </a:lnTo>
                  <a:lnTo>
                    <a:pt x="36523" y="0"/>
                  </a:lnTo>
                  <a:lnTo>
                    <a:pt x="43962" y="1508"/>
                  </a:lnTo>
                  <a:lnTo>
                    <a:pt x="51225" y="4754"/>
                  </a:lnTo>
                  <a:lnTo>
                    <a:pt x="57942" y="9656"/>
                  </a:lnTo>
                  <a:lnTo>
                    <a:pt x="63969" y="16023"/>
                  </a:lnTo>
                  <a:lnTo>
                    <a:pt x="69183" y="23735"/>
                  </a:lnTo>
                  <a:lnTo>
                    <a:pt x="73394" y="32812"/>
                  </a:lnTo>
                  <a:lnTo>
                    <a:pt x="76599" y="43123"/>
                  </a:lnTo>
                  <a:lnTo>
                    <a:pt x="78944" y="53834"/>
                  </a:lnTo>
                  <a:lnTo>
                    <a:pt x="80865" y="64550"/>
                  </a:lnTo>
                  <a:lnTo>
                    <a:pt x="82530" y="76209"/>
                  </a:lnTo>
                  <a:lnTo>
                    <a:pt x="84228" y="90645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176352" y="3220947"/>
              <a:ext cx="88726" cy="323615"/>
            </a:xfrm>
            <a:custGeom>
              <a:avLst/>
              <a:gdLst/>
              <a:ahLst/>
              <a:cxnLst/>
              <a:rect l="0" t="0" r="0" b="0"/>
              <a:pathLst>
                <a:path w="88726" h="323615">
                  <a:moveTo>
                    <a:pt x="57140" y="232400"/>
                  </a:moveTo>
                  <a:lnTo>
                    <a:pt x="54004" y="223867"/>
                  </a:lnTo>
                  <a:lnTo>
                    <a:pt x="49302" y="218081"/>
                  </a:lnTo>
                  <a:lnTo>
                    <a:pt x="42527" y="214577"/>
                  </a:lnTo>
                  <a:lnTo>
                    <a:pt x="34426" y="213241"/>
                  </a:lnTo>
                  <a:lnTo>
                    <a:pt x="26256" y="214308"/>
                  </a:lnTo>
                  <a:lnTo>
                    <a:pt x="18758" y="217698"/>
                  </a:lnTo>
                  <a:lnTo>
                    <a:pt x="12297" y="223375"/>
                  </a:lnTo>
                  <a:lnTo>
                    <a:pt x="7123" y="231519"/>
                  </a:lnTo>
                  <a:lnTo>
                    <a:pt x="3219" y="241984"/>
                  </a:lnTo>
                  <a:lnTo>
                    <a:pt x="719" y="254057"/>
                  </a:lnTo>
                  <a:lnTo>
                    <a:pt x="0" y="266683"/>
                  </a:lnTo>
                  <a:lnTo>
                    <a:pt x="1108" y="279195"/>
                  </a:lnTo>
                  <a:lnTo>
                    <a:pt x="3969" y="291016"/>
                  </a:lnTo>
                  <a:lnTo>
                    <a:pt x="8552" y="301495"/>
                  </a:lnTo>
                  <a:lnTo>
                    <a:pt x="14668" y="310412"/>
                  </a:lnTo>
                  <a:lnTo>
                    <a:pt x="21857" y="317415"/>
                  </a:lnTo>
                  <a:lnTo>
                    <a:pt x="29512" y="321854"/>
                  </a:lnTo>
                  <a:lnTo>
                    <a:pt x="37243" y="323614"/>
                  </a:lnTo>
                  <a:lnTo>
                    <a:pt x="44719" y="322866"/>
                  </a:lnTo>
                  <a:lnTo>
                    <a:pt x="51587" y="319790"/>
                  </a:lnTo>
                  <a:lnTo>
                    <a:pt x="57721" y="314721"/>
                  </a:lnTo>
                  <a:lnTo>
                    <a:pt x="63180" y="307914"/>
                  </a:lnTo>
                  <a:lnTo>
                    <a:pt x="68088" y="299460"/>
                  </a:lnTo>
                  <a:lnTo>
                    <a:pt x="72575" y="289551"/>
                  </a:lnTo>
                  <a:lnTo>
                    <a:pt x="76590" y="278306"/>
                  </a:lnTo>
                  <a:lnTo>
                    <a:pt x="79917" y="265703"/>
                  </a:lnTo>
                  <a:lnTo>
                    <a:pt x="82489" y="251853"/>
                  </a:lnTo>
                  <a:lnTo>
                    <a:pt x="84386" y="236976"/>
                  </a:lnTo>
                  <a:lnTo>
                    <a:pt x="85743" y="221311"/>
                  </a:lnTo>
                  <a:lnTo>
                    <a:pt x="86693" y="205071"/>
                  </a:lnTo>
                  <a:lnTo>
                    <a:pt x="87349" y="188420"/>
                  </a:lnTo>
                  <a:lnTo>
                    <a:pt x="87797" y="171482"/>
                  </a:lnTo>
                  <a:lnTo>
                    <a:pt x="88101" y="154352"/>
                  </a:lnTo>
                  <a:lnTo>
                    <a:pt x="88307" y="137255"/>
                  </a:lnTo>
                  <a:lnTo>
                    <a:pt x="88444" y="120543"/>
                  </a:lnTo>
                  <a:lnTo>
                    <a:pt x="88533" y="104374"/>
                  </a:lnTo>
                  <a:lnTo>
                    <a:pt x="88423" y="88736"/>
                  </a:lnTo>
                  <a:lnTo>
                    <a:pt x="87817" y="73542"/>
                  </a:lnTo>
                  <a:lnTo>
                    <a:pt x="86591" y="58692"/>
                  </a:lnTo>
                  <a:lnTo>
                    <a:pt x="84784" y="44261"/>
                  </a:lnTo>
                  <a:lnTo>
                    <a:pt x="82499" y="30483"/>
                  </a:lnTo>
                  <a:lnTo>
                    <a:pt x="79838" y="17464"/>
                  </a:lnTo>
                  <a:lnTo>
                    <a:pt x="76441" y="6245"/>
                  </a:lnTo>
                  <a:lnTo>
                    <a:pt x="71972" y="0"/>
                  </a:lnTo>
                  <a:lnTo>
                    <a:pt x="67467" y="325"/>
                  </a:lnTo>
                  <a:lnTo>
                    <a:pt x="64031" y="5264"/>
                  </a:lnTo>
                  <a:lnTo>
                    <a:pt x="61684" y="13374"/>
                  </a:lnTo>
                  <a:lnTo>
                    <a:pt x="60132" y="23961"/>
                  </a:lnTo>
                  <a:lnTo>
                    <a:pt x="59114" y="36499"/>
                  </a:lnTo>
                  <a:lnTo>
                    <a:pt x="58444" y="50516"/>
                  </a:lnTo>
                  <a:lnTo>
                    <a:pt x="58004" y="65614"/>
                  </a:lnTo>
                  <a:lnTo>
                    <a:pt x="57718" y="81482"/>
                  </a:lnTo>
                  <a:lnTo>
                    <a:pt x="57699" y="97886"/>
                  </a:lnTo>
                  <a:lnTo>
                    <a:pt x="58219" y="114659"/>
                  </a:lnTo>
                  <a:lnTo>
                    <a:pt x="59388" y="131680"/>
                  </a:lnTo>
                  <a:lnTo>
                    <a:pt x="61157" y="148704"/>
                  </a:lnTo>
                  <a:lnTo>
                    <a:pt x="63416" y="165368"/>
                  </a:lnTo>
                  <a:lnTo>
                    <a:pt x="66043" y="181505"/>
                  </a:lnTo>
                  <a:lnTo>
                    <a:pt x="68772" y="197122"/>
                  </a:lnTo>
                  <a:lnTo>
                    <a:pt x="71218" y="212302"/>
                  </a:lnTo>
                  <a:lnTo>
                    <a:pt x="73196" y="227142"/>
                  </a:lnTo>
                  <a:lnTo>
                    <a:pt x="74861" y="241567"/>
                  </a:lnTo>
                  <a:lnTo>
                    <a:pt x="76593" y="255341"/>
                  </a:lnTo>
                  <a:lnTo>
                    <a:pt x="78608" y="268373"/>
                  </a:lnTo>
                  <a:lnTo>
                    <a:pt x="80804" y="280285"/>
                  </a:lnTo>
                  <a:lnTo>
                    <a:pt x="83056" y="291496"/>
                  </a:lnTo>
                  <a:lnTo>
                    <a:pt x="85564" y="302992"/>
                  </a:lnTo>
                  <a:lnTo>
                    <a:pt x="88725" y="316628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467626" y="3388072"/>
              <a:ext cx="107443" cy="160747"/>
            </a:xfrm>
            <a:custGeom>
              <a:avLst/>
              <a:gdLst/>
              <a:ahLst/>
              <a:cxnLst/>
              <a:rect l="0" t="0" r="0" b="0"/>
              <a:pathLst>
                <a:path w="107443" h="160747">
                  <a:moveTo>
                    <a:pt x="102778" y="23161"/>
                  </a:moveTo>
                  <a:lnTo>
                    <a:pt x="93977" y="17360"/>
                  </a:lnTo>
                  <a:lnTo>
                    <a:pt x="85630" y="12436"/>
                  </a:lnTo>
                  <a:lnTo>
                    <a:pt x="76930" y="7942"/>
                  </a:lnTo>
                  <a:lnTo>
                    <a:pt x="67810" y="4067"/>
                  </a:lnTo>
                  <a:lnTo>
                    <a:pt x="58315" y="1350"/>
                  </a:lnTo>
                  <a:lnTo>
                    <a:pt x="48528" y="0"/>
                  </a:lnTo>
                  <a:lnTo>
                    <a:pt x="38687" y="71"/>
                  </a:lnTo>
                  <a:lnTo>
                    <a:pt x="29162" y="1638"/>
                  </a:lnTo>
                  <a:lnTo>
                    <a:pt x="20143" y="4590"/>
                  </a:lnTo>
                  <a:lnTo>
                    <a:pt x="12122" y="9012"/>
                  </a:lnTo>
                  <a:lnTo>
                    <a:pt x="5946" y="15253"/>
                  </a:lnTo>
                  <a:lnTo>
                    <a:pt x="1911" y="23331"/>
                  </a:lnTo>
                  <a:lnTo>
                    <a:pt x="0" y="32669"/>
                  </a:lnTo>
                  <a:lnTo>
                    <a:pt x="148" y="42313"/>
                  </a:lnTo>
                  <a:lnTo>
                    <a:pt x="2102" y="51678"/>
                  </a:lnTo>
                  <a:lnTo>
                    <a:pt x="5665" y="60404"/>
                  </a:lnTo>
                  <a:lnTo>
                    <a:pt x="10789" y="68185"/>
                  </a:lnTo>
                  <a:lnTo>
                    <a:pt x="17308" y="74964"/>
                  </a:lnTo>
                  <a:lnTo>
                    <a:pt x="25124" y="80702"/>
                  </a:lnTo>
                  <a:lnTo>
                    <a:pt x="34271" y="85274"/>
                  </a:lnTo>
                  <a:lnTo>
                    <a:pt x="44644" y="88734"/>
                  </a:lnTo>
                  <a:lnTo>
                    <a:pt x="55863" y="91586"/>
                  </a:lnTo>
                  <a:lnTo>
                    <a:pt x="67385" y="94658"/>
                  </a:lnTo>
                  <a:lnTo>
                    <a:pt x="78855" y="98408"/>
                  </a:lnTo>
                  <a:lnTo>
                    <a:pt x="89487" y="103254"/>
                  </a:lnTo>
                  <a:lnTo>
                    <a:pt x="98031" y="109721"/>
                  </a:lnTo>
                  <a:lnTo>
                    <a:pt x="103982" y="117917"/>
                  </a:lnTo>
                  <a:lnTo>
                    <a:pt x="107177" y="127151"/>
                  </a:lnTo>
                  <a:lnTo>
                    <a:pt x="107442" y="136185"/>
                  </a:lnTo>
                  <a:lnTo>
                    <a:pt x="104990" y="144316"/>
                  </a:lnTo>
                  <a:lnTo>
                    <a:pt x="100297" y="151057"/>
                  </a:lnTo>
                  <a:lnTo>
                    <a:pt x="93885" y="155901"/>
                  </a:lnTo>
                  <a:lnTo>
                    <a:pt x="86217" y="158785"/>
                  </a:lnTo>
                  <a:lnTo>
                    <a:pt x="77728" y="160125"/>
                  </a:lnTo>
                  <a:lnTo>
                    <a:pt x="67800" y="160746"/>
                  </a:lnTo>
                  <a:lnTo>
                    <a:pt x="53330" y="160701"/>
                  </a:lnTo>
                  <a:lnTo>
                    <a:pt x="29078" y="160031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644103" y="3221720"/>
              <a:ext cx="200043" cy="326384"/>
            </a:xfrm>
            <a:custGeom>
              <a:avLst/>
              <a:gdLst/>
              <a:ahLst/>
              <a:cxnLst/>
              <a:rect l="0" t="0" r="0" b="0"/>
              <a:pathLst>
                <a:path w="200043" h="326384">
                  <a:moveTo>
                    <a:pt x="1" y="0"/>
                  </a:moveTo>
                  <a:lnTo>
                    <a:pt x="1" y="11869"/>
                  </a:lnTo>
                  <a:lnTo>
                    <a:pt x="0" y="24279"/>
                  </a:lnTo>
                  <a:lnTo>
                    <a:pt x="5" y="38465"/>
                  </a:lnTo>
                  <a:lnTo>
                    <a:pt x="178" y="54173"/>
                  </a:lnTo>
                  <a:lnTo>
                    <a:pt x="826" y="70818"/>
                  </a:lnTo>
                  <a:lnTo>
                    <a:pt x="2074" y="87953"/>
                  </a:lnTo>
                  <a:lnTo>
                    <a:pt x="3726" y="105327"/>
                  </a:lnTo>
                  <a:lnTo>
                    <a:pt x="5375" y="122810"/>
                  </a:lnTo>
                  <a:lnTo>
                    <a:pt x="6783" y="140331"/>
                  </a:lnTo>
                  <a:lnTo>
                    <a:pt x="8048" y="157534"/>
                  </a:lnTo>
                  <a:lnTo>
                    <a:pt x="9504" y="173791"/>
                  </a:lnTo>
                  <a:lnTo>
                    <a:pt x="11331" y="188849"/>
                  </a:lnTo>
                  <a:lnTo>
                    <a:pt x="13389" y="203098"/>
                  </a:lnTo>
                  <a:lnTo>
                    <a:pt x="15316" y="217354"/>
                  </a:lnTo>
                  <a:lnTo>
                    <a:pt x="16925" y="232056"/>
                  </a:lnTo>
                  <a:lnTo>
                    <a:pt x="18663" y="245729"/>
                  </a:lnTo>
                  <a:lnTo>
                    <a:pt x="21574" y="254006"/>
                  </a:lnTo>
                  <a:lnTo>
                    <a:pt x="25792" y="254998"/>
                  </a:lnTo>
                  <a:lnTo>
                    <a:pt x="30666" y="251380"/>
                  </a:lnTo>
                  <a:lnTo>
                    <a:pt x="36160" y="245790"/>
                  </a:lnTo>
                  <a:lnTo>
                    <a:pt x="42536" y="240531"/>
                  </a:lnTo>
                  <a:lnTo>
                    <a:pt x="49852" y="236740"/>
                  </a:lnTo>
                  <a:lnTo>
                    <a:pt x="57675" y="235137"/>
                  </a:lnTo>
                  <a:lnTo>
                    <a:pt x="65222" y="236460"/>
                  </a:lnTo>
                  <a:lnTo>
                    <a:pt x="72064" y="240782"/>
                  </a:lnTo>
                  <a:lnTo>
                    <a:pt x="78127" y="247541"/>
                  </a:lnTo>
                  <a:lnTo>
                    <a:pt x="83506" y="255877"/>
                  </a:lnTo>
                  <a:lnTo>
                    <a:pt x="88345" y="265135"/>
                  </a:lnTo>
                  <a:lnTo>
                    <a:pt x="92782" y="274919"/>
                  </a:lnTo>
                  <a:lnTo>
                    <a:pt x="96931" y="285004"/>
                  </a:lnTo>
                  <a:lnTo>
                    <a:pt x="100861" y="295188"/>
                  </a:lnTo>
                  <a:lnTo>
                    <a:pt x="104120" y="302808"/>
                  </a:lnTo>
                  <a:lnTo>
                    <a:pt x="106325" y="304705"/>
                  </a:lnTo>
                  <a:lnTo>
                    <a:pt x="108129" y="302062"/>
                  </a:lnTo>
                  <a:lnTo>
                    <a:pt x="110365" y="296827"/>
                  </a:lnTo>
                  <a:lnTo>
                    <a:pt x="113844" y="290724"/>
                  </a:lnTo>
                  <a:lnTo>
                    <a:pt x="118846" y="284694"/>
                  </a:lnTo>
                  <a:lnTo>
                    <a:pt x="125099" y="278931"/>
                  </a:lnTo>
                  <a:lnTo>
                    <a:pt x="132031" y="273182"/>
                  </a:lnTo>
                  <a:lnTo>
                    <a:pt x="139237" y="267258"/>
                  </a:lnTo>
                  <a:lnTo>
                    <a:pt x="146509" y="261100"/>
                  </a:lnTo>
                  <a:lnTo>
                    <a:pt x="153762" y="254720"/>
                  </a:lnTo>
                  <a:lnTo>
                    <a:pt x="160963" y="248151"/>
                  </a:lnTo>
                  <a:lnTo>
                    <a:pt x="167951" y="241109"/>
                  </a:lnTo>
                  <a:lnTo>
                    <a:pt x="174423" y="233016"/>
                  </a:lnTo>
                  <a:lnTo>
                    <a:pt x="180247" y="223647"/>
                  </a:lnTo>
                  <a:lnTo>
                    <a:pt x="184972" y="213254"/>
                  </a:lnTo>
                  <a:lnTo>
                    <a:pt x="187783" y="202360"/>
                  </a:lnTo>
                  <a:lnTo>
                    <a:pt x="188406" y="191348"/>
                  </a:lnTo>
                  <a:lnTo>
                    <a:pt x="186873" y="181040"/>
                  </a:lnTo>
                  <a:lnTo>
                    <a:pt x="183260" y="172723"/>
                  </a:lnTo>
                  <a:lnTo>
                    <a:pt x="177840" y="166929"/>
                  </a:lnTo>
                  <a:lnTo>
                    <a:pt x="171304" y="163839"/>
                  </a:lnTo>
                  <a:lnTo>
                    <a:pt x="164630" y="163645"/>
                  </a:lnTo>
                  <a:lnTo>
                    <a:pt x="158379" y="166154"/>
                  </a:lnTo>
                  <a:lnTo>
                    <a:pt x="152882" y="171225"/>
                  </a:lnTo>
                  <a:lnTo>
                    <a:pt x="148415" y="178956"/>
                  </a:lnTo>
                  <a:lnTo>
                    <a:pt x="145011" y="189141"/>
                  </a:lnTo>
                  <a:lnTo>
                    <a:pt x="142689" y="201026"/>
                  </a:lnTo>
                  <a:lnTo>
                    <a:pt x="141565" y="213524"/>
                  </a:lnTo>
                  <a:lnTo>
                    <a:pt x="141581" y="225961"/>
                  </a:lnTo>
                  <a:lnTo>
                    <a:pt x="142556" y="238069"/>
                  </a:lnTo>
                  <a:lnTo>
                    <a:pt x="144272" y="249807"/>
                  </a:lnTo>
                  <a:lnTo>
                    <a:pt x="146539" y="261219"/>
                  </a:lnTo>
                  <a:lnTo>
                    <a:pt x="149365" y="272375"/>
                  </a:lnTo>
                  <a:lnTo>
                    <a:pt x="152939" y="283340"/>
                  </a:lnTo>
                  <a:lnTo>
                    <a:pt x="157307" y="294151"/>
                  </a:lnTo>
                  <a:lnTo>
                    <a:pt x="162453" y="304201"/>
                  </a:lnTo>
                  <a:lnTo>
                    <a:pt x="169098" y="313136"/>
                  </a:lnTo>
                  <a:lnTo>
                    <a:pt x="180064" y="320623"/>
                  </a:lnTo>
                  <a:lnTo>
                    <a:pt x="200042" y="326383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854673" y="3408529"/>
              <a:ext cx="52644" cy="150104"/>
            </a:xfrm>
            <a:custGeom>
              <a:avLst/>
              <a:gdLst/>
              <a:ahLst/>
              <a:cxnLst/>
              <a:rect l="0" t="0" r="0" b="0"/>
              <a:pathLst>
                <a:path w="52644" h="150104">
                  <a:moveTo>
                    <a:pt x="0" y="97460"/>
                  </a:moveTo>
                  <a:lnTo>
                    <a:pt x="5868" y="91593"/>
                  </a:lnTo>
                  <a:lnTo>
                    <a:pt x="11431" y="86028"/>
                  </a:lnTo>
                  <a:lnTo>
                    <a:pt x="17232" y="80229"/>
                  </a:lnTo>
                  <a:lnTo>
                    <a:pt x="23311" y="74148"/>
                  </a:lnTo>
                  <a:lnTo>
                    <a:pt x="29642" y="67818"/>
                  </a:lnTo>
                  <a:lnTo>
                    <a:pt x="36156" y="61286"/>
                  </a:lnTo>
                  <a:lnTo>
                    <a:pt x="42313" y="54437"/>
                  </a:lnTo>
                  <a:lnTo>
                    <a:pt x="47152" y="47006"/>
                  </a:lnTo>
                  <a:lnTo>
                    <a:pt x="50245" y="38900"/>
                  </a:lnTo>
                  <a:lnTo>
                    <a:pt x="51505" y="30338"/>
                  </a:lnTo>
                  <a:lnTo>
                    <a:pt x="50913" y="21745"/>
                  </a:lnTo>
                  <a:lnTo>
                    <a:pt x="48661" y="13391"/>
                  </a:lnTo>
                  <a:lnTo>
                    <a:pt x="45041" y="6014"/>
                  </a:lnTo>
                  <a:lnTo>
                    <a:pt x="39521" y="1192"/>
                  </a:lnTo>
                  <a:lnTo>
                    <a:pt x="32312" y="0"/>
                  </a:lnTo>
                  <a:lnTo>
                    <a:pt x="25417" y="2428"/>
                  </a:lnTo>
                  <a:lnTo>
                    <a:pt x="19406" y="7965"/>
                  </a:lnTo>
                  <a:lnTo>
                    <a:pt x="14495" y="15950"/>
                  </a:lnTo>
                  <a:lnTo>
                    <a:pt x="11094" y="25760"/>
                  </a:lnTo>
                  <a:lnTo>
                    <a:pt x="9289" y="36880"/>
                  </a:lnTo>
                  <a:lnTo>
                    <a:pt x="8893" y="48756"/>
                  </a:lnTo>
                  <a:lnTo>
                    <a:pt x="9618" y="60796"/>
                  </a:lnTo>
                  <a:lnTo>
                    <a:pt x="11184" y="72670"/>
                  </a:lnTo>
                  <a:lnTo>
                    <a:pt x="13523" y="84269"/>
                  </a:lnTo>
                  <a:lnTo>
                    <a:pt x="16763" y="95599"/>
                  </a:lnTo>
                  <a:lnTo>
                    <a:pt x="20899" y="106692"/>
                  </a:lnTo>
                  <a:lnTo>
                    <a:pt x="25690" y="117146"/>
                  </a:lnTo>
                  <a:lnTo>
                    <a:pt x="31314" y="127147"/>
                  </a:lnTo>
                  <a:lnTo>
                    <a:pt x="39381" y="137576"/>
                  </a:lnTo>
                  <a:lnTo>
                    <a:pt x="52643" y="150103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938901" y="3391445"/>
              <a:ext cx="100470" cy="249558"/>
            </a:xfrm>
            <a:custGeom>
              <a:avLst/>
              <a:gdLst/>
              <a:ahLst/>
              <a:cxnLst/>
              <a:rect l="0" t="0" r="0" b="0"/>
              <a:pathLst>
                <a:path w="100470" h="249558">
                  <a:moveTo>
                    <a:pt x="0" y="125073"/>
                  </a:moveTo>
                  <a:lnTo>
                    <a:pt x="2935" y="136741"/>
                  </a:lnTo>
                  <a:lnTo>
                    <a:pt x="5716" y="147230"/>
                  </a:lnTo>
                  <a:lnTo>
                    <a:pt x="8615" y="157540"/>
                  </a:lnTo>
                  <a:lnTo>
                    <a:pt x="11656" y="168187"/>
                  </a:lnTo>
                  <a:lnTo>
                    <a:pt x="14822" y="179828"/>
                  </a:lnTo>
                  <a:lnTo>
                    <a:pt x="18085" y="192719"/>
                  </a:lnTo>
                  <a:lnTo>
                    <a:pt x="21423" y="206626"/>
                  </a:lnTo>
                  <a:lnTo>
                    <a:pt x="24815" y="221029"/>
                  </a:lnTo>
                  <a:lnTo>
                    <a:pt x="28224" y="235471"/>
                  </a:lnTo>
                  <a:lnTo>
                    <a:pt x="30936" y="246386"/>
                  </a:lnTo>
                  <a:lnTo>
                    <a:pt x="32214" y="249557"/>
                  </a:lnTo>
                  <a:lnTo>
                    <a:pt x="32575" y="246453"/>
                  </a:lnTo>
                  <a:lnTo>
                    <a:pt x="32365" y="239438"/>
                  </a:lnTo>
                  <a:lnTo>
                    <a:pt x="31545" y="230363"/>
                  </a:lnTo>
                  <a:lnTo>
                    <a:pt x="30108" y="220320"/>
                  </a:lnTo>
                  <a:lnTo>
                    <a:pt x="28293" y="209698"/>
                  </a:lnTo>
                  <a:lnTo>
                    <a:pt x="26518" y="198451"/>
                  </a:lnTo>
                  <a:lnTo>
                    <a:pt x="25017" y="186556"/>
                  </a:lnTo>
                  <a:lnTo>
                    <a:pt x="23685" y="173927"/>
                  </a:lnTo>
                  <a:lnTo>
                    <a:pt x="22181" y="160370"/>
                  </a:lnTo>
                  <a:lnTo>
                    <a:pt x="20322" y="145874"/>
                  </a:lnTo>
                  <a:lnTo>
                    <a:pt x="18243" y="130729"/>
                  </a:lnTo>
                  <a:lnTo>
                    <a:pt x="16299" y="115416"/>
                  </a:lnTo>
                  <a:lnTo>
                    <a:pt x="14696" y="100228"/>
                  </a:lnTo>
                  <a:lnTo>
                    <a:pt x="13468" y="85268"/>
                  </a:lnTo>
                  <a:lnTo>
                    <a:pt x="12567" y="70538"/>
                  </a:lnTo>
                  <a:lnTo>
                    <a:pt x="11941" y="56012"/>
                  </a:lnTo>
                  <a:lnTo>
                    <a:pt x="12012" y="42139"/>
                  </a:lnTo>
                  <a:lnTo>
                    <a:pt x="13649" y="29801"/>
                  </a:lnTo>
                  <a:lnTo>
                    <a:pt x="17199" y="19364"/>
                  </a:lnTo>
                  <a:lnTo>
                    <a:pt x="22534" y="11034"/>
                  </a:lnTo>
                  <a:lnTo>
                    <a:pt x="29327" y="5105"/>
                  </a:lnTo>
                  <a:lnTo>
                    <a:pt x="37230" y="1494"/>
                  </a:lnTo>
                  <a:lnTo>
                    <a:pt x="45941" y="0"/>
                  </a:lnTo>
                  <a:lnTo>
                    <a:pt x="55226" y="494"/>
                  </a:lnTo>
                  <a:lnTo>
                    <a:pt x="64900" y="2712"/>
                  </a:lnTo>
                  <a:lnTo>
                    <a:pt x="74511" y="6468"/>
                  </a:lnTo>
                  <a:lnTo>
                    <a:pt x="83358" y="11729"/>
                  </a:lnTo>
                  <a:lnTo>
                    <a:pt x="91103" y="18335"/>
                  </a:lnTo>
                  <a:lnTo>
                    <a:pt x="97117" y="25870"/>
                  </a:lnTo>
                  <a:lnTo>
                    <a:pt x="100342" y="33766"/>
                  </a:lnTo>
                  <a:lnTo>
                    <a:pt x="100469" y="41662"/>
                  </a:lnTo>
                  <a:lnTo>
                    <a:pt x="97806" y="49250"/>
                  </a:lnTo>
                  <a:lnTo>
                    <a:pt x="92906" y="56193"/>
                  </a:lnTo>
                  <a:lnTo>
                    <a:pt x="86323" y="62374"/>
                  </a:lnTo>
                  <a:lnTo>
                    <a:pt x="78599" y="67711"/>
                  </a:lnTo>
                  <a:lnTo>
                    <a:pt x="69282" y="72576"/>
                  </a:lnTo>
                  <a:lnTo>
                    <a:pt x="55327" y="77395"/>
                  </a:lnTo>
                  <a:lnTo>
                    <a:pt x="31586" y="82959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9" name="Freeform 108"/>
          <p:cNvSpPr/>
          <p:nvPr/>
        </p:nvSpPr>
        <p:spPr>
          <a:xfrm>
            <a:off x="4643322" y="3232248"/>
            <a:ext cx="193318" cy="326385"/>
          </a:xfrm>
          <a:custGeom>
            <a:avLst/>
            <a:gdLst/>
            <a:ahLst/>
            <a:cxnLst/>
            <a:rect l="0" t="0" r="0" b="0"/>
            <a:pathLst>
              <a:path w="193318" h="326385">
                <a:moveTo>
                  <a:pt x="157672" y="0"/>
                </a:moveTo>
                <a:lnTo>
                  <a:pt x="163473" y="8802"/>
                </a:lnTo>
                <a:lnTo>
                  <a:pt x="168397" y="17149"/>
                </a:lnTo>
                <a:lnTo>
                  <a:pt x="172896" y="25852"/>
                </a:lnTo>
                <a:lnTo>
                  <a:pt x="176944" y="35145"/>
                </a:lnTo>
                <a:lnTo>
                  <a:pt x="180309" y="45289"/>
                </a:lnTo>
                <a:lnTo>
                  <a:pt x="182921" y="56329"/>
                </a:lnTo>
                <a:lnTo>
                  <a:pt x="185021" y="67996"/>
                </a:lnTo>
                <a:lnTo>
                  <a:pt x="187048" y="79818"/>
                </a:lnTo>
                <a:lnTo>
                  <a:pt x="189258" y="91507"/>
                </a:lnTo>
                <a:lnTo>
                  <a:pt x="191406" y="102964"/>
                </a:lnTo>
                <a:lnTo>
                  <a:pt x="192861" y="114190"/>
                </a:lnTo>
                <a:lnTo>
                  <a:pt x="193317" y="125217"/>
                </a:lnTo>
                <a:lnTo>
                  <a:pt x="192621" y="135928"/>
                </a:lnTo>
                <a:lnTo>
                  <a:pt x="190624" y="146054"/>
                </a:lnTo>
                <a:lnTo>
                  <a:pt x="187383" y="155493"/>
                </a:lnTo>
                <a:lnTo>
                  <a:pt x="182934" y="164138"/>
                </a:lnTo>
                <a:lnTo>
                  <a:pt x="177207" y="171800"/>
                </a:lnTo>
                <a:lnTo>
                  <a:pt x="170284" y="178471"/>
                </a:lnTo>
                <a:lnTo>
                  <a:pt x="162366" y="184291"/>
                </a:lnTo>
                <a:lnTo>
                  <a:pt x="153680" y="189442"/>
                </a:lnTo>
                <a:lnTo>
                  <a:pt x="144437" y="194100"/>
                </a:lnTo>
                <a:lnTo>
                  <a:pt x="134961" y="198571"/>
                </a:lnTo>
                <a:lnTo>
                  <a:pt x="125679" y="203266"/>
                </a:lnTo>
                <a:lnTo>
                  <a:pt x="116804" y="208393"/>
                </a:lnTo>
                <a:lnTo>
                  <a:pt x="108202" y="213974"/>
                </a:lnTo>
                <a:lnTo>
                  <a:pt x="99505" y="219946"/>
                </a:lnTo>
                <a:lnTo>
                  <a:pt x="90503" y="226218"/>
                </a:lnTo>
                <a:lnTo>
                  <a:pt x="81149" y="232547"/>
                </a:lnTo>
                <a:lnTo>
                  <a:pt x="71484" y="238563"/>
                </a:lnTo>
                <a:lnTo>
                  <a:pt x="61575" y="244072"/>
                </a:lnTo>
                <a:lnTo>
                  <a:pt x="51649" y="248583"/>
                </a:lnTo>
                <a:lnTo>
                  <a:pt x="42065" y="251250"/>
                </a:lnTo>
                <a:lnTo>
                  <a:pt x="33005" y="251774"/>
                </a:lnTo>
                <a:lnTo>
                  <a:pt x="24958" y="250176"/>
                </a:lnTo>
                <a:lnTo>
                  <a:pt x="18763" y="246519"/>
                </a:lnTo>
                <a:lnTo>
                  <a:pt x="14708" y="241056"/>
                </a:lnTo>
                <a:lnTo>
                  <a:pt x="12443" y="233983"/>
                </a:lnTo>
                <a:lnTo>
                  <a:pt x="11289" y="225351"/>
                </a:lnTo>
                <a:lnTo>
                  <a:pt x="10732" y="215330"/>
                </a:lnTo>
                <a:lnTo>
                  <a:pt x="10642" y="204351"/>
                </a:lnTo>
                <a:lnTo>
                  <a:pt x="11171" y="192991"/>
                </a:lnTo>
                <a:lnTo>
                  <a:pt x="12377" y="181616"/>
                </a:lnTo>
                <a:lnTo>
                  <a:pt x="14355" y="170538"/>
                </a:lnTo>
                <a:lnTo>
                  <a:pt x="17293" y="160099"/>
                </a:lnTo>
                <a:lnTo>
                  <a:pt x="21152" y="150490"/>
                </a:lnTo>
                <a:lnTo>
                  <a:pt x="24071" y="144357"/>
                </a:lnTo>
                <a:lnTo>
                  <a:pt x="24117" y="144351"/>
                </a:lnTo>
                <a:lnTo>
                  <a:pt x="22378" y="148432"/>
                </a:lnTo>
                <a:lnTo>
                  <a:pt x="19598" y="154907"/>
                </a:lnTo>
                <a:lnTo>
                  <a:pt x="15907" y="162839"/>
                </a:lnTo>
                <a:lnTo>
                  <a:pt x="11406" y="171690"/>
                </a:lnTo>
                <a:lnTo>
                  <a:pt x="6724" y="181293"/>
                </a:lnTo>
                <a:lnTo>
                  <a:pt x="2937" y="191749"/>
                </a:lnTo>
                <a:lnTo>
                  <a:pt x="582" y="203047"/>
                </a:lnTo>
                <a:lnTo>
                  <a:pt x="0" y="214740"/>
                </a:lnTo>
                <a:lnTo>
                  <a:pt x="1586" y="226061"/>
                </a:lnTo>
                <a:lnTo>
                  <a:pt x="5326" y="236600"/>
                </a:lnTo>
                <a:lnTo>
                  <a:pt x="10905" y="246304"/>
                </a:lnTo>
                <a:lnTo>
                  <a:pt x="17921" y="255284"/>
                </a:lnTo>
                <a:lnTo>
                  <a:pt x="26003" y="263689"/>
                </a:lnTo>
                <a:lnTo>
                  <a:pt x="34848" y="271504"/>
                </a:lnTo>
                <a:lnTo>
                  <a:pt x="44229" y="278542"/>
                </a:lnTo>
                <a:lnTo>
                  <a:pt x="53976" y="284766"/>
                </a:lnTo>
                <a:lnTo>
                  <a:pt x="63806" y="290440"/>
                </a:lnTo>
                <a:lnTo>
                  <a:pt x="73334" y="296019"/>
                </a:lnTo>
                <a:lnTo>
                  <a:pt x="82363" y="301766"/>
                </a:lnTo>
                <a:lnTo>
                  <a:pt x="90590" y="307463"/>
                </a:lnTo>
                <a:lnTo>
                  <a:pt x="98314" y="313057"/>
                </a:lnTo>
                <a:lnTo>
                  <a:pt x="106212" y="319047"/>
                </a:lnTo>
                <a:lnTo>
                  <a:pt x="115558" y="326384"/>
                </a:lnTo>
              </a:path>
            </a:pathLst>
          </a:custGeom>
          <a:ln w="38100" cap="flat" cmpd="sng" algn="ctr">
            <a:solidFill>
              <a:srgbClr val="FFFFE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Freeform 109"/>
          <p:cNvSpPr/>
          <p:nvPr/>
        </p:nvSpPr>
        <p:spPr>
          <a:xfrm>
            <a:off x="2887521" y="3558632"/>
            <a:ext cx="224509" cy="178305"/>
          </a:xfrm>
          <a:custGeom>
            <a:avLst/>
            <a:gdLst/>
            <a:ahLst/>
            <a:cxnLst/>
            <a:rect l="0" t="0" r="0" b="0"/>
            <a:pathLst>
              <a:path w="224509" h="178305">
                <a:moveTo>
                  <a:pt x="7815" y="0"/>
                </a:moveTo>
                <a:lnTo>
                  <a:pt x="4949" y="8935"/>
                </a:lnTo>
                <a:lnTo>
                  <a:pt x="2807" y="18562"/>
                </a:lnTo>
                <a:lnTo>
                  <a:pt x="1208" y="29849"/>
                </a:lnTo>
                <a:lnTo>
                  <a:pt x="200" y="42517"/>
                </a:lnTo>
                <a:lnTo>
                  <a:pt x="0" y="55997"/>
                </a:lnTo>
                <a:lnTo>
                  <a:pt x="661" y="69864"/>
                </a:lnTo>
                <a:lnTo>
                  <a:pt x="2245" y="83727"/>
                </a:lnTo>
                <a:lnTo>
                  <a:pt x="4905" y="97170"/>
                </a:lnTo>
                <a:lnTo>
                  <a:pt x="8621" y="110018"/>
                </a:lnTo>
                <a:lnTo>
                  <a:pt x="13234" y="122287"/>
                </a:lnTo>
                <a:lnTo>
                  <a:pt x="18547" y="134071"/>
                </a:lnTo>
                <a:lnTo>
                  <a:pt x="24382" y="145468"/>
                </a:lnTo>
                <a:lnTo>
                  <a:pt x="30757" y="155919"/>
                </a:lnTo>
                <a:lnTo>
                  <a:pt x="37867" y="164276"/>
                </a:lnTo>
                <a:lnTo>
                  <a:pt x="45757" y="170074"/>
                </a:lnTo>
                <a:lnTo>
                  <a:pt x="54174" y="173321"/>
                </a:lnTo>
                <a:lnTo>
                  <a:pt x="62671" y="174146"/>
                </a:lnTo>
                <a:lnTo>
                  <a:pt x="70973" y="172880"/>
                </a:lnTo>
                <a:lnTo>
                  <a:pt x="78835" y="169796"/>
                </a:lnTo>
                <a:lnTo>
                  <a:pt x="85962" y="165001"/>
                </a:lnTo>
                <a:lnTo>
                  <a:pt x="92287" y="158745"/>
                </a:lnTo>
                <a:lnTo>
                  <a:pt x="98455" y="152598"/>
                </a:lnTo>
                <a:lnTo>
                  <a:pt x="105380" y="149883"/>
                </a:lnTo>
                <a:lnTo>
                  <a:pt x="112652" y="151608"/>
                </a:lnTo>
                <a:lnTo>
                  <a:pt x="119515" y="155712"/>
                </a:lnTo>
                <a:lnTo>
                  <a:pt x="126232" y="160827"/>
                </a:lnTo>
                <a:lnTo>
                  <a:pt x="133349" y="166117"/>
                </a:lnTo>
                <a:lnTo>
                  <a:pt x="141122" y="171179"/>
                </a:lnTo>
                <a:lnTo>
                  <a:pt x="149398" y="175407"/>
                </a:lnTo>
                <a:lnTo>
                  <a:pt x="157769" y="177893"/>
                </a:lnTo>
                <a:lnTo>
                  <a:pt x="165977" y="178304"/>
                </a:lnTo>
                <a:lnTo>
                  <a:pt x="173938" y="176802"/>
                </a:lnTo>
                <a:lnTo>
                  <a:pt x="181661" y="173743"/>
                </a:lnTo>
                <a:lnTo>
                  <a:pt x="189182" y="169500"/>
                </a:lnTo>
                <a:lnTo>
                  <a:pt x="196384" y="164231"/>
                </a:lnTo>
                <a:lnTo>
                  <a:pt x="203002" y="157880"/>
                </a:lnTo>
                <a:lnTo>
                  <a:pt x="208932" y="150497"/>
                </a:lnTo>
                <a:lnTo>
                  <a:pt x="214067" y="142084"/>
                </a:lnTo>
                <a:lnTo>
                  <a:pt x="218219" y="132527"/>
                </a:lnTo>
                <a:lnTo>
                  <a:pt x="221377" y="121877"/>
                </a:lnTo>
                <a:lnTo>
                  <a:pt x="223514" y="110470"/>
                </a:lnTo>
                <a:lnTo>
                  <a:pt x="224508" y="98821"/>
                </a:lnTo>
                <a:lnTo>
                  <a:pt x="224403" y="87252"/>
                </a:lnTo>
                <a:lnTo>
                  <a:pt x="223531" y="75948"/>
                </a:lnTo>
                <a:lnTo>
                  <a:pt x="222329" y="63731"/>
                </a:lnTo>
                <a:lnTo>
                  <a:pt x="220692" y="47296"/>
                </a:lnTo>
                <a:lnTo>
                  <a:pt x="218385" y="21057"/>
                </a:lnTo>
              </a:path>
            </a:pathLst>
          </a:custGeom>
          <a:ln w="38100" cap="flat" cmpd="sng" algn="ctr">
            <a:solidFill>
              <a:srgbClr val="FFFFE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6" name="Group 135"/>
          <p:cNvGrpSpPr/>
          <p:nvPr/>
        </p:nvGrpSpPr>
        <p:grpSpPr>
          <a:xfrm>
            <a:off x="3169077" y="3421761"/>
            <a:ext cx="1684561" cy="642240"/>
            <a:chOff x="3169077" y="3421761"/>
            <a:chExt cx="1684561" cy="642240"/>
          </a:xfrm>
        </p:grpSpPr>
        <p:sp>
          <p:nvSpPr>
            <p:cNvPr id="111" name="Freeform 110"/>
            <p:cNvSpPr/>
            <p:nvPr/>
          </p:nvSpPr>
          <p:spPr>
            <a:xfrm>
              <a:off x="3169077" y="3495461"/>
              <a:ext cx="115815" cy="178985"/>
            </a:xfrm>
            <a:custGeom>
              <a:avLst/>
              <a:gdLst/>
              <a:ahLst/>
              <a:cxnLst/>
              <a:rect l="0" t="0" r="0" b="0"/>
              <a:pathLst>
                <a:path w="115815" h="178985">
                  <a:moveTo>
                    <a:pt x="0" y="0"/>
                  </a:moveTo>
                  <a:lnTo>
                    <a:pt x="67" y="14534"/>
                  </a:lnTo>
                  <a:lnTo>
                    <a:pt x="708" y="27165"/>
                  </a:lnTo>
                  <a:lnTo>
                    <a:pt x="2004" y="39070"/>
                  </a:lnTo>
                  <a:lnTo>
                    <a:pt x="3864" y="50552"/>
                  </a:lnTo>
                  <a:lnTo>
                    <a:pt x="6180" y="61744"/>
                  </a:lnTo>
                  <a:lnTo>
                    <a:pt x="8847" y="72736"/>
                  </a:lnTo>
                  <a:lnTo>
                    <a:pt x="11771" y="83751"/>
                  </a:lnTo>
                  <a:lnTo>
                    <a:pt x="14878" y="95142"/>
                  </a:lnTo>
                  <a:lnTo>
                    <a:pt x="18109" y="107068"/>
                  </a:lnTo>
                  <a:lnTo>
                    <a:pt x="21260" y="119519"/>
                  </a:lnTo>
                  <a:lnTo>
                    <a:pt x="23995" y="132410"/>
                  </a:lnTo>
                  <a:lnTo>
                    <a:pt x="26143" y="145568"/>
                  </a:lnTo>
                  <a:lnTo>
                    <a:pt x="26878" y="156387"/>
                  </a:lnTo>
                  <a:lnTo>
                    <a:pt x="25897" y="161025"/>
                  </a:lnTo>
                  <a:lnTo>
                    <a:pt x="24613" y="159525"/>
                  </a:lnTo>
                  <a:lnTo>
                    <a:pt x="23893" y="153756"/>
                  </a:lnTo>
                  <a:lnTo>
                    <a:pt x="24411" y="145562"/>
                  </a:lnTo>
                  <a:lnTo>
                    <a:pt x="26376" y="136144"/>
                  </a:lnTo>
                  <a:lnTo>
                    <a:pt x="29825" y="126795"/>
                  </a:lnTo>
                  <a:lnTo>
                    <a:pt x="34811" y="119064"/>
                  </a:lnTo>
                  <a:lnTo>
                    <a:pt x="41199" y="113629"/>
                  </a:lnTo>
                  <a:lnTo>
                    <a:pt x="48571" y="110596"/>
                  </a:lnTo>
                  <a:lnTo>
                    <a:pt x="56350" y="109901"/>
                  </a:lnTo>
                  <a:lnTo>
                    <a:pt x="64164" y="111247"/>
                  </a:lnTo>
                  <a:lnTo>
                    <a:pt x="71696" y="114382"/>
                  </a:lnTo>
                  <a:lnTo>
                    <a:pt x="78600" y="119209"/>
                  </a:lnTo>
                  <a:lnTo>
                    <a:pt x="84760" y="125520"/>
                  </a:lnTo>
                  <a:lnTo>
                    <a:pt x="90235" y="133024"/>
                  </a:lnTo>
                  <a:lnTo>
                    <a:pt x="95155" y="141429"/>
                  </a:lnTo>
                  <a:lnTo>
                    <a:pt x="99669" y="150487"/>
                  </a:lnTo>
                  <a:lnTo>
                    <a:pt x="104177" y="159849"/>
                  </a:lnTo>
                  <a:lnTo>
                    <a:pt x="109244" y="169407"/>
                  </a:lnTo>
                  <a:lnTo>
                    <a:pt x="115814" y="178984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295419" y="3559907"/>
              <a:ext cx="94758" cy="94620"/>
            </a:xfrm>
            <a:custGeom>
              <a:avLst/>
              <a:gdLst/>
              <a:ahLst/>
              <a:cxnLst/>
              <a:rect l="0" t="0" r="0" b="0"/>
              <a:pathLst>
                <a:path w="94758" h="94620">
                  <a:moveTo>
                    <a:pt x="0" y="72424"/>
                  </a:moveTo>
                  <a:lnTo>
                    <a:pt x="11669" y="69490"/>
                  </a:lnTo>
                  <a:lnTo>
                    <a:pt x="22157" y="66708"/>
                  </a:lnTo>
                  <a:lnTo>
                    <a:pt x="32449" y="63800"/>
                  </a:lnTo>
                  <a:lnTo>
                    <a:pt x="42405" y="60413"/>
                  </a:lnTo>
                  <a:lnTo>
                    <a:pt x="51452" y="55952"/>
                  </a:lnTo>
                  <a:lnTo>
                    <a:pt x="59322" y="50186"/>
                  </a:lnTo>
                  <a:lnTo>
                    <a:pt x="65581" y="43370"/>
                  </a:lnTo>
                  <a:lnTo>
                    <a:pt x="69501" y="36034"/>
                  </a:lnTo>
                  <a:lnTo>
                    <a:pt x="70904" y="28551"/>
                  </a:lnTo>
                  <a:lnTo>
                    <a:pt x="69913" y="21258"/>
                  </a:lnTo>
                  <a:lnTo>
                    <a:pt x="66672" y="14521"/>
                  </a:lnTo>
                  <a:lnTo>
                    <a:pt x="61500" y="8491"/>
                  </a:lnTo>
                  <a:lnTo>
                    <a:pt x="54964" y="3615"/>
                  </a:lnTo>
                  <a:lnTo>
                    <a:pt x="47756" y="694"/>
                  </a:lnTo>
                  <a:lnTo>
                    <a:pt x="40334" y="0"/>
                  </a:lnTo>
                  <a:lnTo>
                    <a:pt x="33236" y="1654"/>
                  </a:lnTo>
                  <a:lnTo>
                    <a:pt x="27156" y="5879"/>
                  </a:lnTo>
                  <a:lnTo>
                    <a:pt x="22376" y="12528"/>
                  </a:lnTo>
                  <a:lnTo>
                    <a:pt x="19151" y="20872"/>
                  </a:lnTo>
                  <a:lnTo>
                    <a:pt x="17878" y="29832"/>
                  </a:lnTo>
                  <a:lnTo>
                    <a:pt x="18577" y="38737"/>
                  </a:lnTo>
                  <a:lnTo>
                    <a:pt x="20976" y="47320"/>
                  </a:lnTo>
                  <a:lnTo>
                    <a:pt x="24712" y="55536"/>
                  </a:lnTo>
                  <a:lnTo>
                    <a:pt x="29445" y="63426"/>
                  </a:lnTo>
                  <a:lnTo>
                    <a:pt x="35061" y="70893"/>
                  </a:lnTo>
                  <a:lnTo>
                    <a:pt x="41653" y="77696"/>
                  </a:lnTo>
                  <a:lnTo>
                    <a:pt x="49187" y="83751"/>
                  </a:lnTo>
                  <a:lnTo>
                    <a:pt x="57255" y="88790"/>
                  </a:lnTo>
                  <a:lnTo>
                    <a:pt x="66048" y="92671"/>
                  </a:lnTo>
                  <a:lnTo>
                    <a:pt x="77455" y="94619"/>
                  </a:lnTo>
                  <a:lnTo>
                    <a:pt x="94757" y="93481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431464" y="3575668"/>
              <a:ext cx="116640" cy="77721"/>
            </a:xfrm>
            <a:custGeom>
              <a:avLst/>
              <a:gdLst/>
              <a:ahLst/>
              <a:cxnLst/>
              <a:rect l="0" t="0" r="0" b="0"/>
              <a:pathLst>
                <a:path w="116640" h="77721">
                  <a:moveTo>
                    <a:pt x="32411" y="56663"/>
                  </a:moveTo>
                  <a:lnTo>
                    <a:pt x="35211" y="47795"/>
                  </a:lnTo>
                  <a:lnTo>
                    <a:pt x="36713" y="38808"/>
                  </a:lnTo>
                  <a:lnTo>
                    <a:pt x="37010" y="28836"/>
                  </a:lnTo>
                  <a:lnTo>
                    <a:pt x="35985" y="18719"/>
                  </a:lnTo>
                  <a:lnTo>
                    <a:pt x="33221" y="10149"/>
                  </a:lnTo>
                  <a:lnTo>
                    <a:pt x="28655" y="3966"/>
                  </a:lnTo>
                  <a:lnTo>
                    <a:pt x="22840" y="502"/>
                  </a:lnTo>
                  <a:lnTo>
                    <a:pt x="16720" y="0"/>
                  </a:lnTo>
                  <a:lnTo>
                    <a:pt x="10882" y="2265"/>
                  </a:lnTo>
                  <a:lnTo>
                    <a:pt x="5849" y="6819"/>
                  </a:lnTo>
                  <a:lnTo>
                    <a:pt x="2234" y="13133"/>
                  </a:lnTo>
                  <a:lnTo>
                    <a:pt x="227" y="20726"/>
                  </a:lnTo>
                  <a:lnTo>
                    <a:pt x="0" y="28903"/>
                  </a:lnTo>
                  <a:lnTo>
                    <a:pt x="1886" y="36768"/>
                  </a:lnTo>
                  <a:lnTo>
                    <a:pt x="5850" y="43848"/>
                  </a:lnTo>
                  <a:lnTo>
                    <a:pt x="11425" y="49411"/>
                  </a:lnTo>
                  <a:lnTo>
                    <a:pt x="17914" y="52334"/>
                  </a:lnTo>
                  <a:lnTo>
                    <a:pt x="24826" y="52279"/>
                  </a:lnTo>
                  <a:lnTo>
                    <a:pt x="31904" y="50345"/>
                  </a:lnTo>
                  <a:lnTo>
                    <a:pt x="39027" y="48595"/>
                  </a:lnTo>
                  <a:lnTo>
                    <a:pt x="46148" y="48213"/>
                  </a:lnTo>
                  <a:lnTo>
                    <a:pt x="53252" y="49494"/>
                  </a:lnTo>
                  <a:lnTo>
                    <a:pt x="60336" y="52281"/>
                  </a:lnTo>
                  <a:lnTo>
                    <a:pt x="67401" y="56268"/>
                  </a:lnTo>
                  <a:lnTo>
                    <a:pt x="74535" y="60848"/>
                  </a:lnTo>
                  <a:lnTo>
                    <a:pt x="82815" y="65607"/>
                  </a:lnTo>
                  <a:lnTo>
                    <a:pt x="95203" y="70955"/>
                  </a:lnTo>
                  <a:lnTo>
                    <a:pt x="116639" y="7772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554019" y="3421761"/>
              <a:ext cx="4614" cy="210571"/>
            </a:xfrm>
            <a:custGeom>
              <a:avLst/>
              <a:gdLst/>
              <a:ahLst/>
              <a:cxnLst/>
              <a:rect l="0" t="0" r="0" b="0"/>
              <a:pathLst>
                <a:path w="4614" h="210571">
                  <a:moveTo>
                    <a:pt x="4613" y="0"/>
                  </a:moveTo>
                  <a:lnTo>
                    <a:pt x="1813" y="8869"/>
                  </a:lnTo>
                  <a:lnTo>
                    <a:pt x="312" y="17855"/>
                  </a:lnTo>
                  <a:lnTo>
                    <a:pt x="0" y="27856"/>
                  </a:lnTo>
                  <a:lnTo>
                    <a:pt x="507" y="39009"/>
                  </a:lnTo>
                  <a:lnTo>
                    <a:pt x="1326" y="51469"/>
                  </a:lnTo>
                  <a:lnTo>
                    <a:pt x="2142" y="65176"/>
                  </a:lnTo>
                  <a:lnTo>
                    <a:pt x="2826" y="79766"/>
                  </a:lnTo>
                  <a:lnTo>
                    <a:pt x="3352" y="94695"/>
                  </a:lnTo>
                  <a:lnTo>
                    <a:pt x="3738" y="109620"/>
                  </a:lnTo>
                  <a:lnTo>
                    <a:pt x="4013" y="124401"/>
                  </a:lnTo>
                  <a:lnTo>
                    <a:pt x="4205" y="139011"/>
                  </a:lnTo>
                  <a:lnTo>
                    <a:pt x="4337" y="153450"/>
                  </a:lnTo>
                  <a:lnTo>
                    <a:pt x="4427" y="167144"/>
                  </a:lnTo>
                  <a:lnTo>
                    <a:pt x="4498" y="180285"/>
                  </a:lnTo>
                  <a:lnTo>
                    <a:pt x="4556" y="194027"/>
                  </a:lnTo>
                  <a:lnTo>
                    <a:pt x="4613" y="21057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484932" y="3474404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111741" y="0"/>
                  </a:lnTo>
                  <a:lnTo>
                    <a:pt x="98470" y="0"/>
                  </a:lnTo>
                  <a:lnTo>
                    <a:pt x="85273" y="0"/>
                  </a:lnTo>
                  <a:lnTo>
                    <a:pt x="71970" y="0"/>
                  </a:lnTo>
                  <a:lnTo>
                    <a:pt x="56972" y="0"/>
                  </a:lnTo>
                  <a:lnTo>
                    <a:pt x="3560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674445" y="3590217"/>
              <a:ext cx="26640" cy="126343"/>
            </a:xfrm>
            <a:custGeom>
              <a:avLst/>
              <a:gdLst/>
              <a:ahLst/>
              <a:cxnLst/>
              <a:rect l="0" t="0" r="0" b="0"/>
              <a:pathLst>
                <a:path w="26640" h="126343">
                  <a:moveTo>
                    <a:pt x="0" y="0"/>
                  </a:moveTo>
                  <a:lnTo>
                    <a:pt x="5801" y="8801"/>
                  </a:lnTo>
                  <a:lnTo>
                    <a:pt x="10725" y="17148"/>
                  </a:lnTo>
                  <a:lnTo>
                    <a:pt x="15223" y="25852"/>
                  </a:lnTo>
                  <a:lnTo>
                    <a:pt x="19271" y="35145"/>
                  </a:lnTo>
                  <a:lnTo>
                    <a:pt x="22637" y="45288"/>
                  </a:lnTo>
                  <a:lnTo>
                    <a:pt x="25231" y="56325"/>
                  </a:lnTo>
                  <a:lnTo>
                    <a:pt x="26639" y="67819"/>
                  </a:lnTo>
                  <a:lnTo>
                    <a:pt x="26073" y="78993"/>
                  </a:lnTo>
                  <a:lnTo>
                    <a:pt x="23294" y="89419"/>
                  </a:lnTo>
                  <a:lnTo>
                    <a:pt x="18978" y="98735"/>
                  </a:lnTo>
                  <a:lnTo>
                    <a:pt x="14027" y="107382"/>
                  </a:lnTo>
                  <a:lnTo>
                    <a:pt x="8005" y="11611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817766" y="3515503"/>
              <a:ext cx="98836" cy="110465"/>
            </a:xfrm>
            <a:custGeom>
              <a:avLst/>
              <a:gdLst/>
              <a:ahLst/>
              <a:cxnLst/>
              <a:rect l="0" t="0" r="0" b="0"/>
              <a:pathLst>
                <a:path w="98836" h="110465">
                  <a:moveTo>
                    <a:pt x="77778" y="11543"/>
                  </a:moveTo>
                  <a:lnTo>
                    <a:pt x="71776" y="5877"/>
                  </a:lnTo>
                  <a:lnTo>
                    <a:pt x="64931" y="2233"/>
                  </a:lnTo>
                  <a:lnTo>
                    <a:pt x="56548" y="328"/>
                  </a:lnTo>
                  <a:lnTo>
                    <a:pt x="47093" y="0"/>
                  </a:lnTo>
                  <a:lnTo>
                    <a:pt x="37428" y="1267"/>
                  </a:lnTo>
                  <a:lnTo>
                    <a:pt x="28082" y="4001"/>
                  </a:lnTo>
                  <a:lnTo>
                    <a:pt x="19556" y="8267"/>
                  </a:lnTo>
                  <a:lnTo>
                    <a:pt x="12448" y="14399"/>
                  </a:lnTo>
                  <a:lnTo>
                    <a:pt x="6943" y="22406"/>
                  </a:lnTo>
                  <a:lnTo>
                    <a:pt x="3046" y="31864"/>
                  </a:lnTo>
                  <a:lnTo>
                    <a:pt x="783" y="42121"/>
                  </a:lnTo>
                  <a:lnTo>
                    <a:pt x="0" y="52717"/>
                  </a:lnTo>
                  <a:lnTo>
                    <a:pt x="590" y="63252"/>
                  </a:lnTo>
                  <a:lnTo>
                    <a:pt x="2572" y="73319"/>
                  </a:lnTo>
                  <a:lnTo>
                    <a:pt x="5837" y="82742"/>
                  </a:lnTo>
                  <a:lnTo>
                    <a:pt x="10485" y="91221"/>
                  </a:lnTo>
                  <a:lnTo>
                    <a:pt x="16885" y="98246"/>
                  </a:lnTo>
                  <a:lnTo>
                    <a:pt x="25078" y="103671"/>
                  </a:lnTo>
                  <a:lnTo>
                    <a:pt x="34663" y="107501"/>
                  </a:lnTo>
                  <a:lnTo>
                    <a:pt x="45007" y="109714"/>
                  </a:lnTo>
                  <a:lnTo>
                    <a:pt x="55652" y="110464"/>
                  </a:lnTo>
                  <a:lnTo>
                    <a:pt x="65918" y="109986"/>
                  </a:lnTo>
                  <a:lnTo>
                    <a:pt x="75830" y="108355"/>
                  </a:lnTo>
                  <a:lnTo>
                    <a:pt x="86249" y="104314"/>
                  </a:lnTo>
                  <a:lnTo>
                    <a:pt x="98835" y="95771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968435" y="3527046"/>
              <a:ext cx="77366" cy="92153"/>
            </a:xfrm>
            <a:custGeom>
              <a:avLst/>
              <a:gdLst/>
              <a:ahLst/>
              <a:cxnLst/>
              <a:rect l="0" t="0" r="0" b="0"/>
              <a:pathLst>
                <a:path w="77366" h="92153">
                  <a:moveTo>
                    <a:pt x="63979" y="0"/>
                  </a:moveTo>
                  <a:lnTo>
                    <a:pt x="52378" y="134"/>
                  </a:lnTo>
                  <a:lnTo>
                    <a:pt x="42530" y="1415"/>
                  </a:lnTo>
                  <a:lnTo>
                    <a:pt x="33529" y="4012"/>
                  </a:lnTo>
                  <a:lnTo>
                    <a:pt x="25260" y="7905"/>
                  </a:lnTo>
                  <a:lnTo>
                    <a:pt x="17882" y="13186"/>
                  </a:lnTo>
                  <a:lnTo>
                    <a:pt x="11420" y="19772"/>
                  </a:lnTo>
                  <a:lnTo>
                    <a:pt x="6087" y="27445"/>
                  </a:lnTo>
                  <a:lnTo>
                    <a:pt x="2329" y="35956"/>
                  </a:lnTo>
                  <a:lnTo>
                    <a:pt x="256" y="45078"/>
                  </a:lnTo>
                  <a:lnTo>
                    <a:pt x="0" y="54471"/>
                  </a:lnTo>
                  <a:lnTo>
                    <a:pt x="1873" y="63696"/>
                  </a:lnTo>
                  <a:lnTo>
                    <a:pt x="5838" y="72514"/>
                  </a:lnTo>
                  <a:lnTo>
                    <a:pt x="11583" y="80399"/>
                  </a:lnTo>
                  <a:lnTo>
                    <a:pt x="18720" y="86485"/>
                  </a:lnTo>
                  <a:lnTo>
                    <a:pt x="26881" y="90454"/>
                  </a:lnTo>
                  <a:lnTo>
                    <a:pt x="35612" y="92152"/>
                  </a:lnTo>
                  <a:lnTo>
                    <a:pt x="44384" y="91329"/>
                  </a:lnTo>
                  <a:lnTo>
                    <a:pt x="52899" y="88105"/>
                  </a:lnTo>
                  <a:lnTo>
                    <a:pt x="60750" y="82704"/>
                  </a:lnTo>
                  <a:lnTo>
                    <a:pt x="67345" y="75275"/>
                  </a:lnTo>
                  <a:lnTo>
                    <a:pt x="72473" y="66108"/>
                  </a:lnTo>
                  <a:lnTo>
                    <a:pt x="75933" y="55889"/>
                  </a:lnTo>
                  <a:lnTo>
                    <a:pt x="77365" y="45580"/>
                  </a:lnTo>
                  <a:lnTo>
                    <a:pt x="76760" y="35692"/>
                  </a:lnTo>
                  <a:lnTo>
                    <a:pt x="74727" y="25731"/>
                  </a:lnTo>
                  <a:lnTo>
                    <a:pt x="70743" y="1450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116642" y="3474404"/>
              <a:ext cx="84229" cy="114105"/>
            </a:xfrm>
            <a:custGeom>
              <a:avLst/>
              <a:gdLst/>
              <a:ahLst/>
              <a:cxnLst/>
              <a:rect l="0" t="0" r="0" b="0"/>
              <a:pathLst>
                <a:path w="84229" h="114105">
                  <a:moveTo>
                    <a:pt x="0" y="84228"/>
                  </a:moveTo>
                  <a:lnTo>
                    <a:pt x="3001" y="92962"/>
                  </a:lnTo>
                  <a:lnTo>
                    <a:pt x="6423" y="100669"/>
                  </a:lnTo>
                  <a:lnTo>
                    <a:pt x="10605" y="108017"/>
                  </a:lnTo>
                  <a:lnTo>
                    <a:pt x="14947" y="113271"/>
                  </a:lnTo>
                  <a:lnTo>
                    <a:pt x="18089" y="114104"/>
                  </a:lnTo>
                  <a:lnTo>
                    <a:pt x="19285" y="111228"/>
                  </a:lnTo>
                  <a:lnTo>
                    <a:pt x="18871" y="105780"/>
                  </a:lnTo>
                  <a:lnTo>
                    <a:pt x="17527" y="98447"/>
                  </a:lnTo>
                  <a:lnTo>
                    <a:pt x="15951" y="89504"/>
                  </a:lnTo>
                  <a:lnTo>
                    <a:pt x="14536" y="79214"/>
                  </a:lnTo>
                  <a:lnTo>
                    <a:pt x="13740" y="68191"/>
                  </a:lnTo>
                  <a:lnTo>
                    <a:pt x="14179" y="57317"/>
                  </a:lnTo>
                  <a:lnTo>
                    <a:pt x="16070" y="47079"/>
                  </a:lnTo>
                  <a:lnTo>
                    <a:pt x="19458" y="37746"/>
                  </a:lnTo>
                  <a:lnTo>
                    <a:pt x="24396" y="29548"/>
                  </a:lnTo>
                  <a:lnTo>
                    <a:pt x="30749" y="22483"/>
                  </a:lnTo>
                  <a:lnTo>
                    <a:pt x="38186" y="16535"/>
                  </a:lnTo>
                  <a:lnTo>
                    <a:pt x="47214" y="11184"/>
                  </a:lnTo>
                  <a:lnTo>
                    <a:pt x="60859" y="595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264041" y="3463327"/>
              <a:ext cx="105286" cy="96513"/>
            </a:xfrm>
            <a:custGeom>
              <a:avLst/>
              <a:gdLst/>
              <a:ahLst/>
              <a:cxnLst/>
              <a:rect l="0" t="0" r="0" b="0"/>
              <a:pathLst>
                <a:path w="105286" h="96513">
                  <a:moveTo>
                    <a:pt x="0" y="63719"/>
                  </a:moveTo>
                  <a:lnTo>
                    <a:pt x="2934" y="72520"/>
                  </a:lnTo>
                  <a:lnTo>
                    <a:pt x="5716" y="80867"/>
                  </a:lnTo>
                  <a:lnTo>
                    <a:pt x="8590" y="89489"/>
                  </a:lnTo>
                  <a:lnTo>
                    <a:pt x="10679" y="95755"/>
                  </a:lnTo>
                  <a:lnTo>
                    <a:pt x="10931" y="96512"/>
                  </a:lnTo>
                  <a:lnTo>
                    <a:pt x="9798" y="93096"/>
                  </a:lnTo>
                  <a:lnTo>
                    <a:pt x="7961" y="86894"/>
                  </a:lnTo>
                  <a:lnTo>
                    <a:pt x="6058" y="78589"/>
                  </a:lnTo>
                  <a:lnTo>
                    <a:pt x="4423" y="68662"/>
                  </a:lnTo>
                  <a:lnTo>
                    <a:pt x="3312" y="57682"/>
                  </a:lnTo>
                  <a:lnTo>
                    <a:pt x="3009" y="46291"/>
                  </a:lnTo>
                  <a:lnTo>
                    <a:pt x="3595" y="34889"/>
                  </a:lnTo>
                  <a:lnTo>
                    <a:pt x="5460" y="24126"/>
                  </a:lnTo>
                  <a:lnTo>
                    <a:pt x="9372" y="14960"/>
                  </a:lnTo>
                  <a:lnTo>
                    <a:pt x="15553" y="7771"/>
                  </a:lnTo>
                  <a:lnTo>
                    <a:pt x="23449" y="2758"/>
                  </a:lnTo>
                  <a:lnTo>
                    <a:pt x="32042" y="202"/>
                  </a:lnTo>
                  <a:lnTo>
                    <a:pt x="40669" y="0"/>
                  </a:lnTo>
                  <a:lnTo>
                    <a:pt x="49049" y="1777"/>
                  </a:lnTo>
                  <a:lnTo>
                    <a:pt x="57122" y="5088"/>
                  </a:lnTo>
                  <a:lnTo>
                    <a:pt x="64912" y="9531"/>
                  </a:lnTo>
                  <a:lnTo>
                    <a:pt x="72311" y="14951"/>
                  </a:lnTo>
                  <a:lnTo>
                    <a:pt x="79069" y="21411"/>
                  </a:lnTo>
                  <a:lnTo>
                    <a:pt x="85096" y="28857"/>
                  </a:lnTo>
                  <a:lnTo>
                    <a:pt x="90314" y="36865"/>
                  </a:lnTo>
                  <a:lnTo>
                    <a:pt x="95081" y="45612"/>
                  </a:lnTo>
                  <a:lnTo>
                    <a:pt x="99813" y="56982"/>
                  </a:lnTo>
                  <a:lnTo>
                    <a:pt x="105285" y="74248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464082" y="3548103"/>
              <a:ext cx="43986" cy="105286"/>
            </a:xfrm>
            <a:custGeom>
              <a:avLst/>
              <a:gdLst/>
              <a:ahLst/>
              <a:cxnLst/>
              <a:rect l="0" t="0" r="0" b="0"/>
              <a:pathLst>
                <a:path w="43986" h="105286">
                  <a:moveTo>
                    <a:pt x="0" y="0"/>
                  </a:moveTo>
                  <a:lnTo>
                    <a:pt x="5868" y="5868"/>
                  </a:lnTo>
                  <a:lnTo>
                    <a:pt x="11433" y="11432"/>
                  </a:lnTo>
                  <a:lnTo>
                    <a:pt x="17228" y="17236"/>
                  </a:lnTo>
                  <a:lnTo>
                    <a:pt x="23135" y="23489"/>
                  </a:lnTo>
                  <a:lnTo>
                    <a:pt x="28817" y="30468"/>
                  </a:lnTo>
                  <a:lnTo>
                    <a:pt x="34082" y="38249"/>
                  </a:lnTo>
                  <a:lnTo>
                    <a:pt x="38587" y="46750"/>
                  </a:lnTo>
                  <a:lnTo>
                    <a:pt x="41776" y="55830"/>
                  </a:lnTo>
                  <a:lnTo>
                    <a:pt x="43476" y="65330"/>
                  </a:lnTo>
                  <a:lnTo>
                    <a:pt x="43985" y="74674"/>
                  </a:lnTo>
                  <a:lnTo>
                    <a:pt x="43940" y="83793"/>
                  </a:lnTo>
                  <a:lnTo>
                    <a:pt x="43337" y="93484"/>
                  </a:lnTo>
                  <a:lnTo>
                    <a:pt x="42115" y="105285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179606" y="3748145"/>
              <a:ext cx="157928" cy="210571"/>
            </a:xfrm>
            <a:custGeom>
              <a:avLst/>
              <a:gdLst/>
              <a:ahLst/>
              <a:cxnLst/>
              <a:rect l="0" t="0" r="0" b="0"/>
              <a:pathLst>
                <a:path w="157928" h="210571">
                  <a:moveTo>
                    <a:pt x="0" y="0"/>
                  </a:moveTo>
                  <a:lnTo>
                    <a:pt x="67" y="14535"/>
                  </a:lnTo>
                  <a:lnTo>
                    <a:pt x="707" y="27165"/>
                  </a:lnTo>
                  <a:lnTo>
                    <a:pt x="2004" y="39070"/>
                  </a:lnTo>
                  <a:lnTo>
                    <a:pt x="3863" y="50552"/>
                  </a:lnTo>
                  <a:lnTo>
                    <a:pt x="6180" y="61744"/>
                  </a:lnTo>
                  <a:lnTo>
                    <a:pt x="8846" y="72736"/>
                  </a:lnTo>
                  <a:lnTo>
                    <a:pt x="11770" y="83752"/>
                  </a:lnTo>
                  <a:lnTo>
                    <a:pt x="14877" y="95142"/>
                  </a:lnTo>
                  <a:lnTo>
                    <a:pt x="18113" y="107068"/>
                  </a:lnTo>
                  <a:lnTo>
                    <a:pt x="21436" y="119520"/>
                  </a:lnTo>
                  <a:lnTo>
                    <a:pt x="24821" y="132410"/>
                  </a:lnTo>
                  <a:lnTo>
                    <a:pt x="28241" y="145639"/>
                  </a:lnTo>
                  <a:lnTo>
                    <a:pt x="31522" y="159115"/>
                  </a:lnTo>
                  <a:lnTo>
                    <a:pt x="34345" y="172768"/>
                  </a:lnTo>
                  <a:lnTo>
                    <a:pt x="36566" y="186513"/>
                  </a:lnTo>
                  <a:lnTo>
                    <a:pt x="37841" y="199167"/>
                  </a:lnTo>
                  <a:lnTo>
                    <a:pt x="37637" y="206979"/>
                  </a:lnTo>
                  <a:lnTo>
                    <a:pt x="36384" y="207480"/>
                  </a:lnTo>
                  <a:lnTo>
                    <a:pt x="35079" y="202307"/>
                  </a:lnTo>
                  <a:lnTo>
                    <a:pt x="34380" y="193525"/>
                  </a:lnTo>
                  <a:lnTo>
                    <a:pt x="34915" y="182980"/>
                  </a:lnTo>
                  <a:lnTo>
                    <a:pt x="36891" y="171799"/>
                  </a:lnTo>
                  <a:lnTo>
                    <a:pt x="40345" y="160839"/>
                  </a:lnTo>
                  <a:lnTo>
                    <a:pt x="45335" y="150920"/>
                  </a:lnTo>
                  <a:lnTo>
                    <a:pt x="51729" y="142366"/>
                  </a:lnTo>
                  <a:lnTo>
                    <a:pt x="59275" y="135431"/>
                  </a:lnTo>
                  <a:lnTo>
                    <a:pt x="67703" y="130504"/>
                  </a:lnTo>
                  <a:lnTo>
                    <a:pt x="76771" y="127600"/>
                  </a:lnTo>
                  <a:lnTo>
                    <a:pt x="86128" y="126765"/>
                  </a:lnTo>
                  <a:lnTo>
                    <a:pt x="95328" y="128240"/>
                  </a:lnTo>
                  <a:lnTo>
                    <a:pt x="104140" y="131932"/>
                  </a:lnTo>
                  <a:lnTo>
                    <a:pt x="112360" y="137494"/>
                  </a:lnTo>
                  <a:lnTo>
                    <a:pt x="119736" y="144506"/>
                  </a:lnTo>
                  <a:lnTo>
                    <a:pt x="126216" y="152584"/>
                  </a:lnTo>
                  <a:lnTo>
                    <a:pt x="131953" y="161350"/>
                  </a:lnTo>
                  <a:lnTo>
                    <a:pt x="137874" y="171497"/>
                  </a:lnTo>
                  <a:lnTo>
                    <a:pt x="145620" y="186145"/>
                  </a:lnTo>
                  <a:lnTo>
                    <a:pt x="157927" y="21057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395619" y="3855328"/>
              <a:ext cx="110371" cy="79011"/>
            </a:xfrm>
            <a:custGeom>
              <a:avLst/>
              <a:gdLst/>
              <a:ahLst/>
              <a:cxnLst/>
              <a:rect l="0" t="0" r="0" b="0"/>
              <a:pathLst>
                <a:path w="110371" h="79011">
                  <a:moveTo>
                    <a:pt x="47199" y="19159"/>
                  </a:moveTo>
                  <a:lnTo>
                    <a:pt x="44132" y="10625"/>
                  </a:lnTo>
                  <a:lnTo>
                    <a:pt x="40069" y="4839"/>
                  </a:lnTo>
                  <a:lnTo>
                    <a:pt x="34585" y="1336"/>
                  </a:lnTo>
                  <a:lnTo>
                    <a:pt x="28171" y="0"/>
                  </a:lnTo>
                  <a:lnTo>
                    <a:pt x="21670" y="1067"/>
                  </a:lnTo>
                  <a:lnTo>
                    <a:pt x="15584" y="4452"/>
                  </a:lnTo>
                  <a:lnTo>
                    <a:pt x="10222" y="9957"/>
                  </a:lnTo>
                  <a:lnTo>
                    <a:pt x="5858" y="17453"/>
                  </a:lnTo>
                  <a:lnTo>
                    <a:pt x="2533" y="26664"/>
                  </a:lnTo>
                  <a:lnTo>
                    <a:pt x="439" y="36912"/>
                  </a:lnTo>
                  <a:lnTo>
                    <a:pt x="0" y="47241"/>
                  </a:lnTo>
                  <a:lnTo>
                    <a:pt x="1300" y="57092"/>
                  </a:lnTo>
                  <a:lnTo>
                    <a:pt x="4289" y="65821"/>
                  </a:lnTo>
                  <a:lnTo>
                    <a:pt x="8961" y="72548"/>
                  </a:lnTo>
                  <a:lnTo>
                    <a:pt x="15136" y="76982"/>
                  </a:lnTo>
                  <a:lnTo>
                    <a:pt x="22365" y="79010"/>
                  </a:lnTo>
                  <a:lnTo>
                    <a:pt x="30047" y="78416"/>
                  </a:lnTo>
                  <a:lnTo>
                    <a:pt x="37786" y="75349"/>
                  </a:lnTo>
                  <a:lnTo>
                    <a:pt x="44928" y="70056"/>
                  </a:lnTo>
                  <a:lnTo>
                    <a:pt x="50507" y="62700"/>
                  </a:lnTo>
                  <a:lnTo>
                    <a:pt x="54168" y="53595"/>
                  </a:lnTo>
                  <a:lnTo>
                    <a:pt x="57060" y="43921"/>
                  </a:lnTo>
                  <a:lnTo>
                    <a:pt x="61446" y="36815"/>
                  </a:lnTo>
                  <a:lnTo>
                    <a:pt x="67561" y="34617"/>
                  </a:lnTo>
                  <a:lnTo>
                    <a:pt x="74059" y="36486"/>
                  </a:lnTo>
                  <a:lnTo>
                    <a:pt x="80463" y="40536"/>
                  </a:lnTo>
                  <a:lnTo>
                    <a:pt x="87309" y="44814"/>
                  </a:lnTo>
                  <a:lnTo>
                    <a:pt x="96307" y="48543"/>
                  </a:lnTo>
                  <a:lnTo>
                    <a:pt x="110370" y="50744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527046" y="3842901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0"/>
                  </a:moveTo>
                  <a:lnTo>
                    <a:pt x="3001" y="8735"/>
                  </a:lnTo>
                  <a:lnTo>
                    <a:pt x="6423" y="16441"/>
                  </a:lnTo>
                  <a:lnTo>
                    <a:pt x="10615" y="23838"/>
                  </a:lnTo>
                  <a:lnTo>
                    <a:pt x="15391" y="30980"/>
                  </a:lnTo>
                  <a:lnTo>
                    <a:pt x="20971" y="38518"/>
                  </a:lnTo>
                  <a:lnTo>
                    <a:pt x="28967" y="48235"/>
                  </a:lnTo>
                  <a:lnTo>
                    <a:pt x="42114" y="63171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516518" y="3842901"/>
              <a:ext cx="84229" cy="221100"/>
            </a:xfrm>
            <a:custGeom>
              <a:avLst/>
              <a:gdLst/>
              <a:ahLst/>
              <a:cxnLst/>
              <a:rect l="0" t="0" r="0" b="0"/>
              <a:pathLst>
                <a:path w="84229" h="221100">
                  <a:moveTo>
                    <a:pt x="84228" y="0"/>
                  </a:moveTo>
                  <a:lnTo>
                    <a:pt x="78427" y="5935"/>
                  </a:lnTo>
                  <a:lnTo>
                    <a:pt x="73503" y="12140"/>
                  </a:lnTo>
                  <a:lnTo>
                    <a:pt x="68996" y="19235"/>
                  </a:lnTo>
                  <a:lnTo>
                    <a:pt x="64602" y="27175"/>
                  </a:lnTo>
                  <a:lnTo>
                    <a:pt x="59940" y="35822"/>
                  </a:lnTo>
                  <a:lnTo>
                    <a:pt x="54830" y="45021"/>
                  </a:lnTo>
                  <a:lnTo>
                    <a:pt x="49425" y="54793"/>
                  </a:lnTo>
                  <a:lnTo>
                    <a:pt x="44101" y="65331"/>
                  </a:lnTo>
                  <a:lnTo>
                    <a:pt x="39076" y="76673"/>
                  </a:lnTo>
                  <a:lnTo>
                    <a:pt x="34398" y="88560"/>
                  </a:lnTo>
                  <a:lnTo>
                    <a:pt x="30029" y="100537"/>
                  </a:lnTo>
                  <a:lnTo>
                    <a:pt x="25907" y="112339"/>
                  </a:lnTo>
                  <a:lnTo>
                    <a:pt x="21970" y="124043"/>
                  </a:lnTo>
                  <a:lnTo>
                    <a:pt x="18165" y="135968"/>
                  </a:lnTo>
                  <a:lnTo>
                    <a:pt x="14459" y="148279"/>
                  </a:lnTo>
                  <a:lnTo>
                    <a:pt x="10973" y="160768"/>
                  </a:lnTo>
                  <a:lnTo>
                    <a:pt x="7641" y="174376"/>
                  </a:lnTo>
                  <a:lnTo>
                    <a:pt x="4169" y="192536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653388" y="3895544"/>
              <a:ext cx="24091" cy="126343"/>
            </a:xfrm>
            <a:custGeom>
              <a:avLst/>
              <a:gdLst/>
              <a:ahLst/>
              <a:cxnLst/>
              <a:rect l="0" t="0" r="0" b="0"/>
              <a:pathLst>
                <a:path w="24091" h="126343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6" y="25846"/>
                  </a:lnTo>
                  <a:lnTo>
                    <a:pt x="11656" y="34968"/>
                  </a:lnTo>
                  <a:lnTo>
                    <a:pt x="14822" y="44462"/>
                  </a:lnTo>
                  <a:lnTo>
                    <a:pt x="18076" y="54254"/>
                  </a:lnTo>
                  <a:lnTo>
                    <a:pt x="21069" y="64268"/>
                  </a:lnTo>
                  <a:lnTo>
                    <a:pt x="23163" y="74442"/>
                  </a:lnTo>
                  <a:lnTo>
                    <a:pt x="24090" y="84715"/>
                  </a:lnTo>
                  <a:lnTo>
                    <a:pt x="24061" y="94597"/>
                  </a:lnTo>
                  <a:lnTo>
                    <a:pt x="23590" y="104143"/>
                  </a:lnTo>
                  <a:lnTo>
                    <a:pt x="22631" y="114190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895543" y="3779730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" y="0"/>
                  </a:moveTo>
                  <a:lnTo>
                    <a:pt x="0" y="11735"/>
                  </a:lnTo>
                  <a:lnTo>
                    <a:pt x="0" y="22865"/>
                  </a:lnTo>
                  <a:lnTo>
                    <a:pt x="0" y="34462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5" y="72322"/>
                  </a:lnTo>
                  <a:lnTo>
                    <a:pt x="207" y="85030"/>
                  </a:lnTo>
                  <a:lnTo>
                    <a:pt x="1109" y="97381"/>
                  </a:lnTo>
                  <a:lnTo>
                    <a:pt x="3907" y="110458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853430" y="3842901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93617" y="67"/>
                  </a:lnTo>
                  <a:lnTo>
                    <a:pt x="83128" y="708"/>
                  </a:lnTo>
                  <a:lnTo>
                    <a:pt x="72826" y="1999"/>
                  </a:lnTo>
                  <a:lnTo>
                    <a:pt x="62402" y="3695"/>
                  </a:lnTo>
                  <a:lnTo>
                    <a:pt x="50233" y="5546"/>
                  </a:lnTo>
                  <a:lnTo>
                    <a:pt x="31890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095585" y="3716559"/>
              <a:ext cx="125134" cy="214465"/>
            </a:xfrm>
            <a:custGeom>
              <a:avLst/>
              <a:gdLst/>
              <a:ahLst/>
              <a:cxnLst/>
              <a:rect l="0" t="0" r="0" b="0"/>
              <a:pathLst>
                <a:path w="125134" h="214465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7"/>
                  </a:lnTo>
                  <a:lnTo>
                    <a:pt x="178" y="50132"/>
                  </a:lnTo>
                  <a:lnTo>
                    <a:pt x="826" y="63812"/>
                  </a:lnTo>
                  <a:lnTo>
                    <a:pt x="2079" y="77028"/>
                  </a:lnTo>
                  <a:lnTo>
                    <a:pt x="3905" y="89653"/>
                  </a:lnTo>
                  <a:lnTo>
                    <a:pt x="6201" y="101732"/>
                  </a:lnTo>
                  <a:lnTo>
                    <a:pt x="8857" y="113375"/>
                  </a:lnTo>
                  <a:lnTo>
                    <a:pt x="11775" y="124854"/>
                  </a:lnTo>
                  <a:lnTo>
                    <a:pt x="14880" y="136568"/>
                  </a:lnTo>
                  <a:lnTo>
                    <a:pt x="18096" y="148689"/>
                  </a:lnTo>
                  <a:lnTo>
                    <a:pt x="20703" y="160252"/>
                  </a:lnTo>
                  <a:lnTo>
                    <a:pt x="20598" y="169190"/>
                  </a:lnTo>
                  <a:lnTo>
                    <a:pt x="17344" y="174010"/>
                  </a:lnTo>
                  <a:lnTo>
                    <a:pt x="13307" y="174216"/>
                  </a:lnTo>
                  <a:lnTo>
                    <a:pt x="9725" y="170443"/>
                  </a:lnTo>
                  <a:lnTo>
                    <a:pt x="7244" y="163945"/>
                  </a:lnTo>
                  <a:lnTo>
                    <a:pt x="6446" y="156172"/>
                  </a:lnTo>
                  <a:lnTo>
                    <a:pt x="7458" y="148040"/>
                  </a:lnTo>
                  <a:lnTo>
                    <a:pt x="10232" y="140130"/>
                  </a:lnTo>
                  <a:lnTo>
                    <a:pt x="14749" y="132890"/>
                  </a:lnTo>
                  <a:lnTo>
                    <a:pt x="20819" y="126478"/>
                  </a:lnTo>
                  <a:lnTo>
                    <a:pt x="28145" y="121323"/>
                  </a:lnTo>
                  <a:lnTo>
                    <a:pt x="36423" y="118207"/>
                  </a:lnTo>
                  <a:lnTo>
                    <a:pt x="45390" y="117368"/>
                  </a:lnTo>
                  <a:lnTo>
                    <a:pt x="54680" y="118582"/>
                  </a:lnTo>
                  <a:lnTo>
                    <a:pt x="63835" y="121448"/>
                  </a:lnTo>
                  <a:lnTo>
                    <a:pt x="72620" y="125556"/>
                  </a:lnTo>
                  <a:lnTo>
                    <a:pt x="80994" y="130565"/>
                  </a:lnTo>
                  <a:lnTo>
                    <a:pt x="89004" y="136210"/>
                  </a:lnTo>
                  <a:lnTo>
                    <a:pt x="96724" y="142300"/>
                  </a:lnTo>
                  <a:lnTo>
                    <a:pt x="104061" y="148861"/>
                  </a:lnTo>
                  <a:lnTo>
                    <a:pt x="110771" y="156104"/>
                  </a:lnTo>
                  <a:lnTo>
                    <a:pt x="116754" y="164087"/>
                  </a:lnTo>
                  <a:lnTo>
                    <a:pt x="121585" y="172567"/>
                  </a:lnTo>
                  <a:lnTo>
                    <a:pt x="124468" y="181107"/>
                  </a:lnTo>
                  <a:lnTo>
                    <a:pt x="125133" y="189434"/>
                  </a:lnTo>
                  <a:lnTo>
                    <a:pt x="123459" y="197143"/>
                  </a:lnTo>
                  <a:lnTo>
                    <a:pt x="119220" y="203636"/>
                  </a:lnTo>
                  <a:lnTo>
                    <a:pt x="112565" y="208696"/>
                  </a:lnTo>
                  <a:lnTo>
                    <a:pt x="104321" y="212258"/>
                  </a:lnTo>
                  <a:lnTo>
                    <a:pt x="94883" y="214464"/>
                  </a:lnTo>
                  <a:lnTo>
                    <a:pt x="82311" y="214388"/>
                  </a:lnTo>
                  <a:lnTo>
                    <a:pt x="63171" y="21057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274785" y="3827849"/>
              <a:ext cx="115599" cy="83949"/>
            </a:xfrm>
            <a:custGeom>
              <a:avLst/>
              <a:gdLst/>
              <a:ahLst/>
              <a:cxnLst/>
              <a:rect l="0" t="0" r="0" b="0"/>
              <a:pathLst>
                <a:path w="115599" h="83949">
                  <a:moveTo>
                    <a:pt x="62956" y="15052"/>
                  </a:moveTo>
                  <a:lnTo>
                    <a:pt x="56954" y="9319"/>
                  </a:lnTo>
                  <a:lnTo>
                    <a:pt x="50109" y="5035"/>
                  </a:lnTo>
                  <a:lnTo>
                    <a:pt x="41731" y="1842"/>
                  </a:lnTo>
                  <a:lnTo>
                    <a:pt x="32449" y="0"/>
                  </a:lnTo>
                  <a:lnTo>
                    <a:pt x="23431" y="247"/>
                  </a:lnTo>
                  <a:lnTo>
                    <a:pt x="15339" y="2812"/>
                  </a:lnTo>
                  <a:lnTo>
                    <a:pt x="8638" y="7460"/>
                  </a:lnTo>
                  <a:lnTo>
                    <a:pt x="3827" y="13782"/>
                  </a:lnTo>
                  <a:lnTo>
                    <a:pt x="978" y="21362"/>
                  </a:lnTo>
                  <a:lnTo>
                    <a:pt x="0" y="29855"/>
                  </a:lnTo>
                  <a:lnTo>
                    <a:pt x="841" y="38992"/>
                  </a:lnTo>
                  <a:lnTo>
                    <a:pt x="3293" y="48567"/>
                  </a:lnTo>
                  <a:lnTo>
                    <a:pt x="7206" y="58112"/>
                  </a:lnTo>
                  <a:lnTo>
                    <a:pt x="12571" y="66914"/>
                  </a:lnTo>
                  <a:lnTo>
                    <a:pt x="19247" y="74630"/>
                  </a:lnTo>
                  <a:lnTo>
                    <a:pt x="26830" y="80622"/>
                  </a:lnTo>
                  <a:lnTo>
                    <a:pt x="34756" y="83835"/>
                  </a:lnTo>
                  <a:lnTo>
                    <a:pt x="42669" y="83948"/>
                  </a:lnTo>
                  <a:lnTo>
                    <a:pt x="50098" y="81107"/>
                  </a:lnTo>
                  <a:lnTo>
                    <a:pt x="56402" y="75553"/>
                  </a:lnTo>
                  <a:lnTo>
                    <a:pt x="61350" y="67738"/>
                  </a:lnTo>
                  <a:lnTo>
                    <a:pt x="65389" y="59147"/>
                  </a:lnTo>
                  <a:lnTo>
                    <a:pt x="70117" y="52291"/>
                  </a:lnTo>
                  <a:lnTo>
                    <a:pt x="76285" y="48620"/>
                  </a:lnTo>
                  <a:lnTo>
                    <a:pt x="82789" y="48097"/>
                  </a:lnTo>
                  <a:lnTo>
                    <a:pt x="89338" y="50004"/>
                  </a:lnTo>
                  <a:lnTo>
                    <a:pt x="96264" y="53423"/>
                  </a:lnTo>
                  <a:lnTo>
                    <a:pt x="104500" y="58971"/>
                  </a:lnTo>
                  <a:lnTo>
                    <a:pt x="115598" y="67695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443026" y="3811316"/>
              <a:ext cx="73700" cy="64379"/>
            </a:xfrm>
            <a:custGeom>
              <a:avLst/>
              <a:gdLst/>
              <a:ahLst/>
              <a:cxnLst/>
              <a:rect l="0" t="0" r="0" b="0"/>
              <a:pathLst>
                <a:path w="73700" h="64379">
                  <a:moveTo>
                    <a:pt x="0" y="31585"/>
                  </a:moveTo>
                  <a:lnTo>
                    <a:pt x="2934" y="40387"/>
                  </a:lnTo>
                  <a:lnTo>
                    <a:pt x="5716" y="48734"/>
                  </a:lnTo>
                  <a:lnTo>
                    <a:pt x="8599" y="57355"/>
                  </a:lnTo>
                  <a:lnTo>
                    <a:pt x="11033" y="63621"/>
                  </a:lnTo>
                  <a:lnTo>
                    <a:pt x="12582" y="64378"/>
                  </a:lnTo>
                  <a:lnTo>
                    <a:pt x="13956" y="60971"/>
                  </a:lnTo>
                  <a:lnTo>
                    <a:pt x="15770" y="55114"/>
                  </a:lnTo>
                  <a:lnTo>
                    <a:pt x="18459" y="48106"/>
                  </a:lnTo>
                  <a:lnTo>
                    <a:pt x="22136" y="40686"/>
                  </a:lnTo>
                  <a:lnTo>
                    <a:pt x="26862" y="33357"/>
                  </a:lnTo>
                  <a:lnTo>
                    <a:pt x="32768" y="26559"/>
                  </a:lnTo>
                  <a:lnTo>
                    <a:pt x="39794" y="20460"/>
                  </a:lnTo>
                  <a:lnTo>
                    <a:pt x="47302" y="15171"/>
                  </a:lnTo>
                  <a:lnTo>
                    <a:pt x="54904" y="10341"/>
                  </a:lnTo>
                  <a:lnTo>
                    <a:pt x="63266" y="5545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590425" y="3748145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134" y="14602"/>
                  </a:lnTo>
                  <a:lnTo>
                    <a:pt x="1414" y="27873"/>
                  </a:lnTo>
                  <a:lnTo>
                    <a:pt x="3998" y="41074"/>
                  </a:lnTo>
                  <a:lnTo>
                    <a:pt x="7372" y="54416"/>
                  </a:lnTo>
                  <a:lnTo>
                    <a:pt x="10708" y="67925"/>
                  </a:lnTo>
                  <a:lnTo>
                    <a:pt x="13535" y="81564"/>
                  </a:lnTo>
                  <a:lnTo>
                    <a:pt x="15736" y="94889"/>
                  </a:lnTo>
                  <a:lnTo>
                    <a:pt x="17599" y="108471"/>
                  </a:lnTo>
                  <a:lnTo>
                    <a:pt x="19279" y="124622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664124" y="3794474"/>
              <a:ext cx="73700" cy="80014"/>
            </a:xfrm>
            <a:custGeom>
              <a:avLst/>
              <a:gdLst/>
              <a:ahLst/>
              <a:cxnLst/>
              <a:rect l="0" t="0" r="0" b="0"/>
              <a:pathLst>
                <a:path w="73700" h="80014">
                  <a:moveTo>
                    <a:pt x="0" y="27370"/>
                  </a:moveTo>
                  <a:lnTo>
                    <a:pt x="11668" y="27303"/>
                  </a:lnTo>
                  <a:lnTo>
                    <a:pt x="22157" y="26663"/>
                  </a:lnTo>
                  <a:lnTo>
                    <a:pt x="32440" y="25357"/>
                  </a:lnTo>
                  <a:lnTo>
                    <a:pt x="42051" y="23152"/>
                  </a:lnTo>
                  <a:lnTo>
                    <a:pt x="49801" y="19539"/>
                  </a:lnTo>
                  <a:lnTo>
                    <a:pt x="55147" y="14378"/>
                  </a:lnTo>
                  <a:lnTo>
                    <a:pt x="57132" y="8265"/>
                  </a:lnTo>
                  <a:lnTo>
                    <a:pt x="55140" y="2898"/>
                  </a:lnTo>
                  <a:lnTo>
                    <a:pt x="50618" y="0"/>
                  </a:lnTo>
                  <a:lnTo>
                    <a:pt x="44778" y="89"/>
                  </a:lnTo>
                  <a:lnTo>
                    <a:pt x="38307" y="2910"/>
                  </a:lnTo>
                  <a:lnTo>
                    <a:pt x="32035" y="8094"/>
                  </a:lnTo>
                  <a:lnTo>
                    <a:pt x="27050" y="15407"/>
                  </a:lnTo>
                  <a:lnTo>
                    <a:pt x="23823" y="24512"/>
                  </a:lnTo>
                  <a:lnTo>
                    <a:pt x="22457" y="34698"/>
                  </a:lnTo>
                  <a:lnTo>
                    <a:pt x="22970" y="44988"/>
                  </a:lnTo>
                  <a:lnTo>
                    <a:pt x="25170" y="54816"/>
                  </a:lnTo>
                  <a:lnTo>
                    <a:pt x="28898" y="63531"/>
                  </a:lnTo>
                  <a:lnTo>
                    <a:pt x="34133" y="70248"/>
                  </a:lnTo>
                  <a:lnTo>
                    <a:pt x="40754" y="74690"/>
                  </a:lnTo>
                  <a:lnTo>
                    <a:pt x="48629" y="77727"/>
                  </a:lnTo>
                  <a:lnTo>
                    <a:pt x="58953" y="79435"/>
                  </a:lnTo>
                  <a:lnTo>
                    <a:pt x="73699" y="80013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769409" y="3769202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0"/>
                  </a:moveTo>
                  <a:lnTo>
                    <a:pt x="5867" y="8801"/>
                  </a:lnTo>
                  <a:lnTo>
                    <a:pt x="11432" y="17148"/>
                  </a:lnTo>
                  <a:lnTo>
                    <a:pt x="17222" y="25833"/>
                  </a:lnTo>
                  <a:lnTo>
                    <a:pt x="22979" y="34468"/>
                  </a:lnTo>
                  <a:lnTo>
                    <a:pt x="28636" y="42955"/>
                  </a:lnTo>
                  <a:lnTo>
                    <a:pt x="34695" y="52041"/>
                  </a:lnTo>
                  <a:lnTo>
                    <a:pt x="42114" y="63171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800994" y="3716559"/>
              <a:ext cx="52644" cy="347442"/>
            </a:xfrm>
            <a:custGeom>
              <a:avLst/>
              <a:gdLst/>
              <a:ahLst/>
              <a:cxnLst/>
              <a:rect l="0" t="0" r="0" b="0"/>
              <a:pathLst>
                <a:path w="52644" h="347442">
                  <a:moveTo>
                    <a:pt x="52643" y="0"/>
                  </a:moveTo>
                  <a:lnTo>
                    <a:pt x="49709" y="8802"/>
                  </a:lnTo>
                  <a:lnTo>
                    <a:pt x="46927" y="17148"/>
                  </a:lnTo>
                  <a:lnTo>
                    <a:pt x="44028" y="25847"/>
                  </a:lnTo>
                  <a:lnTo>
                    <a:pt x="40987" y="34968"/>
                  </a:lnTo>
                  <a:lnTo>
                    <a:pt x="37823" y="44463"/>
                  </a:lnTo>
                  <a:lnTo>
                    <a:pt x="34558" y="54264"/>
                  </a:lnTo>
                  <a:lnTo>
                    <a:pt x="31220" y="64624"/>
                  </a:lnTo>
                  <a:lnTo>
                    <a:pt x="27829" y="76094"/>
                  </a:lnTo>
                  <a:lnTo>
                    <a:pt x="24400" y="88892"/>
                  </a:lnTo>
                  <a:lnTo>
                    <a:pt x="20945" y="103080"/>
                  </a:lnTo>
                  <a:lnTo>
                    <a:pt x="17473" y="118739"/>
                  </a:lnTo>
                  <a:lnTo>
                    <a:pt x="13993" y="135763"/>
                  </a:lnTo>
                  <a:lnTo>
                    <a:pt x="10672" y="154076"/>
                  </a:lnTo>
                  <a:lnTo>
                    <a:pt x="7822" y="173724"/>
                  </a:lnTo>
                  <a:lnTo>
                    <a:pt x="5573" y="194604"/>
                  </a:lnTo>
                  <a:lnTo>
                    <a:pt x="3894" y="216335"/>
                  </a:lnTo>
                  <a:lnTo>
                    <a:pt x="2685" y="238374"/>
                  </a:lnTo>
                  <a:lnTo>
                    <a:pt x="1834" y="260356"/>
                  </a:lnTo>
                  <a:lnTo>
                    <a:pt x="1243" y="281240"/>
                  </a:lnTo>
                  <a:lnTo>
                    <a:pt x="774" y="301280"/>
                  </a:lnTo>
                  <a:lnTo>
                    <a:pt x="383" y="322230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305326" y="4548311"/>
            <a:ext cx="2067822" cy="501350"/>
            <a:chOff x="305326" y="4548311"/>
            <a:chExt cx="2067822" cy="501350"/>
          </a:xfrm>
        </p:grpSpPr>
        <p:sp>
          <p:nvSpPr>
            <p:cNvPr id="137" name="Freeform 136"/>
            <p:cNvSpPr/>
            <p:nvPr/>
          </p:nvSpPr>
          <p:spPr>
            <a:xfrm>
              <a:off x="305326" y="4864165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31586"/>
                  </a:moveTo>
                  <a:lnTo>
                    <a:pt x="104145" y="28653"/>
                  </a:lnTo>
                  <a:lnTo>
                    <a:pt x="93657" y="25870"/>
                  </a:lnTo>
                  <a:lnTo>
                    <a:pt x="83355" y="22970"/>
                  </a:lnTo>
                  <a:lnTo>
                    <a:pt x="73053" y="19930"/>
                  </a:lnTo>
                  <a:lnTo>
                    <a:pt x="62710" y="16765"/>
                  </a:lnTo>
                  <a:lnTo>
                    <a:pt x="52329" y="13505"/>
                  </a:lnTo>
                  <a:lnTo>
                    <a:pt x="42181" y="10328"/>
                  </a:lnTo>
                  <a:lnTo>
                    <a:pt x="31687" y="7241"/>
                  </a:lnTo>
                  <a:lnTo>
                    <a:pt x="18805" y="39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36953" y="4548311"/>
              <a:ext cx="231628" cy="501350"/>
            </a:xfrm>
            <a:custGeom>
              <a:avLst/>
              <a:gdLst/>
              <a:ahLst/>
              <a:cxnLst/>
              <a:rect l="0" t="0" r="0" b="0"/>
              <a:pathLst>
                <a:path w="231628" h="501350">
                  <a:moveTo>
                    <a:pt x="0" y="221098"/>
                  </a:moveTo>
                  <a:lnTo>
                    <a:pt x="2867" y="235767"/>
                  </a:lnTo>
                  <a:lnTo>
                    <a:pt x="5009" y="249679"/>
                  </a:lnTo>
                  <a:lnTo>
                    <a:pt x="6616" y="264167"/>
                  </a:lnTo>
                  <a:lnTo>
                    <a:pt x="7970" y="279023"/>
                  </a:lnTo>
                  <a:lnTo>
                    <a:pt x="9466" y="293551"/>
                  </a:lnTo>
                  <a:lnTo>
                    <a:pt x="11313" y="307374"/>
                  </a:lnTo>
                  <a:lnTo>
                    <a:pt x="13380" y="320758"/>
                  </a:lnTo>
                  <a:lnTo>
                    <a:pt x="15312" y="334418"/>
                  </a:lnTo>
                  <a:lnTo>
                    <a:pt x="16913" y="348747"/>
                  </a:lnTo>
                  <a:lnTo>
                    <a:pt x="18309" y="363490"/>
                  </a:lnTo>
                  <a:lnTo>
                    <a:pt x="19854" y="377940"/>
                  </a:lnTo>
                  <a:lnTo>
                    <a:pt x="21740" y="391710"/>
                  </a:lnTo>
                  <a:lnTo>
                    <a:pt x="23837" y="405059"/>
                  </a:lnTo>
                  <a:lnTo>
                    <a:pt x="25792" y="418695"/>
                  </a:lnTo>
                  <a:lnTo>
                    <a:pt x="27403" y="433013"/>
                  </a:lnTo>
                  <a:lnTo>
                    <a:pt x="28638" y="447917"/>
                  </a:lnTo>
                  <a:lnTo>
                    <a:pt x="29541" y="463009"/>
                  </a:lnTo>
                  <a:lnTo>
                    <a:pt x="30172" y="477988"/>
                  </a:lnTo>
                  <a:lnTo>
                    <a:pt x="30178" y="491648"/>
                  </a:lnTo>
                  <a:lnTo>
                    <a:pt x="28966" y="500269"/>
                  </a:lnTo>
                  <a:lnTo>
                    <a:pt x="26997" y="501349"/>
                  </a:lnTo>
                  <a:lnTo>
                    <a:pt x="25227" y="496529"/>
                  </a:lnTo>
                  <a:lnTo>
                    <a:pt x="23740" y="487447"/>
                  </a:lnTo>
                  <a:lnTo>
                    <a:pt x="22169" y="475089"/>
                  </a:lnTo>
                  <a:lnTo>
                    <a:pt x="20288" y="460218"/>
                  </a:lnTo>
                  <a:lnTo>
                    <a:pt x="18206" y="443485"/>
                  </a:lnTo>
                  <a:lnTo>
                    <a:pt x="16269" y="425410"/>
                  </a:lnTo>
                  <a:lnTo>
                    <a:pt x="14667" y="406390"/>
                  </a:lnTo>
                  <a:lnTo>
                    <a:pt x="13271" y="386717"/>
                  </a:lnTo>
                  <a:lnTo>
                    <a:pt x="11728" y="366594"/>
                  </a:lnTo>
                  <a:lnTo>
                    <a:pt x="9843" y="346170"/>
                  </a:lnTo>
                  <a:lnTo>
                    <a:pt x="7746" y="325708"/>
                  </a:lnTo>
                  <a:lnTo>
                    <a:pt x="5792" y="305582"/>
                  </a:lnTo>
                  <a:lnTo>
                    <a:pt x="4186" y="285968"/>
                  </a:lnTo>
                  <a:lnTo>
                    <a:pt x="3124" y="266862"/>
                  </a:lnTo>
                  <a:lnTo>
                    <a:pt x="2869" y="248187"/>
                  </a:lnTo>
                  <a:lnTo>
                    <a:pt x="3485" y="229846"/>
                  </a:lnTo>
                  <a:lnTo>
                    <a:pt x="5035" y="211918"/>
                  </a:lnTo>
                  <a:lnTo>
                    <a:pt x="7672" y="194639"/>
                  </a:lnTo>
                  <a:lnTo>
                    <a:pt x="11371" y="178096"/>
                  </a:lnTo>
                  <a:lnTo>
                    <a:pt x="15972" y="162544"/>
                  </a:lnTo>
                  <a:lnTo>
                    <a:pt x="21277" y="148472"/>
                  </a:lnTo>
                  <a:lnTo>
                    <a:pt x="27107" y="136008"/>
                  </a:lnTo>
                  <a:lnTo>
                    <a:pt x="33478" y="124976"/>
                  </a:lnTo>
                  <a:lnTo>
                    <a:pt x="40585" y="115091"/>
                  </a:lnTo>
                  <a:lnTo>
                    <a:pt x="48483" y="106065"/>
                  </a:lnTo>
                  <a:lnTo>
                    <a:pt x="57244" y="97662"/>
                  </a:lnTo>
                  <a:lnTo>
                    <a:pt x="67036" y="89696"/>
                  </a:lnTo>
                  <a:lnTo>
                    <a:pt x="77849" y="82035"/>
                  </a:lnTo>
                  <a:lnTo>
                    <a:pt x="89535" y="74583"/>
                  </a:lnTo>
                  <a:lnTo>
                    <a:pt x="101903" y="67272"/>
                  </a:lnTo>
                  <a:lnTo>
                    <a:pt x="114778" y="60056"/>
                  </a:lnTo>
                  <a:lnTo>
                    <a:pt x="128015" y="52906"/>
                  </a:lnTo>
                  <a:lnTo>
                    <a:pt x="141507" y="45800"/>
                  </a:lnTo>
                  <a:lnTo>
                    <a:pt x="155166" y="38727"/>
                  </a:lnTo>
                  <a:lnTo>
                    <a:pt x="168715" y="31788"/>
                  </a:lnTo>
                  <a:lnTo>
                    <a:pt x="183222" y="24406"/>
                  </a:lnTo>
                  <a:lnTo>
                    <a:pt x="202197" y="14814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89595" y="4864165"/>
              <a:ext cx="126343" cy="73701"/>
            </a:xfrm>
            <a:custGeom>
              <a:avLst/>
              <a:gdLst/>
              <a:ahLst/>
              <a:cxnLst/>
              <a:rect l="0" t="0" r="0" b="0"/>
              <a:pathLst>
                <a:path w="126343" h="73701">
                  <a:moveTo>
                    <a:pt x="126342" y="0"/>
                  </a:moveTo>
                  <a:lnTo>
                    <a:pt x="117541" y="3001"/>
                  </a:lnTo>
                  <a:lnTo>
                    <a:pt x="109194" y="6424"/>
                  </a:lnTo>
                  <a:lnTo>
                    <a:pt x="100496" y="10620"/>
                  </a:lnTo>
                  <a:lnTo>
                    <a:pt x="91375" y="15520"/>
                  </a:lnTo>
                  <a:lnTo>
                    <a:pt x="81880" y="21001"/>
                  </a:lnTo>
                  <a:lnTo>
                    <a:pt x="72088" y="26927"/>
                  </a:lnTo>
                  <a:lnTo>
                    <a:pt x="62074" y="33016"/>
                  </a:lnTo>
                  <a:lnTo>
                    <a:pt x="51900" y="38866"/>
                  </a:lnTo>
                  <a:lnTo>
                    <a:pt x="41627" y="44278"/>
                  </a:lnTo>
                  <a:lnTo>
                    <a:pt x="31745" y="49275"/>
                  </a:lnTo>
                  <a:lnTo>
                    <a:pt x="22199" y="54610"/>
                  </a:lnTo>
                  <a:lnTo>
                    <a:pt x="12152" y="6186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40153" y="4864165"/>
              <a:ext cx="123214" cy="149339"/>
            </a:xfrm>
            <a:custGeom>
              <a:avLst/>
              <a:gdLst/>
              <a:ahLst/>
              <a:cxnLst/>
              <a:rect l="0" t="0" r="0" b="0"/>
              <a:pathLst>
                <a:path w="123214" h="149339">
                  <a:moveTo>
                    <a:pt x="60012" y="10529"/>
                  </a:moveTo>
                  <a:lnTo>
                    <a:pt x="48411" y="13597"/>
                  </a:lnTo>
                  <a:lnTo>
                    <a:pt x="38563" y="17659"/>
                  </a:lnTo>
                  <a:lnTo>
                    <a:pt x="29567" y="23157"/>
                  </a:lnTo>
                  <a:lnTo>
                    <a:pt x="21471" y="30089"/>
                  </a:lnTo>
                  <a:lnTo>
                    <a:pt x="14740" y="38536"/>
                  </a:lnTo>
                  <a:lnTo>
                    <a:pt x="9523" y="48386"/>
                  </a:lnTo>
                  <a:lnTo>
                    <a:pt x="5670" y="59396"/>
                  </a:lnTo>
                  <a:lnTo>
                    <a:pt x="2912" y="71299"/>
                  </a:lnTo>
                  <a:lnTo>
                    <a:pt x="989" y="83845"/>
                  </a:lnTo>
                  <a:lnTo>
                    <a:pt x="0" y="96520"/>
                  </a:lnTo>
                  <a:lnTo>
                    <a:pt x="384" y="108569"/>
                  </a:lnTo>
                  <a:lnTo>
                    <a:pt x="2280" y="119623"/>
                  </a:lnTo>
                  <a:lnTo>
                    <a:pt x="5858" y="129349"/>
                  </a:lnTo>
                  <a:lnTo>
                    <a:pt x="11466" y="137285"/>
                  </a:lnTo>
                  <a:lnTo>
                    <a:pt x="19091" y="143353"/>
                  </a:lnTo>
                  <a:lnTo>
                    <a:pt x="28279" y="147462"/>
                  </a:lnTo>
                  <a:lnTo>
                    <a:pt x="38348" y="149338"/>
                  </a:lnTo>
                  <a:lnTo>
                    <a:pt x="48814" y="149038"/>
                  </a:lnTo>
                  <a:lnTo>
                    <a:pt x="59260" y="146568"/>
                  </a:lnTo>
                  <a:lnTo>
                    <a:pt x="69267" y="141720"/>
                  </a:lnTo>
                  <a:lnTo>
                    <a:pt x="78655" y="134608"/>
                  </a:lnTo>
                  <a:lnTo>
                    <a:pt x="87280" y="125597"/>
                  </a:lnTo>
                  <a:lnTo>
                    <a:pt x="94934" y="115116"/>
                  </a:lnTo>
                  <a:lnTo>
                    <a:pt x="101605" y="103556"/>
                  </a:lnTo>
                  <a:lnTo>
                    <a:pt x="107426" y="91390"/>
                  </a:lnTo>
                  <a:lnTo>
                    <a:pt x="112578" y="79158"/>
                  </a:lnTo>
                  <a:lnTo>
                    <a:pt x="117220" y="67161"/>
                  </a:lnTo>
                  <a:lnTo>
                    <a:pt x="121000" y="55650"/>
                  </a:lnTo>
                  <a:lnTo>
                    <a:pt x="123103" y="44913"/>
                  </a:lnTo>
                  <a:lnTo>
                    <a:pt x="123213" y="35027"/>
                  </a:lnTo>
                  <a:lnTo>
                    <a:pt x="121320" y="26065"/>
                  </a:lnTo>
                  <a:lnTo>
                    <a:pt x="117457" y="18183"/>
                  </a:lnTo>
                  <a:lnTo>
                    <a:pt x="111826" y="11380"/>
                  </a:lnTo>
                  <a:lnTo>
                    <a:pt x="104754" y="5504"/>
                  </a:lnTo>
                  <a:lnTo>
                    <a:pt x="95119" y="1302"/>
                  </a:lnTo>
                  <a:lnTo>
                    <a:pt x="81069" y="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915979" y="4843109"/>
              <a:ext cx="146214" cy="153967"/>
            </a:xfrm>
            <a:custGeom>
              <a:avLst/>
              <a:gdLst/>
              <a:ahLst/>
              <a:cxnLst/>
              <a:rect l="0" t="0" r="0" b="0"/>
              <a:pathLst>
                <a:path w="146214" h="153967">
                  <a:moveTo>
                    <a:pt x="94756" y="0"/>
                  </a:moveTo>
                  <a:lnTo>
                    <a:pt x="85955" y="2933"/>
                  </a:lnTo>
                  <a:lnTo>
                    <a:pt x="77608" y="5715"/>
                  </a:lnTo>
                  <a:lnTo>
                    <a:pt x="68914" y="8620"/>
                  </a:lnTo>
                  <a:lnTo>
                    <a:pt x="59966" y="11833"/>
                  </a:lnTo>
                  <a:lnTo>
                    <a:pt x="51119" y="15646"/>
                  </a:lnTo>
                  <a:lnTo>
                    <a:pt x="42599" y="20163"/>
                  </a:lnTo>
                  <a:lnTo>
                    <a:pt x="35102" y="25327"/>
                  </a:lnTo>
                  <a:lnTo>
                    <a:pt x="29818" y="31015"/>
                  </a:lnTo>
                  <a:lnTo>
                    <a:pt x="27205" y="37095"/>
                  </a:lnTo>
                  <a:lnTo>
                    <a:pt x="27234" y="43295"/>
                  </a:lnTo>
                  <a:lnTo>
                    <a:pt x="29755" y="49224"/>
                  </a:lnTo>
                  <a:lnTo>
                    <a:pt x="34417" y="54685"/>
                  </a:lnTo>
                  <a:lnTo>
                    <a:pt x="40934" y="59502"/>
                  </a:lnTo>
                  <a:lnTo>
                    <a:pt x="49185" y="63440"/>
                  </a:lnTo>
                  <a:lnTo>
                    <a:pt x="58950" y="66458"/>
                  </a:lnTo>
                  <a:lnTo>
                    <a:pt x="69927" y="68671"/>
                  </a:lnTo>
                  <a:lnTo>
                    <a:pt x="81817" y="70248"/>
                  </a:lnTo>
                  <a:lnTo>
                    <a:pt x="94357" y="71363"/>
                  </a:lnTo>
                  <a:lnTo>
                    <a:pt x="106860" y="72641"/>
                  </a:lnTo>
                  <a:lnTo>
                    <a:pt x="118263" y="75104"/>
                  </a:lnTo>
                  <a:lnTo>
                    <a:pt x="128066" y="79216"/>
                  </a:lnTo>
                  <a:lnTo>
                    <a:pt x="135968" y="84929"/>
                  </a:lnTo>
                  <a:lnTo>
                    <a:pt x="141609" y="91979"/>
                  </a:lnTo>
                  <a:lnTo>
                    <a:pt x="145022" y="100045"/>
                  </a:lnTo>
                  <a:lnTo>
                    <a:pt x="146213" y="108525"/>
                  </a:lnTo>
                  <a:lnTo>
                    <a:pt x="144985" y="116590"/>
                  </a:lnTo>
                  <a:lnTo>
                    <a:pt x="141460" y="123818"/>
                  </a:lnTo>
                  <a:lnTo>
                    <a:pt x="136012" y="130158"/>
                  </a:lnTo>
                  <a:lnTo>
                    <a:pt x="129077" y="135732"/>
                  </a:lnTo>
                  <a:lnTo>
                    <a:pt x="121042" y="140701"/>
                  </a:lnTo>
                  <a:lnTo>
                    <a:pt x="112057" y="145057"/>
                  </a:lnTo>
                  <a:lnTo>
                    <a:pt x="102049" y="148619"/>
                  </a:lnTo>
                  <a:lnTo>
                    <a:pt x="91063" y="151348"/>
                  </a:lnTo>
                  <a:lnTo>
                    <a:pt x="79416" y="153183"/>
                  </a:lnTo>
                  <a:lnTo>
                    <a:pt x="67598" y="153966"/>
                  </a:lnTo>
                  <a:lnTo>
                    <a:pt x="55916" y="153718"/>
                  </a:lnTo>
                  <a:lnTo>
                    <a:pt x="44734" y="152747"/>
                  </a:lnTo>
                  <a:lnTo>
                    <a:pt x="33355" y="151467"/>
                  </a:lnTo>
                  <a:lnTo>
                    <a:pt x="19667" y="149767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108119" y="4811523"/>
              <a:ext cx="100582" cy="165278"/>
            </a:xfrm>
            <a:custGeom>
              <a:avLst/>
              <a:gdLst/>
              <a:ahLst/>
              <a:cxnLst/>
              <a:rect l="0" t="0" r="0" b="0"/>
              <a:pathLst>
                <a:path w="100582" h="165278">
                  <a:moveTo>
                    <a:pt x="71072" y="0"/>
                  </a:moveTo>
                  <a:lnTo>
                    <a:pt x="62271" y="3000"/>
                  </a:lnTo>
                  <a:lnTo>
                    <a:pt x="53924" y="6423"/>
                  </a:lnTo>
                  <a:lnTo>
                    <a:pt x="45230" y="10619"/>
                  </a:lnTo>
                  <a:lnTo>
                    <a:pt x="36282" y="15519"/>
                  </a:lnTo>
                  <a:lnTo>
                    <a:pt x="27435" y="21001"/>
                  </a:lnTo>
                  <a:lnTo>
                    <a:pt x="18910" y="26936"/>
                  </a:lnTo>
                  <a:lnTo>
                    <a:pt x="11240" y="33371"/>
                  </a:lnTo>
                  <a:lnTo>
                    <a:pt x="5308" y="40517"/>
                  </a:lnTo>
                  <a:lnTo>
                    <a:pt x="1451" y="48421"/>
                  </a:lnTo>
                  <a:lnTo>
                    <a:pt x="0" y="56506"/>
                  </a:lnTo>
                  <a:lnTo>
                    <a:pt x="1522" y="63715"/>
                  </a:lnTo>
                  <a:lnTo>
                    <a:pt x="6025" y="69526"/>
                  </a:lnTo>
                  <a:lnTo>
                    <a:pt x="12929" y="74087"/>
                  </a:lnTo>
                  <a:lnTo>
                    <a:pt x="21372" y="77920"/>
                  </a:lnTo>
                  <a:lnTo>
                    <a:pt x="30704" y="81430"/>
                  </a:lnTo>
                  <a:lnTo>
                    <a:pt x="40370" y="84994"/>
                  </a:lnTo>
                  <a:lnTo>
                    <a:pt x="49844" y="89013"/>
                  </a:lnTo>
                  <a:lnTo>
                    <a:pt x="58875" y="93654"/>
                  </a:lnTo>
                  <a:lnTo>
                    <a:pt x="67428" y="98894"/>
                  </a:lnTo>
                  <a:lnTo>
                    <a:pt x="75567" y="104630"/>
                  </a:lnTo>
                  <a:lnTo>
                    <a:pt x="83367" y="110748"/>
                  </a:lnTo>
                  <a:lnTo>
                    <a:pt x="90421" y="117314"/>
                  </a:lnTo>
                  <a:lnTo>
                    <a:pt x="95876" y="124551"/>
                  </a:lnTo>
                  <a:lnTo>
                    <a:pt x="99381" y="132518"/>
                  </a:lnTo>
                  <a:lnTo>
                    <a:pt x="100581" y="140646"/>
                  </a:lnTo>
                  <a:lnTo>
                    <a:pt x="98884" y="147883"/>
                  </a:lnTo>
                  <a:lnTo>
                    <a:pt x="94255" y="153710"/>
                  </a:lnTo>
                  <a:lnTo>
                    <a:pt x="87096" y="158110"/>
                  </a:lnTo>
                  <a:lnTo>
                    <a:pt x="77948" y="161304"/>
                  </a:lnTo>
                  <a:lnTo>
                    <a:pt x="67334" y="163558"/>
                  </a:lnTo>
                  <a:lnTo>
                    <a:pt x="56089" y="164928"/>
                  </a:lnTo>
                  <a:lnTo>
                    <a:pt x="44149" y="165277"/>
                  </a:lnTo>
                  <a:lnTo>
                    <a:pt x="29356" y="163523"/>
                  </a:lnTo>
                  <a:lnTo>
                    <a:pt x="7901" y="157927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279868" y="4874694"/>
              <a:ext cx="15138" cy="94757"/>
            </a:xfrm>
            <a:custGeom>
              <a:avLst/>
              <a:gdLst/>
              <a:ahLst/>
              <a:cxnLst/>
              <a:rect l="0" t="0" r="0" b="0"/>
              <a:pathLst>
                <a:path w="15138" h="94757">
                  <a:moveTo>
                    <a:pt x="4608" y="0"/>
                  </a:moveTo>
                  <a:lnTo>
                    <a:pt x="1808" y="8869"/>
                  </a:lnTo>
                  <a:lnTo>
                    <a:pt x="307" y="17855"/>
                  </a:lnTo>
                  <a:lnTo>
                    <a:pt x="0" y="27841"/>
                  </a:lnTo>
                  <a:lnTo>
                    <a:pt x="714" y="38576"/>
                  </a:lnTo>
                  <a:lnTo>
                    <a:pt x="2488" y="50716"/>
                  </a:lnTo>
                  <a:lnTo>
                    <a:pt x="6593" y="67567"/>
                  </a:lnTo>
                  <a:lnTo>
                    <a:pt x="15137" y="94756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273948" y="470623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400290" y="4600953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7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4" y="81190"/>
                  </a:lnTo>
                  <a:lnTo>
                    <a:pt x="177" y="97639"/>
                  </a:lnTo>
                  <a:lnTo>
                    <a:pt x="826" y="114960"/>
                  </a:lnTo>
                  <a:lnTo>
                    <a:pt x="2074" y="133154"/>
                  </a:lnTo>
                  <a:lnTo>
                    <a:pt x="3727" y="151777"/>
                  </a:lnTo>
                  <a:lnTo>
                    <a:pt x="5375" y="170051"/>
                  </a:lnTo>
                  <a:lnTo>
                    <a:pt x="6778" y="187570"/>
                  </a:lnTo>
                  <a:lnTo>
                    <a:pt x="7871" y="204434"/>
                  </a:lnTo>
                  <a:lnTo>
                    <a:pt x="8679" y="221059"/>
                  </a:lnTo>
                  <a:lnTo>
                    <a:pt x="9261" y="237722"/>
                  </a:lnTo>
                  <a:lnTo>
                    <a:pt x="9839" y="254371"/>
                  </a:lnTo>
                  <a:lnTo>
                    <a:pt x="10767" y="270718"/>
                  </a:lnTo>
                  <a:lnTo>
                    <a:pt x="12211" y="286609"/>
                  </a:lnTo>
                  <a:lnTo>
                    <a:pt x="14167" y="302045"/>
                  </a:lnTo>
                  <a:lnTo>
                    <a:pt x="16551" y="317096"/>
                  </a:lnTo>
                  <a:lnTo>
                    <a:pt x="19261" y="331837"/>
                  </a:lnTo>
                  <a:lnTo>
                    <a:pt x="22057" y="345933"/>
                  </a:lnTo>
                  <a:lnTo>
                    <a:pt x="24843" y="360131"/>
                  </a:lnTo>
                  <a:lnTo>
                    <a:pt x="27861" y="376797"/>
                  </a:lnTo>
                  <a:lnTo>
                    <a:pt x="31585" y="400083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698538" y="4600953"/>
              <a:ext cx="165007" cy="374490"/>
            </a:xfrm>
            <a:custGeom>
              <a:avLst/>
              <a:gdLst/>
              <a:ahLst/>
              <a:cxnLst/>
              <a:rect l="0" t="0" r="0" b="0"/>
              <a:pathLst>
                <a:path w="165007" h="374490">
                  <a:moveTo>
                    <a:pt x="7078" y="178985"/>
                  </a:moveTo>
                  <a:lnTo>
                    <a:pt x="7078" y="193653"/>
                  </a:lnTo>
                  <a:lnTo>
                    <a:pt x="7078" y="207564"/>
                  </a:lnTo>
                  <a:lnTo>
                    <a:pt x="7083" y="222063"/>
                  </a:lnTo>
                  <a:lnTo>
                    <a:pt x="7256" y="237264"/>
                  </a:lnTo>
                  <a:lnTo>
                    <a:pt x="7904" y="253089"/>
                  </a:lnTo>
                  <a:lnTo>
                    <a:pt x="9157" y="269404"/>
                  </a:lnTo>
                  <a:lnTo>
                    <a:pt x="10983" y="285921"/>
                  </a:lnTo>
                  <a:lnTo>
                    <a:pt x="13279" y="302230"/>
                  </a:lnTo>
                  <a:lnTo>
                    <a:pt x="15935" y="318116"/>
                  </a:lnTo>
                  <a:lnTo>
                    <a:pt x="18854" y="333391"/>
                  </a:lnTo>
                  <a:lnTo>
                    <a:pt x="21958" y="347809"/>
                  </a:lnTo>
                  <a:lnTo>
                    <a:pt x="25172" y="361249"/>
                  </a:lnTo>
                  <a:lnTo>
                    <a:pt x="27745" y="371235"/>
                  </a:lnTo>
                  <a:lnTo>
                    <a:pt x="28918" y="374489"/>
                  </a:lnTo>
                  <a:lnTo>
                    <a:pt x="29213" y="371880"/>
                  </a:lnTo>
                  <a:lnTo>
                    <a:pt x="28965" y="365061"/>
                  </a:lnTo>
                  <a:lnTo>
                    <a:pt x="28124" y="355146"/>
                  </a:lnTo>
                  <a:lnTo>
                    <a:pt x="26670" y="342945"/>
                  </a:lnTo>
                  <a:lnTo>
                    <a:pt x="24675" y="328927"/>
                  </a:lnTo>
                  <a:lnTo>
                    <a:pt x="22247" y="313267"/>
                  </a:lnTo>
                  <a:lnTo>
                    <a:pt x="19495" y="296200"/>
                  </a:lnTo>
                  <a:lnTo>
                    <a:pt x="16509" y="278340"/>
                  </a:lnTo>
                  <a:lnTo>
                    <a:pt x="13357" y="260578"/>
                  </a:lnTo>
                  <a:lnTo>
                    <a:pt x="10094" y="243408"/>
                  </a:lnTo>
                  <a:lnTo>
                    <a:pt x="6922" y="226947"/>
                  </a:lnTo>
                  <a:lnTo>
                    <a:pt x="4171" y="211125"/>
                  </a:lnTo>
                  <a:lnTo>
                    <a:pt x="1993" y="195814"/>
                  </a:lnTo>
                  <a:lnTo>
                    <a:pt x="532" y="180886"/>
                  </a:lnTo>
                  <a:lnTo>
                    <a:pt x="0" y="166234"/>
                  </a:lnTo>
                  <a:lnTo>
                    <a:pt x="427" y="151785"/>
                  </a:lnTo>
                  <a:lnTo>
                    <a:pt x="1849" y="137809"/>
                  </a:lnTo>
                  <a:lnTo>
                    <a:pt x="4398" y="124876"/>
                  </a:lnTo>
                  <a:lnTo>
                    <a:pt x="8043" y="113215"/>
                  </a:lnTo>
                  <a:lnTo>
                    <a:pt x="12778" y="102741"/>
                  </a:lnTo>
                  <a:lnTo>
                    <a:pt x="18705" y="93237"/>
                  </a:lnTo>
                  <a:lnTo>
                    <a:pt x="25766" y="84473"/>
                  </a:lnTo>
                  <a:lnTo>
                    <a:pt x="33778" y="76246"/>
                  </a:lnTo>
                  <a:lnTo>
                    <a:pt x="42526" y="68399"/>
                  </a:lnTo>
                  <a:lnTo>
                    <a:pt x="51817" y="60822"/>
                  </a:lnTo>
                  <a:lnTo>
                    <a:pt x="61495" y="53596"/>
                  </a:lnTo>
                  <a:lnTo>
                    <a:pt x="71444" y="46969"/>
                  </a:lnTo>
                  <a:lnTo>
                    <a:pt x="81575" y="41026"/>
                  </a:lnTo>
                  <a:lnTo>
                    <a:pt x="91667" y="35545"/>
                  </a:lnTo>
                  <a:lnTo>
                    <a:pt x="101369" y="30097"/>
                  </a:lnTo>
                  <a:lnTo>
                    <a:pt x="110525" y="24439"/>
                  </a:lnTo>
                  <a:lnTo>
                    <a:pt x="119233" y="18801"/>
                  </a:lnTo>
                  <a:lnTo>
                    <a:pt x="128822" y="13253"/>
                  </a:lnTo>
                  <a:lnTo>
                    <a:pt x="142368" y="7301"/>
                  </a:lnTo>
                  <a:lnTo>
                    <a:pt x="165006" y="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737202" y="4822052"/>
              <a:ext cx="84229" cy="31586"/>
            </a:xfrm>
            <a:custGeom>
              <a:avLst/>
              <a:gdLst/>
              <a:ahLst/>
              <a:cxnLst/>
              <a:rect l="0" t="0" r="0" b="0"/>
              <a:pathLst>
                <a:path w="84229" h="31586">
                  <a:moveTo>
                    <a:pt x="84228" y="0"/>
                  </a:moveTo>
                  <a:lnTo>
                    <a:pt x="72627" y="134"/>
                  </a:lnTo>
                  <a:lnTo>
                    <a:pt x="62778" y="1414"/>
                  </a:lnTo>
                  <a:lnTo>
                    <a:pt x="53773" y="4003"/>
                  </a:lnTo>
                  <a:lnTo>
                    <a:pt x="45246" y="7596"/>
                  </a:lnTo>
                  <a:lnTo>
                    <a:pt x="35829" y="12198"/>
                  </a:lnTo>
                  <a:lnTo>
                    <a:pt x="22452" y="19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851823" y="4811216"/>
              <a:ext cx="264405" cy="154867"/>
            </a:xfrm>
            <a:custGeom>
              <a:avLst/>
              <a:gdLst/>
              <a:ahLst/>
              <a:cxnLst/>
              <a:rect l="0" t="0" r="0" b="0"/>
              <a:pathLst>
                <a:path w="264405" h="154867">
                  <a:moveTo>
                    <a:pt x="11721" y="42421"/>
                  </a:moveTo>
                  <a:lnTo>
                    <a:pt x="6054" y="48423"/>
                  </a:lnTo>
                  <a:lnTo>
                    <a:pt x="2410" y="55268"/>
                  </a:lnTo>
                  <a:lnTo>
                    <a:pt x="501" y="63660"/>
                  </a:lnTo>
                  <a:lnTo>
                    <a:pt x="0" y="73460"/>
                  </a:lnTo>
                  <a:lnTo>
                    <a:pt x="619" y="84423"/>
                  </a:lnTo>
                  <a:lnTo>
                    <a:pt x="2095" y="96275"/>
                  </a:lnTo>
                  <a:lnTo>
                    <a:pt x="4363" y="108452"/>
                  </a:lnTo>
                  <a:lnTo>
                    <a:pt x="7549" y="120152"/>
                  </a:lnTo>
                  <a:lnTo>
                    <a:pt x="11656" y="130961"/>
                  </a:lnTo>
                  <a:lnTo>
                    <a:pt x="16717" y="140348"/>
                  </a:lnTo>
                  <a:lnTo>
                    <a:pt x="22869" y="147524"/>
                  </a:lnTo>
                  <a:lnTo>
                    <a:pt x="30081" y="152267"/>
                  </a:lnTo>
                  <a:lnTo>
                    <a:pt x="38026" y="154673"/>
                  </a:lnTo>
                  <a:lnTo>
                    <a:pt x="46197" y="154866"/>
                  </a:lnTo>
                  <a:lnTo>
                    <a:pt x="54282" y="153144"/>
                  </a:lnTo>
                  <a:lnTo>
                    <a:pt x="62167" y="149739"/>
                  </a:lnTo>
                  <a:lnTo>
                    <a:pt x="69842" y="144722"/>
                  </a:lnTo>
                  <a:lnTo>
                    <a:pt x="77327" y="138274"/>
                  </a:lnTo>
                  <a:lnTo>
                    <a:pt x="84337" y="130506"/>
                  </a:lnTo>
                  <a:lnTo>
                    <a:pt x="90293" y="121391"/>
                  </a:lnTo>
                  <a:lnTo>
                    <a:pt x="94979" y="111059"/>
                  </a:lnTo>
                  <a:lnTo>
                    <a:pt x="98975" y="100545"/>
                  </a:lnTo>
                  <a:lnTo>
                    <a:pt x="103420" y="91626"/>
                  </a:lnTo>
                  <a:lnTo>
                    <a:pt x="108941" y="85152"/>
                  </a:lnTo>
                  <a:lnTo>
                    <a:pt x="115806" y="80962"/>
                  </a:lnTo>
                  <a:lnTo>
                    <a:pt x="124177" y="78366"/>
                  </a:lnTo>
                  <a:lnTo>
                    <a:pt x="133964" y="76763"/>
                  </a:lnTo>
                  <a:lnTo>
                    <a:pt x="144927" y="75596"/>
                  </a:lnTo>
                  <a:lnTo>
                    <a:pt x="156795" y="74321"/>
                  </a:lnTo>
                  <a:lnTo>
                    <a:pt x="169317" y="72661"/>
                  </a:lnTo>
                  <a:lnTo>
                    <a:pt x="181975" y="70233"/>
                  </a:lnTo>
                  <a:lnTo>
                    <a:pt x="194013" y="66473"/>
                  </a:lnTo>
                  <a:lnTo>
                    <a:pt x="205054" y="61202"/>
                  </a:lnTo>
                  <a:lnTo>
                    <a:pt x="214602" y="54561"/>
                  </a:lnTo>
                  <a:lnTo>
                    <a:pt x="221886" y="46817"/>
                  </a:lnTo>
                  <a:lnTo>
                    <a:pt x="226699" y="38248"/>
                  </a:lnTo>
                  <a:lnTo>
                    <a:pt x="228981" y="29414"/>
                  </a:lnTo>
                  <a:lnTo>
                    <a:pt x="228559" y="21104"/>
                  </a:lnTo>
                  <a:lnTo>
                    <a:pt x="225611" y="13717"/>
                  </a:lnTo>
                  <a:lnTo>
                    <a:pt x="220567" y="7608"/>
                  </a:lnTo>
                  <a:lnTo>
                    <a:pt x="213911" y="3254"/>
                  </a:lnTo>
                  <a:lnTo>
                    <a:pt x="206076" y="740"/>
                  </a:lnTo>
                  <a:lnTo>
                    <a:pt x="197566" y="0"/>
                  </a:lnTo>
                  <a:lnTo>
                    <a:pt x="188942" y="1008"/>
                  </a:lnTo>
                  <a:lnTo>
                    <a:pt x="180522" y="3575"/>
                  </a:lnTo>
                  <a:lnTo>
                    <a:pt x="172565" y="7566"/>
                  </a:lnTo>
                  <a:lnTo>
                    <a:pt x="165367" y="12985"/>
                  </a:lnTo>
                  <a:lnTo>
                    <a:pt x="159015" y="19706"/>
                  </a:lnTo>
                  <a:lnTo>
                    <a:pt x="153749" y="27658"/>
                  </a:lnTo>
                  <a:lnTo>
                    <a:pt x="150034" y="36898"/>
                  </a:lnTo>
                  <a:lnTo>
                    <a:pt x="147984" y="47332"/>
                  </a:lnTo>
                  <a:lnTo>
                    <a:pt x="147572" y="58592"/>
                  </a:lnTo>
                  <a:lnTo>
                    <a:pt x="148808" y="70143"/>
                  </a:lnTo>
                  <a:lnTo>
                    <a:pt x="151532" y="81641"/>
                  </a:lnTo>
                  <a:lnTo>
                    <a:pt x="155630" y="92631"/>
                  </a:lnTo>
                  <a:lnTo>
                    <a:pt x="161121" y="102479"/>
                  </a:lnTo>
                  <a:lnTo>
                    <a:pt x="167891" y="110945"/>
                  </a:lnTo>
                  <a:lnTo>
                    <a:pt x="175876" y="117969"/>
                  </a:lnTo>
                  <a:lnTo>
                    <a:pt x="185138" y="123478"/>
                  </a:lnTo>
                  <a:lnTo>
                    <a:pt x="195582" y="127590"/>
                  </a:lnTo>
                  <a:lnTo>
                    <a:pt x="206781" y="130364"/>
                  </a:lnTo>
                  <a:lnTo>
                    <a:pt x="219365" y="131883"/>
                  </a:lnTo>
                  <a:lnTo>
                    <a:pt x="236674" y="131165"/>
                  </a:lnTo>
                  <a:lnTo>
                    <a:pt x="264404" y="126649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137285" y="4653596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66" y="11668"/>
                  </a:lnTo>
                  <a:lnTo>
                    <a:pt x="707" y="22157"/>
                  </a:lnTo>
                  <a:lnTo>
                    <a:pt x="1999" y="32472"/>
                  </a:lnTo>
                  <a:lnTo>
                    <a:pt x="3686" y="43292"/>
                  </a:lnTo>
                  <a:lnTo>
                    <a:pt x="5354" y="55580"/>
                  </a:lnTo>
                  <a:lnTo>
                    <a:pt x="6771" y="69725"/>
                  </a:lnTo>
                  <a:lnTo>
                    <a:pt x="8042" y="85457"/>
                  </a:lnTo>
                  <a:lnTo>
                    <a:pt x="9501" y="102157"/>
                  </a:lnTo>
                  <a:lnTo>
                    <a:pt x="11329" y="119346"/>
                  </a:lnTo>
                  <a:lnTo>
                    <a:pt x="13388" y="136598"/>
                  </a:lnTo>
                  <a:lnTo>
                    <a:pt x="15316" y="153472"/>
                  </a:lnTo>
                  <a:lnTo>
                    <a:pt x="16915" y="169774"/>
                  </a:lnTo>
                  <a:lnTo>
                    <a:pt x="18310" y="185345"/>
                  </a:lnTo>
                  <a:lnTo>
                    <a:pt x="19854" y="199970"/>
                  </a:lnTo>
                  <a:lnTo>
                    <a:pt x="21740" y="213626"/>
                  </a:lnTo>
                  <a:lnTo>
                    <a:pt x="23846" y="226572"/>
                  </a:lnTo>
                  <a:lnTo>
                    <a:pt x="26028" y="240830"/>
                  </a:lnTo>
                  <a:lnTo>
                    <a:pt x="28480" y="261010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242570" y="4779938"/>
              <a:ext cx="130578" cy="221099"/>
            </a:xfrm>
            <a:custGeom>
              <a:avLst/>
              <a:gdLst/>
              <a:ahLst/>
              <a:cxnLst/>
              <a:rect l="0" t="0" r="0" b="0"/>
              <a:pathLst>
                <a:path w="130578" h="221099">
                  <a:moveTo>
                    <a:pt x="84228" y="0"/>
                  </a:moveTo>
                  <a:lnTo>
                    <a:pt x="72627" y="3001"/>
                  </a:lnTo>
                  <a:lnTo>
                    <a:pt x="62778" y="6423"/>
                  </a:lnTo>
                  <a:lnTo>
                    <a:pt x="53773" y="10619"/>
                  </a:lnTo>
                  <a:lnTo>
                    <a:pt x="45331" y="15519"/>
                  </a:lnTo>
                  <a:lnTo>
                    <a:pt x="37304" y="21000"/>
                  </a:lnTo>
                  <a:lnTo>
                    <a:pt x="29590" y="26940"/>
                  </a:lnTo>
                  <a:lnTo>
                    <a:pt x="22431" y="33547"/>
                  </a:lnTo>
                  <a:lnTo>
                    <a:pt x="16377" y="41342"/>
                  </a:lnTo>
                  <a:lnTo>
                    <a:pt x="11652" y="50499"/>
                  </a:lnTo>
                  <a:lnTo>
                    <a:pt x="8651" y="60410"/>
                  </a:lnTo>
                  <a:lnTo>
                    <a:pt x="8068" y="69915"/>
                  </a:lnTo>
                  <a:lnTo>
                    <a:pt x="10051" y="78369"/>
                  </a:lnTo>
                  <a:lnTo>
                    <a:pt x="14300" y="85329"/>
                  </a:lnTo>
                  <a:lnTo>
                    <a:pt x="20348" y="90322"/>
                  </a:lnTo>
                  <a:lnTo>
                    <a:pt x="27749" y="93306"/>
                  </a:lnTo>
                  <a:lnTo>
                    <a:pt x="36291" y="94717"/>
                  </a:lnTo>
                  <a:lnTo>
                    <a:pt x="45992" y="95231"/>
                  </a:lnTo>
                  <a:lnTo>
                    <a:pt x="56764" y="95338"/>
                  </a:lnTo>
                  <a:lnTo>
                    <a:pt x="68097" y="95622"/>
                  </a:lnTo>
                  <a:lnTo>
                    <a:pt x="79170" y="96812"/>
                  </a:lnTo>
                  <a:lnTo>
                    <a:pt x="89539" y="99220"/>
                  </a:lnTo>
                  <a:lnTo>
                    <a:pt x="98957" y="102959"/>
                  </a:lnTo>
                  <a:lnTo>
                    <a:pt x="107212" y="108136"/>
                  </a:lnTo>
                  <a:lnTo>
                    <a:pt x="114313" y="114659"/>
                  </a:lnTo>
                  <a:lnTo>
                    <a:pt x="120269" y="122460"/>
                  </a:lnTo>
                  <a:lnTo>
                    <a:pt x="124987" y="131591"/>
                  </a:lnTo>
                  <a:lnTo>
                    <a:pt x="128522" y="141939"/>
                  </a:lnTo>
                  <a:lnTo>
                    <a:pt x="130577" y="152800"/>
                  </a:lnTo>
                  <a:lnTo>
                    <a:pt x="130451" y="163017"/>
                  </a:lnTo>
                  <a:lnTo>
                    <a:pt x="127951" y="171997"/>
                  </a:lnTo>
                  <a:lnTo>
                    <a:pt x="123169" y="179837"/>
                  </a:lnTo>
                  <a:lnTo>
                    <a:pt x="116222" y="187027"/>
                  </a:lnTo>
                  <a:lnTo>
                    <a:pt x="107402" y="193929"/>
                  </a:lnTo>
                  <a:lnTo>
                    <a:pt x="97091" y="200414"/>
                  </a:lnTo>
                  <a:lnTo>
                    <a:pt x="85662" y="205952"/>
                  </a:lnTo>
                  <a:lnTo>
                    <a:pt x="73435" y="210312"/>
                  </a:lnTo>
                  <a:lnTo>
                    <a:pt x="60870" y="213571"/>
                  </a:lnTo>
                  <a:lnTo>
                    <a:pt x="47138" y="216270"/>
                  </a:lnTo>
                  <a:lnTo>
                    <a:pt x="28805" y="218643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2579481" y="4610762"/>
            <a:ext cx="2200458" cy="569260"/>
            <a:chOff x="2579481" y="4610762"/>
            <a:chExt cx="2200458" cy="569260"/>
          </a:xfrm>
        </p:grpSpPr>
        <p:sp>
          <p:nvSpPr>
            <p:cNvPr id="152" name="Freeform 151"/>
            <p:cNvSpPr/>
            <p:nvPr/>
          </p:nvSpPr>
          <p:spPr>
            <a:xfrm>
              <a:off x="2579481" y="4845822"/>
              <a:ext cx="105286" cy="7816"/>
            </a:xfrm>
            <a:custGeom>
              <a:avLst/>
              <a:gdLst/>
              <a:ahLst/>
              <a:cxnLst/>
              <a:rect l="0" t="0" r="0" b="0"/>
              <a:pathLst>
                <a:path w="105286" h="7816">
                  <a:moveTo>
                    <a:pt x="105285" y="7815"/>
                  </a:moveTo>
                  <a:lnTo>
                    <a:pt x="96417" y="4948"/>
                  </a:lnTo>
                  <a:lnTo>
                    <a:pt x="87430" y="2806"/>
                  </a:lnTo>
                  <a:lnTo>
                    <a:pt x="77439" y="1208"/>
                  </a:lnTo>
                  <a:lnTo>
                    <a:pt x="66632" y="200"/>
                  </a:lnTo>
                  <a:lnTo>
                    <a:pt x="55469" y="0"/>
                  </a:lnTo>
                  <a:lnTo>
                    <a:pt x="44277" y="651"/>
                  </a:lnTo>
                  <a:lnTo>
                    <a:pt x="33645" y="1897"/>
                  </a:lnTo>
                  <a:lnTo>
                    <a:pt x="23451" y="3394"/>
                  </a:lnTo>
                  <a:lnTo>
                    <a:pt x="12803" y="5273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795967" y="4729343"/>
              <a:ext cx="194127" cy="334865"/>
            </a:xfrm>
            <a:custGeom>
              <a:avLst/>
              <a:gdLst/>
              <a:ahLst/>
              <a:cxnLst/>
              <a:rect l="0" t="0" r="0" b="0"/>
              <a:pathLst>
                <a:path w="194127" h="334865">
                  <a:moveTo>
                    <a:pt x="4613" y="292750"/>
                  </a:moveTo>
                  <a:lnTo>
                    <a:pt x="1813" y="283882"/>
                  </a:lnTo>
                  <a:lnTo>
                    <a:pt x="312" y="274895"/>
                  </a:lnTo>
                  <a:lnTo>
                    <a:pt x="0" y="264895"/>
                  </a:lnTo>
                  <a:lnTo>
                    <a:pt x="507" y="253742"/>
                  </a:lnTo>
                  <a:lnTo>
                    <a:pt x="1326" y="241281"/>
                  </a:lnTo>
                  <a:lnTo>
                    <a:pt x="2147" y="227569"/>
                  </a:lnTo>
                  <a:lnTo>
                    <a:pt x="3003" y="212806"/>
                  </a:lnTo>
                  <a:lnTo>
                    <a:pt x="4178" y="197229"/>
                  </a:lnTo>
                  <a:lnTo>
                    <a:pt x="5813" y="181056"/>
                  </a:lnTo>
                  <a:lnTo>
                    <a:pt x="7740" y="164623"/>
                  </a:lnTo>
                  <a:lnTo>
                    <a:pt x="9580" y="148365"/>
                  </a:lnTo>
                  <a:lnTo>
                    <a:pt x="11115" y="132505"/>
                  </a:lnTo>
                  <a:lnTo>
                    <a:pt x="12298" y="117075"/>
                  </a:lnTo>
                  <a:lnTo>
                    <a:pt x="13167" y="102021"/>
                  </a:lnTo>
                  <a:lnTo>
                    <a:pt x="13795" y="87293"/>
                  </a:lnTo>
                  <a:lnTo>
                    <a:pt x="14593" y="73975"/>
                  </a:lnTo>
                  <a:lnTo>
                    <a:pt x="16897" y="64586"/>
                  </a:lnTo>
                  <a:lnTo>
                    <a:pt x="21259" y="60423"/>
                  </a:lnTo>
                  <a:lnTo>
                    <a:pt x="26553" y="60780"/>
                  </a:lnTo>
                  <a:lnTo>
                    <a:pt x="32309" y="64436"/>
                  </a:lnTo>
                  <a:lnTo>
                    <a:pt x="38395" y="70360"/>
                  </a:lnTo>
                  <a:lnTo>
                    <a:pt x="44739" y="77813"/>
                  </a:lnTo>
                  <a:lnTo>
                    <a:pt x="51284" y="86271"/>
                  </a:lnTo>
                  <a:lnTo>
                    <a:pt x="58142" y="94739"/>
                  </a:lnTo>
                  <a:lnTo>
                    <a:pt x="65580" y="101761"/>
                  </a:lnTo>
                  <a:lnTo>
                    <a:pt x="73687" y="106654"/>
                  </a:lnTo>
                  <a:lnTo>
                    <a:pt x="82080" y="108956"/>
                  </a:lnTo>
                  <a:lnTo>
                    <a:pt x="90027" y="108083"/>
                  </a:lnTo>
                  <a:lnTo>
                    <a:pt x="97147" y="104051"/>
                  </a:lnTo>
                  <a:lnTo>
                    <a:pt x="103401" y="97482"/>
                  </a:lnTo>
                  <a:lnTo>
                    <a:pt x="108910" y="89272"/>
                  </a:lnTo>
                  <a:lnTo>
                    <a:pt x="113832" y="80091"/>
                  </a:lnTo>
                  <a:lnTo>
                    <a:pt x="118155" y="70188"/>
                  </a:lnTo>
                  <a:lnTo>
                    <a:pt x="121694" y="59492"/>
                  </a:lnTo>
                  <a:lnTo>
                    <a:pt x="124417" y="48009"/>
                  </a:lnTo>
                  <a:lnTo>
                    <a:pt x="126587" y="36011"/>
                  </a:lnTo>
                  <a:lnTo>
                    <a:pt x="128659" y="23949"/>
                  </a:lnTo>
                  <a:lnTo>
                    <a:pt x="130912" y="12160"/>
                  </a:lnTo>
                  <a:lnTo>
                    <a:pt x="133548" y="3137"/>
                  </a:lnTo>
                  <a:lnTo>
                    <a:pt x="136387" y="0"/>
                  </a:lnTo>
                  <a:lnTo>
                    <a:pt x="138988" y="1876"/>
                  </a:lnTo>
                  <a:lnTo>
                    <a:pt x="141486" y="7069"/>
                  </a:lnTo>
                  <a:lnTo>
                    <a:pt x="143910" y="14634"/>
                  </a:lnTo>
                  <a:lnTo>
                    <a:pt x="146034" y="24389"/>
                  </a:lnTo>
                  <a:lnTo>
                    <a:pt x="147737" y="36113"/>
                  </a:lnTo>
                  <a:lnTo>
                    <a:pt x="149189" y="49453"/>
                  </a:lnTo>
                  <a:lnTo>
                    <a:pt x="150765" y="64032"/>
                  </a:lnTo>
                  <a:lnTo>
                    <a:pt x="152674" y="79524"/>
                  </a:lnTo>
                  <a:lnTo>
                    <a:pt x="154954" y="95831"/>
                  </a:lnTo>
                  <a:lnTo>
                    <a:pt x="157562" y="113064"/>
                  </a:lnTo>
                  <a:lnTo>
                    <a:pt x="160426" y="131209"/>
                  </a:lnTo>
                  <a:lnTo>
                    <a:pt x="163316" y="149970"/>
                  </a:lnTo>
                  <a:lnTo>
                    <a:pt x="165869" y="168871"/>
                  </a:lnTo>
                  <a:lnTo>
                    <a:pt x="167920" y="187618"/>
                  </a:lnTo>
                  <a:lnTo>
                    <a:pt x="169634" y="205954"/>
                  </a:lnTo>
                  <a:lnTo>
                    <a:pt x="171399" y="223572"/>
                  </a:lnTo>
                  <a:lnTo>
                    <a:pt x="173441" y="240381"/>
                  </a:lnTo>
                  <a:lnTo>
                    <a:pt x="175814" y="256295"/>
                  </a:lnTo>
                  <a:lnTo>
                    <a:pt x="178487" y="271151"/>
                  </a:lnTo>
                  <a:lnTo>
                    <a:pt x="181394" y="284949"/>
                  </a:lnTo>
                  <a:lnTo>
                    <a:pt x="184324" y="297393"/>
                  </a:lnTo>
                  <a:lnTo>
                    <a:pt x="187215" y="309029"/>
                  </a:lnTo>
                  <a:lnTo>
                    <a:pt x="190319" y="320880"/>
                  </a:lnTo>
                  <a:lnTo>
                    <a:pt x="194126" y="334864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158549" y="4737823"/>
              <a:ext cx="31586" cy="347442"/>
            </a:xfrm>
            <a:custGeom>
              <a:avLst/>
              <a:gdLst/>
              <a:ahLst/>
              <a:cxnLst/>
              <a:rect l="0" t="0" r="0" b="0"/>
              <a:pathLst>
                <a:path w="31586" h="347442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4" y="34467"/>
                  </a:lnTo>
                  <a:lnTo>
                    <a:pt x="177" y="46801"/>
                  </a:lnTo>
                  <a:lnTo>
                    <a:pt x="825" y="60110"/>
                  </a:lnTo>
                  <a:lnTo>
                    <a:pt x="2074" y="74419"/>
                  </a:lnTo>
                  <a:lnTo>
                    <a:pt x="3727" y="89596"/>
                  </a:lnTo>
                  <a:lnTo>
                    <a:pt x="5375" y="105458"/>
                  </a:lnTo>
                  <a:lnTo>
                    <a:pt x="6778" y="121829"/>
                  </a:lnTo>
                  <a:lnTo>
                    <a:pt x="7870" y="138566"/>
                  </a:lnTo>
                  <a:lnTo>
                    <a:pt x="8679" y="155561"/>
                  </a:lnTo>
                  <a:lnTo>
                    <a:pt x="9261" y="172729"/>
                  </a:lnTo>
                  <a:lnTo>
                    <a:pt x="9839" y="189851"/>
                  </a:lnTo>
                  <a:lnTo>
                    <a:pt x="10767" y="206580"/>
                  </a:lnTo>
                  <a:lnTo>
                    <a:pt x="12211" y="222764"/>
                  </a:lnTo>
                  <a:lnTo>
                    <a:pt x="14167" y="238582"/>
                  </a:lnTo>
                  <a:lnTo>
                    <a:pt x="16551" y="254431"/>
                  </a:lnTo>
                  <a:lnTo>
                    <a:pt x="19261" y="270523"/>
                  </a:lnTo>
                  <a:lnTo>
                    <a:pt x="22057" y="286351"/>
                  </a:lnTo>
                  <a:lnTo>
                    <a:pt x="24843" y="302431"/>
                  </a:lnTo>
                  <a:lnTo>
                    <a:pt x="27861" y="321298"/>
                  </a:lnTo>
                  <a:lnTo>
                    <a:pt x="31585" y="347441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011150" y="4664124"/>
              <a:ext cx="263213" cy="115815"/>
            </a:xfrm>
            <a:custGeom>
              <a:avLst/>
              <a:gdLst/>
              <a:ahLst/>
              <a:cxnLst/>
              <a:rect l="0" t="0" r="0" b="0"/>
              <a:pathLst>
                <a:path w="263213" h="115815">
                  <a:moveTo>
                    <a:pt x="263212" y="0"/>
                  </a:moveTo>
                  <a:lnTo>
                    <a:pt x="254411" y="2934"/>
                  </a:lnTo>
                  <a:lnTo>
                    <a:pt x="246065" y="5716"/>
                  </a:lnTo>
                  <a:lnTo>
                    <a:pt x="237366" y="8615"/>
                  </a:lnTo>
                  <a:lnTo>
                    <a:pt x="228245" y="11656"/>
                  </a:lnTo>
                  <a:lnTo>
                    <a:pt x="218750" y="14821"/>
                  </a:lnTo>
                  <a:lnTo>
                    <a:pt x="208953" y="18085"/>
                  </a:lnTo>
                  <a:lnTo>
                    <a:pt x="198766" y="21423"/>
                  </a:lnTo>
                  <a:lnTo>
                    <a:pt x="187944" y="24814"/>
                  </a:lnTo>
                  <a:lnTo>
                    <a:pt x="176409" y="28247"/>
                  </a:lnTo>
                  <a:lnTo>
                    <a:pt x="164392" y="31875"/>
                  </a:lnTo>
                  <a:lnTo>
                    <a:pt x="152326" y="35996"/>
                  </a:lnTo>
                  <a:lnTo>
                    <a:pt x="140470" y="40734"/>
                  </a:lnTo>
                  <a:lnTo>
                    <a:pt x="128898" y="46052"/>
                  </a:lnTo>
                  <a:lnTo>
                    <a:pt x="117595" y="51847"/>
                  </a:lnTo>
                  <a:lnTo>
                    <a:pt x="106511" y="58005"/>
                  </a:lnTo>
                  <a:lnTo>
                    <a:pt x="95593" y="64428"/>
                  </a:lnTo>
                  <a:lnTo>
                    <a:pt x="84795" y="71038"/>
                  </a:lnTo>
                  <a:lnTo>
                    <a:pt x="74082" y="77775"/>
                  </a:lnTo>
                  <a:lnTo>
                    <a:pt x="63428" y="84434"/>
                  </a:lnTo>
                  <a:lnTo>
                    <a:pt x="52815" y="90678"/>
                  </a:lnTo>
                  <a:lnTo>
                    <a:pt x="42243" y="96354"/>
                  </a:lnTo>
                  <a:lnTo>
                    <a:pt x="32158" y="101333"/>
                  </a:lnTo>
                  <a:lnTo>
                    <a:pt x="22454" y="105912"/>
                  </a:lnTo>
                  <a:lnTo>
                    <a:pt x="12277" y="110491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519596" y="4866883"/>
              <a:ext cx="165379" cy="151445"/>
            </a:xfrm>
            <a:custGeom>
              <a:avLst/>
              <a:gdLst/>
              <a:ahLst/>
              <a:cxnLst/>
              <a:rect l="0" t="0" r="0" b="0"/>
              <a:pathLst>
                <a:path w="165379" h="151445">
                  <a:moveTo>
                    <a:pt x="91678" y="81511"/>
                  </a:moveTo>
                  <a:lnTo>
                    <a:pt x="88745" y="69843"/>
                  </a:lnTo>
                  <a:lnTo>
                    <a:pt x="85962" y="59354"/>
                  </a:lnTo>
                  <a:lnTo>
                    <a:pt x="83058" y="49057"/>
                  </a:lnTo>
                  <a:lnTo>
                    <a:pt x="79845" y="38928"/>
                  </a:lnTo>
                  <a:lnTo>
                    <a:pt x="76032" y="29233"/>
                  </a:lnTo>
                  <a:lnTo>
                    <a:pt x="71509" y="20110"/>
                  </a:lnTo>
                  <a:lnTo>
                    <a:pt x="66173" y="12026"/>
                  </a:lnTo>
                  <a:lnTo>
                    <a:pt x="59837" y="5809"/>
                  </a:lnTo>
                  <a:lnTo>
                    <a:pt x="52504" y="1755"/>
                  </a:lnTo>
                  <a:lnTo>
                    <a:pt x="44478" y="0"/>
                  </a:lnTo>
                  <a:lnTo>
                    <a:pt x="36253" y="785"/>
                  </a:lnTo>
                  <a:lnTo>
                    <a:pt x="28141" y="3985"/>
                  </a:lnTo>
                  <a:lnTo>
                    <a:pt x="20577" y="9369"/>
                  </a:lnTo>
                  <a:lnTo>
                    <a:pt x="14184" y="16786"/>
                  </a:lnTo>
                  <a:lnTo>
                    <a:pt x="9185" y="25960"/>
                  </a:lnTo>
                  <a:lnTo>
                    <a:pt x="5473" y="36692"/>
                  </a:lnTo>
                  <a:lnTo>
                    <a:pt x="2809" y="48943"/>
                  </a:lnTo>
                  <a:lnTo>
                    <a:pt x="948" y="62544"/>
                  </a:lnTo>
                  <a:lnTo>
                    <a:pt x="0" y="76913"/>
                  </a:lnTo>
                  <a:lnTo>
                    <a:pt x="411" y="91171"/>
                  </a:lnTo>
                  <a:lnTo>
                    <a:pt x="2320" y="104822"/>
                  </a:lnTo>
                  <a:lnTo>
                    <a:pt x="5738" y="117427"/>
                  </a:lnTo>
                  <a:lnTo>
                    <a:pt x="10705" y="128441"/>
                  </a:lnTo>
                  <a:lnTo>
                    <a:pt x="17082" y="137721"/>
                  </a:lnTo>
                  <a:lnTo>
                    <a:pt x="24448" y="144970"/>
                  </a:lnTo>
                  <a:lnTo>
                    <a:pt x="32223" y="149574"/>
                  </a:lnTo>
                  <a:lnTo>
                    <a:pt x="40034" y="151444"/>
                  </a:lnTo>
                  <a:lnTo>
                    <a:pt x="47564" y="150771"/>
                  </a:lnTo>
                  <a:lnTo>
                    <a:pt x="54467" y="147745"/>
                  </a:lnTo>
                  <a:lnTo>
                    <a:pt x="60626" y="142713"/>
                  </a:lnTo>
                  <a:lnTo>
                    <a:pt x="66100" y="136101"/>
                  </a:lnTo>
                  <a:lnTo>
                    <a:pt x="71019" y="128310"/>
                  </a:lnTo>
                  <a:lnTo>
                    <a:pt x="75532" y="119701"/>
                  </a:lnTo>
                  <a:lnTo>
                    <a:pt x="80261" y="111742"/>
                  </a:lnTo>
                  <a:lnTo>
                    <a:pt x="86049" y="107788"/>
                  </a:lnTo>
                  <a:lnTo>
                    <a:pt x="92514" y="109169"/>
                  </a:lnTo>
                  <a:lnTo>
                    <a:pt x="98870" y="113891"/>
                  </a:lnTo>
                  <a:lnTo>
                    <a:pt x="105283" y="119942"/>
                  </a:lnTo>
                  <a:lnTo>
                    <a:pt x="112218" y="125363"/>
                  </a:lnTo>
                  <a:lnTo>
                    <a:pt x="119878" y="129202"/>
                  </a:lnTo>
                  <a:lnTo>
                    <a:pt x="127975" y="131281"/>
                  </a:lnTo>
                  <a:lnTo>
                    <a:pt x="136764" y="131876"/>
                  </a:lnTo>
                  <a:lnTo>
                    <a:pt x="148139" y="129910"/>
                  </a:lnTo>
                  <a:lnTo>
                    <a:pt x="165378" y="123624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688053" y="4858348"/>
              <a:ext cx="112735" cy="121632"/>
            </a:xfrm>
            <a:custGeom>
              <a:avLst/>
              <a:gdLst/>
              <a:ahLst/>
              <a:cxnLst/>
              <a:rect l="0" t="0" r="0" b="0"/>
              <a:pathLst>
                <a:path w="112735" h="121632">
                  <a:moveTo>
                    <a:pt x="7449" y="79517"/>
                  </a:moveTo>
                  <a:lnTo>
                    <a:pt x="7516" y="91185"/>
                  </a:lnTo>
                  <a:lnTo>
                    <a:pt x="8156" y="101674"/>
                  </a:lnTo>
                  <a:lnTo>
                    <a:pt x="9425" y="111901"/>
                  </a:lnTo>
                  <a:lnTo>
                    <a:pt x="10237" y="119444"/>
                  </a:lnTo>
                  <a:lnTo>
                    <a:pt x="9460" y="121229"/>
                  </a:lnTo>
                  <a:lnTo>
                    <a:pt x="7654" y="118487"/>
                  </a:lnTo>
                  <a:lnTo>
                    <a:pt x="5422" y="112680"/>
                  </a:lnTo>
                  <a:lnTo>
                    <a:pt x="3294" y="104600"/>
                  </a:lnTo>
                  <a:lnTo>
                    <a:pt x="1531" y="94801"/>
                  </a:lnTo>
                  <a:lnTo>
                    <a:pt x="346" y="83895"/>
                  </a:lnTo>
                  <a:lnTo>
                    <a:pt x="0" y="72547"/>
                  </a:lnTo>
                  <a:lnTo>
                    <a:pt x="545" y="61158"/>
                  </a:lnTo>
                  <a:lnTo>
                    <a:pt x="1877" y="49893"/>
                  </a:lnTo>
                  <a:lnTo>
                    <a:pt x="3833" y="38791"/>
                  </a:lnTo>
                  <a:lnTo>
                    <a:pt x="6267" y="27858"/>
                  </a:lnTo>
                  <a:lnTo>
                    <a:pt x="9373" y="17718"/>
                  </a:lnTo>
                  <a:lnTo>
                    <a:pt x="13668" y="9572"/>
                  </a:lnTo>
                  <a:lnTo>
                    <a:pt x="19333" y="3915"/>
                  </a:lnTo>
                  <a:lnTo>
                    <a:pt x="26086" y="762"/>
                  </a:lnTo>
                  <a:lnTo>
                    <a:pt x="33383" y="0"/>
                  </a:lnTo>
                  <a:lnTo>
                    <a:pt x="40845" y="1303"/>
                  </a:lnTo>
                  <a:lnTo>
                    <a:pt x="48295" y="4243"/>
                  </a:lnTo>
                  <a:lnTo>
                    <a:pt x="55669" y="8408"/>
                  </a:lnTo>
                  <a:lnTo>
                    <a:pt x="62955" y="13463"/>
                  </a:lnTo>
                  <a:lnTo>
                    <a:pt x="69999" y="19310"/>
                  </a:lnTo>
                  <a:lnTo>
                    <a:pt x="76509" y="26064"/>
                  </a:lnTo>
                  <a:lnTo>
                    <a:pt x="82373" y="33720"/>
                  </a:lnTo>
                  <a:lnTo>
                    <a:pt x="87633" y="42149"/>
                  </a:lnTo>
                  <a:lnTo>
                    <a:pt x="92401" y="51186"/>
                  </a:lnTo>
                  <a:lnTo>
                    <a:pt x="96791" y="60669"/>
                  </a:lnTo>
                  <a:lnTo>
                    <a:pt x="100752" y="70402"/>
                  </a:lnTo>
                  <a:lnTo>
                    <a:pt x="104464" y="81312"/>
                  </a:lnTo>
                  <a:lnTo>
                    <a:pt x="108253" y="96592"/>
                  </a:lnTo>
                  <a:lnTo>
                    <a:pt x="112734" y="121631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858609" y="4610762"/>
              <a:ext cx="110635" cy="388570"/>
            </a:xfrm>
            <a:custGeom>
              <a:avLst/>
              <a:gdLst/>
              <a:ahLst/>
              <a:cxnLst/>
              <a:rect l="0" t="0" r="0" b="0"/>
              <a:pathLst>
                <a:path w="110635" h="388570">
                  <a:moveTo>
                    <a:pt x="68520" y="274461"/>
                  </a:moveTo>
                  <a:lnTo>
                    <a:pt x="62519" y="268794"/>
                  </a:lnTo>
                  <a:lnTo>
                    <a:pt x="55674" y="265150"/>
                  </a:lnTo>
                  <a:lnTo>
                    <a:pt x="47295" y="263250"/>
                  </a:lnTo>
                  <a:lnTo>
                    <a:pt x="38014" y="263094"/>
                  </a:lnTo>
                  <a:lnTo>
                    <a:pt x="28996" y="265010"/>
                  </a:lnTo>
                  <a:lnTo>
                    <a:pt x="20899" y="268992"/>
                  </a:lnTo>
                  <a:lnTo>
                    <a:pt x="14025" y="274911"/>
                  </a:lnTo>
                  <a:lnTo>
                    <a:pt x="8566" y="282692"/>
                  </a:lnTo>
                  <a:lnTo>
                    <a:pt x="4464" y="292101"/>
                  </a:lnTo>
                  <a:lnTo>
                    <a:pt x="1660" y="302652"/>
                  </a:lnTo>
                  <a:lnTo>
                    <a:pt x="204" y="313718"/>
                  </a:lnTo>
                  <a:lnTo>
                    <a:pt x="0" y="324891"/>
                  </a:lnTo>
                  <a:lnTo>
                    <a:pt x="995" y="335831"/>
                  </a:lnTo>
                  <a:lnTo>
                    <a:pt x="3256" y="346177"/>
                  </a:lnTo>
                  <a:lnTo>
                    <a:pt x="6707" y="355797"/>
                  </a:lnTo>
                  <a:lnTo>
                    <a:pt x="11312" y="364578"/>
                  </a:lnTo>
                  <a:lnTo>
                    <a:pt x="17151" y="372338"/>
                  </a:lnTo>
                  <a:lnTo>
                    <a:pt x="24149" y="379067"/>
                  </a:lnTo>
                  <a:lnTo>
                    <a:pt x="31950" y="384416"/>
                  </a:lnTo>
                  <a:lnTo>
                    <a:pt x="40023" y="387656"/>
                  </a:lnTo>
                  <a:lnTo>
                    <a:pt x="48039" y="388569"/>
                  </a:lnTo>
                  <a:lnTo>
                    <a:pt x="55707" y="387232"/>
                  </a:lnTo>
                  <a:lnTo>
                    <a:pt x="62703" y="383751"/>
                  </a:lnTo>
                  <a:lnTo>
                    <a:pt x="68925" y="378402"/>
                  </a:lnTo>
                  <a:lnTo>
                    <a:pt x="74442" y="371236"/>
                  </a:lnTo>
                  <a:lnTo>
                    <a:pt x="79389" y="362006"/>
                  </a:lnTo>
                  <a:lnTo>
                    <a:pt x="83903" y="350764"/>
                  </a:lnTo>
                  <a:lnTo>
                    <a:pt x="87936" y="337811"/>
                  </a:lnTo>
                  <a:lnTo>
                    <a:pt x="91273" y="323521"/>
                  </a:lnTo>
                  <a:lnTo>
                    <a:pt x="93853" y="308239"/>
                  </a:lnTo>
                  <a:lnTo>
                    <a:pt x="95756" y="292079"/>
                  </a:lnTo>
                  <a:lnTo>
                    <a:pt x="97116" y="274947"/>
                  </a:lnTo>
                  <a:lnTo>
                    <a:pt x="98068" y="256868"/>
                  </a:lnTo>
                  <a:lnTo>
                    <a:pt x="98726" y="237981"/>
                  </a:lnTo>
                  <a:lnTo>
                    <a:pt x="99175" y="218464"/>
                  </a:lnTo>
                  <a:lnTo>
                    <a:pt x="99476" y="198494"/>
                  </a:lnTo>
                  <a:lnTo>
                    <a:pt x="99509" y="178693"/>
                  </a:lnTo>
                  <a:lnTo>
                    <a:pt x="98999" y="160085"/>
                  </a:lnTo>
                  <a:lnTo>
                    <a:pt x="97844" y="143124"/>
                  </a:lnTo>
                  <a:lnTo>
                    <a:pt x="96253" y="127601"/>
                  </a:lnTo>
                  <a:lnTo>
                    <a:pt x="94646" y="112939"/>
                  </a:lnTo>
                  <a:lnTo>
                    <a:pt x="93267" y="98702"/>
                  </a:lnTo>
                  <a:lnTo>
                    <a:pt x="92020" y="84644"/>
                  </a:lnTo>
                  <a:lnTo>
                    <a:pt x="90576" y="70650"/>
                  </a:lnTo>
                  <a:lnTo>
                    <a:pt x="88753" y="56675"/>
                  </a:lnTo>
                  <a:lnTo>
                    <a:pt x="86528" y="42863"/>
                  </a:lnTo>
                  <a:lnTo>
                    <a:pt x="83955" y="29516"/>
                  </a:lnTo>
                  <a:lnTo>
                    <a:pt x="81097" y="16805"/>
                  </a:lnTo>
                  <a:lnTo>
                    <a:pt x="77571" y="6216"/>
                  </a:lnTo>
                  <a:lnTo>
                    <a:pt x="73323" y="401"/>
                  </a:lnTo>
                  <a:lnTo>
                    <a:pt x="69352" y="0"/>
                  </a:lnTo>
                  <a:lnTo>
                    <a:pt x="66128" y="4012"/>
                  </a:lnTo>
                  <a:lnTo>
                    <a:pt x="63698" y="11223"/>
                  </a:lnTo>
                  <a:lnTo>
                    <a:pt x="62107" y="20817"/>
                  </a:lnTo>
                  <a:lnTo>
                    <a:pt x="61510" y="32399"/>
                  </a:lnTo>
                  <a:lnTo>
                    <a:pt x="61894" y="45607"/>
                  </a:lnTo>
                  <a:lnTo>
                    <a:pt x="62953" y="60075"/>
                  </a:lnTo>
                  <a:lnTo>
                    <a:pt x="64198" y="75476"/>
                  </a:lnTo>
                  <a:lnTo>
                    <a:pt x="65333" y="91538"/>
                  </a:lnTo>
                  <a:lnTo>
                    <a:pt x="66414" y="107732"/>
                  </a:lnTo>
                  <a:lnTo>
                    <a:pt x="67747" y="123299"/>
                  </a:lnTo>
                  <a:lnTo>
                    <a:pt x="69490" y="137889"/>
                  </a:lnTo>
                  <a:lnTo>
                    <a:pt x="71492" y="151821"/>
                  </a:lnTo>
                  <a:lnTo>
                    <a:pt x="73383" y="165864"/>
                  </a:lnTo>
                  <a:lnTo>
                    <a:pt x="74957" y="180457"/>
                  </a:lnTo>
                  <a:lnTo>
                    <a:pt x="76335" y="195381"/>
                  </a:lnTo>
                  <a:lnTo>
                    <a:pt x="77868" y="209953"/>
                  </a:lnTo>
                  <a:lnTo>
                    <a:pt x="79751" y="223806"/>
                  </a:lnTo>
                  <a:lnTo>
                    <a:pt x="82016" y="237210"/>
                  </a:lnTo>
                  <a:lnTo>
                    <a:pt x="84616" y="250884"/>
                  </a:lnTo>
                  <a:lnTo>
                    <a:pt x="87478" y="265222"/>
                  </a:lnTo>
                  <a:lnTo>
                    <a:pt x="90537" y="279971"/>
                  </a:lnTo>
                  <a:lnTo>
                    <a:pt x="93736" y="294425"/>
                  </a:lnTo>
                  <a:lnTo>
                    <a:pt x="97029" y="308179"/>
                  </a:lnTo>
                  <a:lnTo>
                    <a:pt x="100234" y="320909"/>
                  </a:lnTo>
                  <a:lnTo>
                    <a:pt x="103346" y="333569"/>
                  </a:lnTo>
                  <a:lnTo>
                    <a:pt x="106638" y="348384"/>
                  </a:lnTo>
                  <a:lnTo>
                    <a:pt x="110634" y="369217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298340" y="4653596"/>
              <a:ext cx="280964" cy="361861"/>
            </a:xfrm>
            <a:custGeom>
              <a:avLst/>
              <a:gdLst/>
              <a:ahLst/>
              <a:cxnLst/>
              <a:rect l="0" t="0" r="0" b="0"/>
              <a:pathLst>
                <a:path w="280964" h="361861">
                  <a:moveTo>
                    <a:pt x="7815" y="42113"/>
                  </a:moveTo>
                  <a:lnTo>
                    <a:pt x="4948" y="50982"/>
                  </a:lnTo>
                  <a:lnTo>
                    <a:pt x="2806" y="59969"/>
                  </a:lnTo>
                  <a:lnTo>
                    <a:pt x="1208" y="69960"/>
                  </a:lnTo>
                  <a:lnTo>
                    <a:pt x="201" y="80768"/>
                  </a:lnTo>
                  <a:lnTo>
                    <a:pt x="0" y="91931"/>
                  </a:lnTo>
                  <a:lnTo>
                    <a:pt x="651" y="103145"/>
                  </a:lnTo>
                  <a:lnTo>
                    <a:pt x="1889" y="114603"/>
                  </a:lnTo>
                  <a:lnTo>
                    <a:pt x="3253" y="126884"/>
                  </a:lnTo>
                  <a:lnTo>
                    <a:pt x="4467" y="140247"/>
                  </a:lnTo>
                  <a:lnTo>
                    <a:pt x="5602" y="154322"/>
                  </a:lnTo>
                  <a:lnTo>
                    <a:pt x="6970" y="168316"/>
                  </a:lnTo>
                  <a:lnTo>
                    <a:pt x="8743" y="181771"/>
                  </a:lnTo>
                  <a:lnTo>
                    <a:pt x="10933" y="194738"/>
                  </a:lnTo>
                  <a:lnTo>
                    <a:pt x="13482" y="207584"/>
                  </a:lnTo>
                  <a:lnTo>
                    <a:pt x="16312" y="220554"/>
                  </a:lnTo>
                  <a:lnTo>
                    <a:pt x="19348" y="233570"/>
                  </a:lnTo>
                  <a:lnTo>
                    <a:pt x="22532" y="246323"/>
                  </a:lnTo>
                  <a:lnTo>
                    <a:pt x="25820" y="258647"/>
                  </a:lnTo>
                  <a:lnTo>
                    <a:pt x="29179" y="270536"/>
                  </a:lnTo>
                  <a:lnTo>
                    <a:pt x="32588" y="282052"/>
                  </a:lnTo>
                  <a:lnTo>
                    <a:pt x="36033" y="293276"/>
                  </a:lnTo>
                  <a:lnTo>
                    <a:pt x="39671" y="304117"/>
                  </a:lnTo>
                  <a:lnTo>
                    <a:pt x="43798" y="314332"/>
                  </a:lnTo>
                  <a:lnTo>
                    <a:pt x="48540" y="323816"/>
                  </a:lnTo>
                  <a:lnTo>
                    <a:pt x="53861" y="331982"/>
                  </a:lnTo>
                  <a:lnTo>
                    <a:pt x="59657" y="337725"/>
                  </a:lnTo>
                  <a:lnTo>
                    <a:pt x="65812" y="340649"/>
                  </a:lnTo>
                  <a:lnTo>
                    <a:pt x="72064" y="340832"/>
                  </a:lnTo>
                  <a:lnTo>
                    <a:pt x="78026" y="338452"/>
                  </a:lnTo>
                  <a:lnTo>
                    <a:pt x="83516" y="333891"/>
                  </a:lnTo>
                  <a:lnTo>
                    <a:pt x="88521" y="327611"/>
                  </a:lnTo>
                  <a:lnTo>
                    <a:pt x="93117" y="320050"/>
                  </a:lnTo>
                  <a:lnTo>
                    <a:pt x="97396" y="311563"/>
                  </a:lnTo>
                  <a:lnTo>
                    <a:pt x="101439" y="302259"/>
                  </a:lnTo>
                  <a:lnTo>
                    <a:pt x="105316" y="292030"/>
                  </a:lnTo>
                  <a:lnTo>
                    <a:pt x="109079" y="280914"/>
                  </a:lnTo>
                  <a:lnTo>
                    <a:pt x="112955" y="270032"/>
                  </a:lnTo>
                  <a:lnTo>
                    <a:pt x="118071" y="261565"/>
                  </a:lnTo>
                  <a:lnTo>
                    <a:pt x="124652" y="257078"/>
                  </a:lnTo>
                  <a:lnTo>
                    <a:pt x="131005" y="257089"/>
                  </a:lnTo>
                  <a:lnTo>
                    <a:pt x="136639" y="261001"/>
                  </a:lnTo>
                  <a:lnTo>
                    <a:pt x="141799" y="267755"/>
                  </a:lnTo>
                  <a:lnTo>
                    <a:pt x="146964" y="276230"/>
                  </a:lnTo>
                  <a:lnTo>
                    <a:pt x="152401" y="285652"/>
                  </a:lnTo>
                  <a:lnTo>
                    <a:pt x="158019" y="295581"/>
                  </a:lnTo>
                  <a:lnTo>
                    <a:pt x="163483" y="305779"/>
                  </a:lnTo>
                  <a:lnTo>
                    <a:pt x="168609" y="316118"/>
                  </a:lnTo>
                  <a:lnTo>
                    <a:pt x="173694" y="326368"/>
                  </a:lnTo>
                  <a:lnTo>
                    <a:pt x="179400" y="336186"/>
                  </a:lnTo>
                  <a:lnTo>
                    <a:pt x="186050" y="345405"/>
                  </a:lnTo>
                  <a:lnTo>
                    <a:pt x="193483" y="353394"/>
                  </a:lnTo>
                  <a:lnTo>
                    <a:pt x="201245" y="359019"/>
                  </a:lnTo>
                  <a:lnTo>
                    <a:pt x="209022" y="361860"/>
                  </a:lnTo>
                  <a:lnTo>
                    <a:pt x="216684" y="361817"/>
                  </a:lnTo>
                  <a:lnTo>
                    <a:pt x="224202" y="358754"/>
                  </a:lnTo>
                  <a:lnTo>
                    <a:pt x="231583" y="352920"/>
                  </a:lnTo>
                  <a:lnTo>
                    <a:pt x="238691" y="344972"/>
                  </a:lnTo>
                  <a:lnTo>
                    <a:pt x="245245" y="335753"/>
                  </a:lnTo>
                  <a:lnTo>
                    <a:pt x="251137" y="325851"/>
                  </a:lnTo>
                  <a:lnTo>
                    <a:pt x="256417" y="315277"/>
                  </a:lnTo>
                  <a:lnTo>
                    <a:pt x="261197" y="303588"/>
                  </a:lnTo>
                  <a:lnTo>
                    <a:pt x="265595" y="290613"/>
                  </a:lnTo>
                  <a:lnTo>
                    <a:pt x="269549" y="276458"/>
                  </a:lnTo>
                  <a:lnTo>
                    <a:pt x="272833" y="261345"/>
                  </a:lnTo>
                  <a:lnTo>
                    <a:pt x="275377" y="245506"/>
                  </a:lnTo>
                  <a:lnTo>
                    <a:pt x="277255" y="229140"/>
                  </a:lnTo>
                  <a:lnTo>
                    <a:pt x="278599" y="212401"/>
                  </a:lnTo>
                  <a:lnTo>
                    <a:pt x="279540" y="195407"/>
                  </a:lnTo>
                  <a:lnTo>
                    <a:pt x="280190" y="178404"/>
                  </a:lnTo>
                  <a:lnTo>
                    <a:pt x="280635" y="161755"/>
                  </a:lnTo>
                  <a:lnTo>
                    <a:pt x="280932" y="145628"/>
                  </a:lnTo>
                  <a:lnTo>
                    <a:pt x="280963" y="130019"/>
                  </a:lnTo>
                  <a:lnTo>
                    <a:pt x="280452" y="114844"/>
                  </a:lnTo>
                  <a:lnTo>
                    <a:pt x="279295" y="100002"/>
                  </a:lnTo>
                  <a:lnTo>
                    <a:pt x="277704" y="85407"/>
                  </a:lnTo>
                  <a:lnTo>
                    <a:pt x="276097" y="70986"/>
                  </a:lnTo>
                  <a:lnTo>
                    <a:pt x="274722" y="56706"/>
                  </a:lnTo>
                  <a:lnTo>
                    <a:pt x="273645" y="43134"/>
                  </a:lnTo>
                  <a:lnTo>
                    <a:pt x="272732" y="30097"/>
                  </a:lnTo>
                  <a:lnTo>
                    <a:pt x="271905" y="16446"/>
                  </a:lnTo>
                  <a:lnTo>
                    <a:pt x="271027" y="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643067" y="4685181"/>
              <a:ext cx="63172" cy="115814"/>
            </a:xfrm>
            <a:custGeom>
              <a:avLst/>
              <a:gdLst/>
              <a:ahLst/>
              <a:cxnLst/>
              <a:rect l="0" t="0" r="0" b="0"/>
              <a:pathLst>
                <a:path w="63172" h="115814">
                  <a:moveTo>
                    <a:pt x="0" y="0"/>
                  </a:moveTo>
                  <a:lnTo>
                    <a:pt x="5800" y="8801"/>
                  </a:lnTo>
                  <a:lnTo>
                    <a:pt x="10724" y="17148"/>
                  </a:lnTo>
                  <a:lnTo>
                    <a:pt x="15227" y="25847"/>
                  </a:lnTo>
                  <a:lnTo>
                    <a:pt x="19448" y="34968"/>
                  </a:lnTo>
                  <a:lnTo>
                    <a:pt x="23462" y="44463"/>
                  </a:lnTo>
                  <a:lnTo>
                    <a:pt x="27328" y="54250"/>
                  </a:lnTo>
                  <a:lnTo>
                    <a:pt x="31253" y="64091"/>
                  </a:lnTo>
                  <a:lnTo>
                    <a:pt x="35578" y="73616"/>
                  </a:lnTo>
                  <a:lnTo>
                    <a:pt x="40443" y="82641"/>
                  </a:lnTo>
                  <a:lnTo>
                    <a:pt x="45530" y="90861"/>
                  </a:lnTo>
                  <a:lnTo>
                    <a:pt x="50641" y="98581"/>
                  </a:lnTo>
                  <a:lnTo>
                    <a:pt x="56228" y="106473"/>
                  </a:lnTo>
                  <a:lnTo>
                    <a:pt x="63171" y="115813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706238" y="4632538"/>
              <a:ext cx="73701" cy="547484"/>
            </a:xfrm>
            <a:custGeom>
              <a:avLst/>
              <a:gdLst/>
              <a:ahLst/>
              <a:cxnLst/>
              <a:rect l="0" t="0" r="0" b="0"/>
              <a:pathLst>
                <a:path w="73701" h="547484">
                  <a:moveTo>
                    <a:pt x="73700" y="0"/>
                  </a:moveTo>
                  <a:lnTo>
                    <a:pt x="73633" y="11668"/>
                  </a:lnTo>
                  <a:lnTo>
                    <a:pt x="72992" y="22157"/>
                  </a:lnTo>
                  <a:lnTo>
                    <a:pt x="71700" y="32464"/>
                  </a:lnTo>
                  <a:lnTo>
                    <a:pt x="70013" y="42938"/>
                  </a:lnTo>
                  <a:lnTo>
                    <a:pt x="68345" y="53930"/>
                  </a:lnTo>
                  <a:lnTo>
                    <a:pt x="66928" y="65577"/>
                  </a:lnTo>
                  <a:lnTo>
                    <a:pt x="65657" y="78004"/>
                  </a:lnTo>
                  <a:lnTo>
                    <a:pt x="64197" y="91407"/>
                  </a:lnTo>
                  <a:lnTo>
                    <a:pt x="62365" y="105800"/>
                  </a:lnTo>
                  <a:lnTo>
                    <a:pt x="60134" y="121212"/>
                  </a:lnTo>
                  <a:lnTo>
                    <a:pt x="57557" y="137767"/>
                  </a:lnTo>
                  <a:lnTo>
                    <a:pt x="54710" y="155424"/>
                  </a:lnTo>
                  <a:lnTo>
                    <a:pt x="51662" y="174009"/>
                  </a:lnTo>
                  <a:lnTo>
                    <a:pt x="48470" y="193315"/>
                  </a:lnTo>
                  <a:lnTo>
                    <a:pt x="45181" y="213155"/>
                  </a:lnTo>
                  <a:lnTo>
                    <a:pt x="41991" y="233375"/>
                  </a:lnTo>
                  <a:lnTo>
                    <a:pt x="39229" y="253861"/>
                  </a:lnTo>
                  <a:lnTo>
                    <a:pt x="37035" y="274518"/>
                  </a:lnTo>
                  <a:lnTo>
                    <a:pt x="35222" y="294796"/>
                  </a:lnTo>
                  <a:lnTo>
                    <a:pt x="33391" y="313733"/>
                  </a:lnTo>
                  <a:lnTo>
                    <a:pt x="31305" y="330926"/>
                  </a:lnTo>
                  <a:lnTo>
                    <a:pt x="28902" y="346946"/>
                  </a:lnTo>
                  <a:lnTo>
                    <a:pt x="26209" y="363006"/>
                  </a:lnTo>
                  <a:lnTo>
                    <a:pt x="23283" y="379820"/>
                  </a:lnTo>
                  <a:lnTo>
                    <a:pt x="20182" y="397575"/>
                  </a:lnTo>
                  <a:lnTo>
                    <a:pt x="16955" y="416192"/>
                  </a:lnTo>
                  <a:lnTo>
                    <a:pt x="13643" y="435491"/>
                  </a:lnTo>
                  <a:lnTo>
                    <a:pt x="10425" y="454965"/>
                  </a:lnTo>
                  <a:lnTo>
                    <a:pt x="7303" y="476042"/>
                  </a:lnTo>
                  <a:lnTo>
                    <a:pt x="4004" y="503921"/>
                  </a:lnTo>
                  <a:lnTo>
                    <a:pt x="0" y="547483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3" name="Freeform 162"/>
          <p:cNvSpPr/>
          <p:nvPr/>
        </p:nvSpPr>
        <p:spPr>
          <a:xfrm>
            <a:off x="4400093" y="5211606"/>
            <a:ext cx="148219" cy="177764"/>
          </a:xfrm>
          <a:custGeom>
            <a:avLst/>
            <a:gdLst/>
            <a:ahLst/>
            <a:cxnLst/>
            <a:rect l="0" t="0" r="0" b="0"/>
            <a:pathLst>
              <a:path w="148219" h="177764">
                <a:moveTo>
                  <a:pt x="85047" y="0"/>
                </a:moveTo>
                <a:lnTo>
                  <a:pt x="79246" y="5935"/>
                </a:lnTo>
                <a:lnTo>
                  <a:pt x="74322" y="12139"/>
                </a:lnTo>
                <a:lnTo>
                  <a:pt x="69824" y="19244"/>
                </a:lnTo>
                <a:lnTo>
                  <a:pt x="65776" y="27530"/>
                </a:lnTo>
                <a:lnTo>
                  <a:pt x="62410" y="37473"/>
                </a:lnTo>
                <a:lnTo>
                  <a:pt x="59802" y="49170"/>
                </a:lnTo>
                <a:lnTo>
                  <a:pt x="57876" y="62248"/>
                </a:lnTo>
                <a:lnTo>
                  <a:pt x="56496" y="76081"/>
                </a:lnTo>
                <a:lnTo>
                  <a:pt x="55526" y="90233"/>
                </a:lnTo>
                <a:lnTo>
                  <a:pt x="54686" y="104478"/>
                </a:lnTo>
                <a:lnTo>
                  <a:pt x="53581" y="118720"/>
                </a:lnTo>
                <a:lnTo>
                  <a:pt x="52009" y="132895"/>
                </a:lnTo>
                <a:lnTo>
                  <a:pt x="49629" y="145852"/>
                </a:lnTo>
                <a:lnTo>
                  <a:pt x="45894" y="155445"/>
                </a:lnTo>
                <a:lnTo>
                  <a:pt x="40647" y="160778"/>
                </a:lnTo>
                <a:lnTo>
                  <a:pt x="34359" y="162083"/>
                </a:lnTo>
                <a:lnTo>
                  <a:pt x="27916" y="160077"/>
                </a:lnTo>
                <a:lnTo>
                  <a:pt x="21843" y="155550"/>
                </a:lnTo>
                <a:lnTo>
                  <a:pt x="16143" y="149347"/>
                </a:lnTo>
                <a:lnTo>
                  <a:pt x="10481" y="142312"/>
                </a:lnTo>
                <a:lnTo>
                  <a:pt x="4690" y="135019"/>
                </a:lnTo>
                <a:lnTo>
                  <a:pt x="501" y="129393"/>
                </a:lnTo>
                <a:lnTo>
                  <a:pt x="0" y="127618"/>
                </a:lnTo>
                <a:lnTo>
                  <a:pt x="2278" y="129034"/>
                </a:lnTo>
                <a:lnTo>
                  <a:pt x="6301" y="132543"/>
                </a:lnTo>
                <a:lnTo>
                  <a:pt x="11408" y="137354"/>
                </a:lnTo>
                <a:lnTo>
                  <a:pt x="17195" y="142972"/>
                </a:lnTo>
                <a:lnTo>
                  <a:pt x="23414" y="149092"/>
                </a:lnTo>
                <a:lnTo>
                  <a:pt x="29910" y="155529"/>
                </a:lnTo>
                <a:lnTo>
                  <a:pt x="36590" y="162156"/>
                </a:lnTo>
                <a:lnTo>
                  <a:pt x="43555" y="168408"/>
                </a:lnTo>
                <a:lnTo>
                  <a:pt x="51073" y="173318"/>
                </a:lnTo>
                <a:lnTo>
                  <a:pt x="59241" y="176465"/>
                </a:lnTo>
                <a:lnTo>
                  <a:pt x="67847" y="177763"/>
                </a:lnTo>
                <a:lnTo>
                  <a:pt x="76471" y="177197"/>
                </a:lnTo>
                <a:lnTo>
                  <a:pt x="84863" y="174959"/>
                </a:lnTo>
                <a:lnTo>
                  <a:pt x="92956" y="171203"/>
                </a:lnTo>
                <a:lnTo>
                  <a:pt x="100770" y="165950"/>
                </a:lnTo>
                <a:lnTo>
                  <a:pt x="108354" y="159353"/>
                </a:lnTo>
                <a:lnTo>
                  <a:pt x="115653" y="151736"/>
                </a:lnTo>
                <a:lnTo>
                  <a:pt x="123325" y="142560"/>
                </a:lnTo>
                <a:lnTo>
                  <a:pt x="133160" y="128786"/>
                </a:lnTo>
                <a:lnTo>
                  <a:pt x="148218" y="105285"/>
                </a:lnTo>
              </a:path>
            </a:pathLst>
          </a:custGeom>
          <a:ln w="38100" cap="flat" cmpd="sng" algn="ctr">
            <a:solidFill>
              <a:srgbClr val="FFFFE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5" name="Group 184"/>
          <p:cNvGrpSpPr/>
          <p:nvPr/>
        </p:nvGrpSpPr>
        <p:grpSpPr>
          <a:xfrm>
            <a:off x="3302674" y="5566143"/>
            <a:ext cx="2948720" cy="603557"/>
            <a:chOff x="3302674" y="5566143"/>
            <a:chExt cx="2948720" cy="603557"/>
          </a:xfrm>
        </p:grpSpPr>
        <p:sp>
          <p:nvSpPr>
            <p:cNvPr id="164" name="Freeform 163"/>
            <p:cNvSpPr/>
            <p:nvPr/>
          </p:nvSpPr>
          <p:spPr>
            <a:xfrm>
              <a:off x="3302674" y="5632746"/>
              <a:ext cx="192788" cy="360923"/>
            </a:xfrm>
            <a:custGeom>
              <a:avLst/>
              <a:gdLst/>
              <a:ahLst/>
              <a:cxnLst/>
              <a:rect l="0" t="0" r="0" b="0"/>
              <a:pathLst>
                <a:path w="192788" h="360923">
                  <a:moveTo>
                    <a:pt x="24331" y="0"/>
                  </a:moveTo>
                  <a:lnTo>
                    <a:pt x="21464" y="8868"/>
                  </a:lnTo>
                  <a:lnTo>
                    <a:pt x="19322" y="17855"/>
                  </a:lnTo>
                  <a:lnTo>
                    <a:pt x="17719" y="27855"/>
                  </a:lnTo>
                  <a:lnTo>
                    <a:pt x="16538" y="39008"/>
                  </a:lnTo>
                  <a:lnTo>
                    <a:pt x="15690" y="51468"/>
                  </a:lnTo>
                  <a:lnTo>
                    <a:pt x="15088" y="65170"/>
                  </a:lnTo>
                  <a:lnTo>
                    <a:pt x="14500" y="79589"/>
                  </a:lnTo>
                  <a:lnTo>
                    <a:pt x="13568" y="93869"/>
                  </a:lnTo>
                  <a:lnTo>
                    <a:pt x="12126" y="107559"/>
                  </a:lnTo>
                  <a:lnTo>
                    <a:pt x="10342" y="121206"/>
                  </a:lnTo>
                  <a:lnTo>
                    <a:pt x="8606" y="136113"/>
                  </a:lnTo>
                  <a:lnTo>
                    <a:pt x="7144" y="152912"/>
                  </a:lnTo>
                  <a:lnTo>
                    <a:pt x="6012" y="171114"/>
                  </a:lnTo>
                  <a:lnTo>
                    <a:pt x="5177" y="189497"/>
                  </a:lnTo>
                  <a:lnTo>
                    <a:pt x="4581" y="207318"/>
                  </a:lnTo>
                  <a:lnTo>
                    <a:pt x="4164" y="224673"/>
                  </a:lnTo>
                  <a:lnTo>
                    <a:pt x="3876" y="242219"/>
                  </a:lnTo>
                  <a:lnTo>
                    <a:pt x="3676" y="260346"/>
                  </a:lnTo>
                  <a:lnTo>
                    <a:pt x="3370" y="278978"/>
                  </a:lnTo>
                  <a:lnTo>
                    <a:pt x="2631" y="297731"/>
                  </a:lnTo>
                  <a:lnTo>
                    <a:pt x="1332" y="316324"/>
                  </a:lnTo>
                  <a:lnTo>
                    <a:pt x="0" y="333524"/>
                  </a:lnTo>
                  <a:lnTo>
                    <a:pt x="228" y="347231"/>
                  </a:lnTo>
                  <a:lnTo>
                    <a:pt x="3099" y="356250"/>
                  </a:lnTo>
                  <a:lnTo>
                    <a:pt x="8357" y="360445"/>
                  </a:lnTo>
                  <a:lnTo>
                    <a:pt x="15728" y="360922"/>
                  </a:lnTo>
                  <a:lnTo>
                    <a:pt x="24716" y="358851"/>
                  </a:lnTo>
                  <a:lnTo>
                    <a:pt x="34630" y="355093"/>
                  </a:lnTo>
                  <a:lnTo>
                    <a:pt x="44991" y="350234"/>
                  </a:lnTo>
                  <a:lnTo>
                    <a:pt x="55702" y="344984"/>
                  </a:lnTo>
                  <a:lnTo>
                    <a:pt x="66947" y="340204"/>
                  </a:lnTo>
                  <a:lnTo>
                    <a:pt x="78806" y="336317"/>
                  </a:lnTo>
                  <a:lnTo>
                    <a:pt x="91227" y="333365"/>
                  </a:lnTo>
                  <a:lnTo>
                    <a:pt x="104105" y="331216"/>
                  </a:lnTo>
                  <a:lnTo>
                    <a:pt x="117318" y="329693"/>
                  </a:lnTo>
                  <a:lnTo>
                    <a:pt x="130553" y="328631"/>
                  </a:lnTo>
                  <a:lnTo>
                    <a:pt x="144808" y="327786"/>
                  </a:lnTo>
                  <a:lnTo>
                    <a:pt x="163569" y="327079"/>
                  </a:lnTo>
                  <a:lnTo>
                    <a:pt x="192787" y="326383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478841" y="5840101"/>
              <a:ext cx="174548" cy="124492"/>
            </a:xfrm>
            <a:custGeom>
              <a:avLst/>
              <a:gdLst/>
              <a:ahLst/>
              <a:cxnLst/>
              <a:rect l="0" t="0" r="0" b="0"/>
              <a:pathLst>
                <a:path w="174548" h="124492">
                  <a:moveTo>
                    <a:pt x="100848" y="24272"/>
                  </a:moveTo>
                  <a:lnTo>
                    <a:pt x="97713" y="15672"/>
                  </a:lnTo>
                  <a:lnTo>
                    <a:pt x="93010" y="9245"/>
                  </a:lnTo>
                  <a:lnTo>
                    <a:pt x="86230" y="4445"/>
                  </a:lnTo>
                  <a:lnTo>
                    <a:pt x="77956" y="1250"/>
                  </a:lnTo>
                  <a:lnTo>
                    <a:pt x="69138" y="0"/>
                  </a:lnTo>
                  <a:lnTo>
                    <a:pt x="60381" y="714"/>
                  </a:lnTo>
                  <a:lnTo>
                    <a:pt x="51923" y="3122"/>
                  </a:lnTo>
                  <a:lnTo>
                    <a:pt x="43804" y="6863"/>
                  </a:lnTo>
                  <a:lnTo>
                    <a:pt x="35986" y="11599"/>
                  </a:lnTo>
                  <a:lnTo>
                    <a:pt x="28568" y="17216"/>
                  </a:lnTo>
                  <a:lnTo>
                    <a:pt x="21800" y="23809"/>
                  </a:lnTo>
                  <a:lnTo>
                    <a:pt x="15765" y="31358"/>
                  </a:lnTo>
                  <a:lnTo>
                    <a:pt x="10558" y="39883"/>
                  </a:lnTo>
                  <a:lnTo>
                    <a:pt x="6357" y="49516"/>
                  </a:lnTo>
                  <a:lnTo>
                    <a:pt x="3167" y="60218"/>
                  </a:lnTo>
                  <a:lnTo>
                    <a:pt x="1008" y="71659"/>
                  </a:lnTo>
                  <a:lnTo>
                    <a:pt x="0" y="83331"/>
                  </a:lnTo>
                  <a:lnTo>
                    <a:pt x="107" y="94902"/>
                  </a:lnTo>
                  <a:lnTo>
                    <a:pt x="1484" y="105601"/>
                  </a:lnTo>
                  <a:lnTo>
                    <a:pt x="4535" y="114190"/>
                  </a:lnTo>
                  <a:lnTo>
                    <a:pt x="9325" y="120175"/>
                  </a:lnTo>
                  <a:lnTo>
                    <a:pt x="15474" y="123564"/>
                  </a:lnTo>
                  <a:lnTo>
                    <a:pt x="22356" y="124491"/>
                  </a:lnTo>
                  <a:lnTo>
                    <a:pt x="29537" y="123297"/>
                  </a:lnTo>
                  <a:lnTo>
                    <a:pt x="36797" y="120263"/>
                  </a:lnTo>
                  <a:lnTo>
                    <a:pt x="44043" y="115502"/>
                  </a:lnTo>
                  <a:lnTo>
                    <a:pt x="51238" y="109230"/>
                  </a:lnTo>
                  <a:lnTo>
                    <a:pt x="58051" y="101582"/>
                  </a:lnTo>
                  <a:lnTo>
                    <a:pt x="63875" y="92548"/>
                  </a:lnTo>
                  <a:lnTo>
                    <a:pt x="68459" y="82248"/>
                  </a:lnTo>
                  <a:lnTo>
                    <a:pt x="71877" y="70907"/>
                  </a:lnTo>
                  <a:lnTo>
                    <a:pt x="74337" y="58771"/>
                  </a:lnTo>
                  <a:lnTo>
                    <a:pt x="76080" y="46083"/>
                  </a:lnTo>
                  <a:lnTo>
                    <a:pt x="77779" y="34169"/>
                  </a:lnTo>
                  <a:lnTo>
                    <a:pt x="80417" y="26561"/>
                  </a:lnTo>
                  <a:lnTo>
                    <a:pt x="83890" y="25137"/>
                  </a:lnTo>
                  <a:lnTo>
                    <a:pt x="87441" y="28038"/>
                  </a:lnTo>
                  <a:lnTo>
                    <a:pt x="91066" y="33478"/>
                  </a:lnTo>
                  <a:lnTo>
                    <a:pt x="95118" y="40159"/>
                  </a:lnTo>
                  <a:lnTo>
                    <a:pt x="99770" y="47343"/>
                  </a:lnTo>
                  <a:lnTo>
                    <a:pt x="105009" y="54839"/>
                  </a:lnTo>
                  <a:lnTo>
                    <a:pt x="110740" y="62808"/>
                  </a:lnTo>
                  <a:lnTo>
                    <a:pt x="116855" y="71312"/>
                  </a:lnTo>
                  <a:lnTo>
                    <a:pt x="123416" y="79656"/>
                  </a:lnTo>
                  <a:lnTo>
                    <a:pt x="130651" y="86518"/>
                  </a:lnTo>
                  <a:lnTo>
                    <a:pt x="138614" y="91274"/>
                  </a:lnTo>
                  <a:lnTo>
                    <a:pt x="146774" y="93749"/>
                  </a:lnTo>
                  <a:lnTo>
                    <a:pt x="154894" y="93898"/>
                  </a:lnTo>
                  <a:lnTo>
                    <a:pt x="163689" y="89491"/>
                  </a:lnTo>
                  <a:lnTo>
                    <a:pt x="174547" y="76914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3663917" y="5769616"/>
              <a:ext cx="73700" cy="159135"/>
            </a:xfrm>
            <a:custGeom>
              <a:avLst/>
              <a:gdLst/>
              <a:ahLst/>
              <a:cxnLst/>
              <a:rect l="0" t="0" r="0" b="0"/>
              <a:pathLst>
                <a:path w="73700" h="159135">
                  <a:moveTo>
                    <a:pt x="0" y="126342"/>
                  </a:moveTo>
                  <a:lnTo>
                    <a:pt x="2933" y="135144"/>
                  </a:lnTo>
                  <a:lnTo>
                    <a:pt x="5715" y="143490"/>
                  </a:lnTo>
                  <a:lnTo>
                    <a:pt x="8589" y="152112"/>
                  </a:lnTo>
                  <a:lnTo>
                    <a:pt x="10678" y="158379"/>
                  </a:lnTo>
                  <a:lnTo>
                    <a:pt x="10931" y="159134"/>
                  </a:lnTo>
                  <a:lnTo>
                    <a:pt x="9798" y="155718"/>
                  </a:lnTo>
                  <a:lnTo>
                    <a:pt x="7961" y="149517"/>
                  </a:lnTo>
                  <a:lnTo>
                    <a:pt x="6057" y="141212"/>
                  </a:lnTo>
                  <a:lnTo>
                    <a:pt x="4422" y="131285"/>
                  </a:lnTo>
                  <a:lnTo>
                    <a:pt x="3311" y="120305"/>
                  </a:lnTo>
                  <a:lnTo>
                    <a:pt x="3008" y="108914"/>
                  </a:lnTo>
                  <a:lnTo>
                    <a:pt x="3585" y="97504"/>
                  </a:lnTo>
                  <a:lnTo>
                    <a:pt x="5105" y="86395"/>
                  </a:lnTo>
                  <a:lnTo>
                    <a:pt x="7720" y="75931"/>
                  </a:lnTo>
                  <a:lnTo>
                    <a:pt x="11408" y="66227"/>
                  </a:lnTo>
                  <a:lnTo>
                    <a:pt x="16171" y="57218"/>
                  </a:lnTo>
                  <a:lnTo>
                    <a:pt x="22117" y="48772"/>
                  </a:lnTo>
                  <a:lnTo>
                    <a:pt x="29181" y="40757"/>
                  </a:lnTo>
                  <a:lnTo>
                    <a:pt x="36917" y="33163"/>
                  </a:lnTo>
                  <a:lnTo>
                    <a:pt x="45442" y="25263"/>
                  </a:lnTo>
                  <a:lnTo>
                    <a:pt x="56623" y="15239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716559" y="5814180"/>
              <a:ext cx="162009" cy="355520"/>
            </a:xfrm>
            <a:custGeom>
              <a:avLst/>
              <a:gdLst/>
              <a:ahLst/>
              <a:cxnLst/>
              <a:rect l="0" t="0" r="0" b="0"/>
              <a:pathLst>
                <a:path w="162009" h="355520">
                  <a:moveTo>
                    <a:pt x="136871" y="71250"/>
                  </a:moveTo>
                  <a:lnTo>
                    <a:pt x="139670" y="62448"/>
                  </a:lnTo>
                  <a:lnTo>
                    <a:pt x="141172" y="54102"/>
                  </a:lnTo>
                  <a:lnTo>
                    <a:pt x="141474" y="45408"/>
                  </a:lnTo>
                  <a:lnTo>
                    <a:pt x="140622" y="36459"/>
                  </a:lnTo>
                  <a:lnTo>
                    <a:pt x="138506" y="27613"/>
                  </a:lnTo>
                  <a:lnTo>
                    <a:pt x="135179" y="19088"/>
                  </a:lnTo>
                  <a:lnTo>
                    <a:pt x="130672" y="11418"/>
                  </a:lnTo>
                  <a:lnTo>
                    <a:pt x="124904" y="5486"/>
                  </a:lnTo>
                  <a:lnTo>
                    <a:pt x="117957" y="1624"/>
                  </a:lnTo>
                  <a:lnTo>
                    <a:pt x="110193" y="0"/>
                  </a:lnTo>
                  <a:lnTo>
                    <a:pt x="102144" y="873"/>
                  </a:lnTo>
                  <a:lnTo>
                    <a:pt x="94145" y="4128"/>
                  </a:lnTo>
                  <a:lnTo>
                    <a:pt x="86489" y="9379"/>
                  </a:lnTo>
                  <a:lnTo>
                    <a:pt x="79500" y="16174"/>
                  </a:lnTo>
                  <a:lnTo>
                    <a:pt x="73293" y="24108"/>
                  </a:lnTo>
                  <a:lnTo>
                    <a:pt x="68126" y="32854"/>
                  </a:lnTo>
                  <a:lnTo>
                    <a:pt x="64477" y="42168"/>
                  </a:lnTo>
                  <a:lnTo>
                    <a:pt x="62477" y="51865"/>
                  </a:lnTo>
                  <a:lnTo>
                    <a:pt x="62269" y="61494"/>
                  </a:lnTo>
                  <a:lnTo>
                    <a:pt x="64173" y="70353"/>
                  </a:lnTo>
                  <a:lnTo>
                    <a:pt x="68154" y="78111"/>
                  </a:lnTo>
                  <a:lnTo>
                    <a:pt x="73741" y="84302"/>
                  </a:lnTo>
                  <a:lnTo>
                    <a:pt x="80239" y="88181"/>
                  </a:lnTo>
                  <a:lnTo>
                    <a:pt x="87158" y="89558"/>
                  </a:lnTo>
                  <a:lnTo>
                    <a:pt x="94240" y="88551"/>
                  </a:lnTo>
                  <a:lnTo>
                    <a:pt x="101366" y="85300"/>
                  </a:lnTo>
                  <a:lnTo>
                    <a:pt x="108505" y="80152"/>
                  </a:lnTo>
                  <a:lnTo>
                    <a:pt x="116155" y="74786"/>
                  </a:lnTo>
                  <a:lnTo>
                    <a:pt x="124098" y="71878"/>
                  </a:lnTo>
                  <a:lnTo>
                    <a:pt x="130950" y="72372"/>
                  </a:lnTo>
                  <a:lnTo>
                    <a:pt x="136640" y="75811"/>
                  </a:lnTo>
                  <a:lnTo>
                    <a:pt x="141513" y="81457"/>
                  </a:lnTo>
                  <a:lnTo>
                    <a:pt x="145704" y="88998"/>
                  </a:lnTo>
                  <a:lnTo>
                    <a:pt x="149103" y="98567"/>
                  </a:lnTo>
                  <a:lnTo>
                    <a:pt x="151707" y="110072"/>
                  </a:lnTo>
                  <a:lnTo>
                    <a:pt x="153783" y="122884"/>
                  </a:lnTo>
                  <a:lnTo>
                    <a:pt x="155788" y="136025"/>
                  </a:lnTo>
                  <a:lnTo>
                    <a:pt x="157978" y="148900"/>
                  </a:lnTo>
                  <a:lnTo>
                    <a:pt x="160110" y="161307"/>
                  </a:lnTo>
                  <a:lnTo>
                    <a:pt x="161556" y="173247"/>
                  </a:lnTo>
                  <a:lnTo>
                    <a:pt x="162008" y="184794"/>
                  </a:lnTo>
                  <a:lnTo>
                    <a:pt x="161479" y="196041"/>
                  </a:lnTo>
                  <a:lnTo>
                    <a:pt x="160127" y="207068"/>
                  </a:lnTo>
                  <a:lnTo>
                    <a:pt x="158137" y="217943"/>
                  </a:lnTo>
                  <a:lnTo>
                    <a:pt x="155513" y="228876"/>
                  </a:lnTo>
                  <a:lnTo>
                    <a:pt x="152081" y="240210"/>
                  </a:lnTo>
                  <a:lnTo>
                    <a:pt x="147807" y="252084"/>
                  </a:lnTo>
                  <a:lnTo>
                    <a:pt x="142634" y="263991"/>
                  </a:lnTo>
                  <a:lnTo>
                    <a:pt x="136405" y="274919"/>
                  </a:lnTo>
                  <a:lnTo>
                    <a:pt x="129138" y="284380"/>
                  </a:lnTo>
                  <a:lnTo>
                    <a:pt x="120986" y="292545"/>
                  </a:lnTo>
                  <a:lnTo>
                    <a:pt x="112144" y="299951"/>
                  </a:lnTo>
                  <a:lnTo>
                    <a:pt x="102789" y="307003"/>
                  </a:lnTo>
                  <a:lnTo>
                    <a:pt x="93069" y="313759"/>
                  </a:lnTo>
                  <a:lnTo>
                    <a:pt x="83091" y="320011"/>
                  </a:lnTo>
                  <a:lnTo>
                    <a:pt x="72936" y="325668"/>
                  </a:lnTo>
                  <a:lnTo>
                    <a:pt x="62659" y="330774"/>
                  </a:lnTo>
                  <a:lnTo>
                    <a:pt x="52300" y="335431"/>
                  </a:lnTo>
                  <a:lnTo>
                    <a:pt x="41899" y="339743"/>
                  </a:lnTo>
                  <a:lnTo>
                    <a:pt x="31928" y="343651"/>
                  </a:lnTo>
                  <a:lnTo>
                    <a:pt x="22313" y="347319"/>
                  </a:lnTo>
                  <a:lnTo>
                    <a:pt x="12208" y="351073"/>
                  </a:lnTo>
                  <a:lnTo>
                    <a:pt x="0" y="355519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3906072" y="5787636"/>
              <a:ext cx="94758" cy="157588"/>
            </a:xfrm>
            <a:custGeom>
              <a:avLst/>
              <a:gdLst/>
              <a:ahLst/>
              <a:cxnLst/>
              <a:rect l="0" t="0" r="0" b="0"/>
              <a:pathLst>
                <a:path w="94758" h="157588">
                  <a:moveTo>
                    <a:pt x="0" y="55680"/>
                  </a:moveTo>
                  <a:lnTo>
                    <a:pt x="8801" y="61346"/>
                  </a:lnTo>
                  <a:lnTo>
                    <a:pt x="17148" y="64990"/>
                  </a:lnTo>
                  <a:lnTo>
                    <a:pt x="25847" y="66895"/>
                  </a:lnTo>
                  <a:lnTo>
                    <a:pt x="34968" y="67224"/>
                  </a:lnTo>
                  <a:lnTo>
                    <a:pt x="44463" y="65956"/>
                  </a:lnTo>
                  <a:lnTo>
                    <a:pt x="54245" y="63227"/>
                  </a:lnTo>
                  <a:lnTo>
                    <a:pt x="63914" y="59134"/>
                  </a:lnTo>
                  <a:lnTo>
                    <a:pt x="72791" y="53650"/>
                  </a:lnTo>
                  <a:lnTo>
                    <a:pt x="80557" y="46896"/>
                  </a:lnTo>
                  <a:lnTo>
                    <a:pt x="86752" y="39263"/>
                  </a:lnTo>
                  <a:lnTo>
                    <a:pt x="90632" y="31302"/>
                  </a:lnTo>
                  <a:lnTo>
                    <a:pt x="92004" y="23368"/>
                  </a:lnTo>
                  <a:lnTo>
                    <a:pt x="90824" y="15924"/>
                  </a:lnTo>
                  <a:lnTo>
                    <a:pt x="86924" y="9610"/>
                  </a:lnTo>
                  <a:lnTo>
                    <a:pt x="80497" y="4673"/>
                  </a:lnTo>
                  <a:lnTo>
                    <a:pt x="72303" y="1344"/>
                  </a:lnTo>
                  <a:lnTo>
                    <a:pt x="63444" y="0"/>
                  </a:lnTo>
                  <a:lnTo>
                    <a:pt x="54611" y="656"/>
                  </a:lnTo>
                  <a:lnTo>
                    <a:pt x="46247" y="3197"/>
                  </a:lnTo>
                  <a:lnTo>
                    <a:pt x="38710" y="7560"/>
                  </a:lnTo>
                  <a:lnTo>
                    <a:pt x="32089" y="13533"/>
                  </a:lnTo>
                  <a:lnTo>
                    <a:pt x="26288" y="20965"/>
                  </a:lnTo>
                  <a:lnTo>
                    <a:pt x="21142" y="29847"/>
                  </a:lnTo>
                  <a:lnTo>
                    <a:pt x="16492" y="40042"/>
                  </a:lnTo>
                  <a:lnTo>
                    <a:pt x="12364" y="51310"/>
                  </a:lnTo>
                  <a:lnTo>
                    <a:pt x="8963" y="63397"/>
                  </a:lnTo>
                  <a:lnTo>
                    <a:pt x="6350" y="76078"/>
                  </a:lnTo>
                  <a:lnTo>
                    <a:pt x="4764" y="89016"/>
                  </a:lnTo>
                  <a:lnTo>
                    <a:pt x="4681" y="101775"/>
                  </a:lnTo>
                  <a:lnTo>
                    <a:pt x="6227" y="114124"/>
                  </a:lnTo>
                  <a:lnTo>
                    <a:pt x="9385" y="125703"/>
                  </a:lnTo>
                  <a:lnTo>
                    <a:pt x="14171" y="135955"/>
                  </a:lnTo>
                  <a:lnTo>
                    <a:pt x="20422" y="144687"/>
                  </a:lnTo>
                  <a:lnTo>
                    <a:pt x="27703" y="151551"/>
                  </a:lnTo>
                  <a:lnTo>
                    <a:pt x="35419" y="155888"/>
                  </a:lnTo>
                  <a:lnTo>
                    <a:pt x="43197" y="157587"/>
                  </a:lnTo>
                  <a:lnTo>
                    <a:pt x="50957" y="157095"/>
                  </a:lnTo>
                  <a:lnTo>
                    <a:pt x="59797" y="155004"/>
                  </a:lnTo>
                  <a:lnTo>
                    <a:pt x="72722" y="150014"/>
                  </a:lnTo>
                  <a:lnTo>
                    <a:pt x="94757" y="139908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4032414" y="5759067"/>
              <a:ext cx="105953" cy="179006"/>
            </a:xfrm>
            <a:custGeom>
              <a:avLst/>
              <a:gdLst/>
              <a:ahLst/>
              <a:cxnLst/>
              <a:rect l="0" t="0" r="0" b="0"/>
              <a:pathLst>
                <a:path w="105953" h="179006">
                  <a:moveTo>
                    <a:pt x="94757" y="21078"/>
                  </a:moveTo>
                  <a:lnTo>
                    <a:pt x="88822" y="15277"/>
                  </a:lnTo>
                  <a:lnTo>
                    <a:pt x="82618" y="10353"/>
                  </a:lnTo>
                  <a:lnTo>
                    <a:pt x="75522" y="5864"/>
                  </a:lnTo>
                  <a:lnTo>
                    <a:pt x="67582" y="2162"/>
                  </a:lnTo>
                  <a:lnTo>
                    <a:pt x="58935" y="93"/>
                  </a:lnTo>
                  <a:lnTo>
                    <a:pt x="49758" y="0"/>
                  </a:lnTo>
                  <a:lnTo>
                    <a:pt x="40850" y="2070"/>
                  </a:lnTo>
                  <a:lnTo>
                    <a:pt x="33554" y="6581"/>
                  </a:lnTo>
                  <a:lnTo>
                    <a:pt x="28483" y="13420"/>
                  </a:lnTo>
                  <a:lnTo>
                    <a:pt x="25897" y="21722"/>
                  </a:lnTo>
                  <a:lnTo>
                    <a:pt x="26051" y="30123"/>
                  </a:lnTo>
                  <a:lnTo>
                    <a:pt x="28787" y="37838"/>
                  </a:lnTo>
                  <a:lnTo>
                    <a:pt x="33673" y="44808"/>
                  </a:lnTo>
                  <a:lnTo>
                    <a:pt x="40215" y="51403"/>
                  </a:lnTo>
                  <a:lnTo>
                    <a:pt x="47970" y="57913"/>
                  </a:lnTo>
                  <a:lnTo>
                    <a:pt x="56425" y="64472"/>
                  </a:lnTo>
                  <a:lnTo>
                    <a:pt x="65012" y="71124"/>
                  </a:lnTo>
                  <a:lnTo>
                    <a:pt x="73407" y="77872"/>
                  </a:lnTo>
                  <a:lnTo>
                    <a:pt x="81346" y="84866"/>
                  </a:lnTo>
                  <a:lnTo>
                    <a:pt x="88533" y="92394"/>
                  </a:lnTo>
                  <a:lnTo>
                    <a:pt x="94877" y="100569"/>
                  </a:lnTo>
                  <a:lnTo>
                    <a:pt x="100138" y="109348"/>
                  </a:lnTo>
                  <a:lnTo>
                    <a:pt x="103850" y="118618"/>
                  </a:lnTo>
                  <a:lnTo>
                    <a:pt x="105888" y="128253"/>
                  </a:lnTo>
                  <a:lnTo>
                    <a:pt x="105952" y="137825"/>
                  </a:lnTo>
                  <a:lnTo>
                    <a:pt x="103419" y="146638"/>
                  </a:lnTo>
                  <a:lnTo>
                    <a:pt x="98192" y="154371"/>
                  </a:lnTo>
                  <a:lnTo>
                    <a:pt x="90616" y="160883"/>
                  </a:lnTo>
                  <a:lnTo>
                    <a:pt x="81180" y="166041"/>
                  </a:lnTo>
                  <a:lnTo>
                    <a:pt x="70365" y="169917"/>
                  </a:lnTo>
                  <a:lnTo>
                    <a:pt x="58784" y="172730"/>
                  </a:lnTo>
                  <a:lnTo>
                    <a:pt x="45837" y="175023"/>
                  </a:lnTo>
                  <a:lnTo>
                    <a:pt x="28160" y="177000"/>
                  </a:lnTo>
                  <a:lnTo>
                    <a:pt x="0" y="179005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242984" y="5653803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10529" y="14736"/>
                  </a:lnTo>
                  <a:lnTo>
                    <a:pt x="10529" y="29287"/>
                  </a:lnTo>
                  <a:lnTo>
                    <a:pt x="10524" y="45081"/>
                  </a:lnTo>
                  <a:lnTo>
                    <a:pt x="10352" y="62143"/>
                  </a:lnTo>
                  <a:lnTo>
                    <a:pt x="9703" y="80284"/>
                  </a:lnTo>
                  <a:lnTo>
                    <a:pt x="8455" y="99271"/>
                  </a:lnTo>
                  <a:lnTo>
                    <a:pt x="6802" y="118884"/>
                  </a:lnTo>
                  <a:lnTo>
                    <a:pt x="5153" y="138948"/>
                  </a:lnTo>
                  <a:lnTo>
                    <a:pt x="3751" y="159313"/>
                  </a:lnTo>
                  <a:lnTo>
                    <a:pt x="2655" y="179552"/>
                  </a:lnTo>
                  <a:lnTo>
                    <a:pt x="1727" y="201245"/>
                  </a:lnTo>
                  <a:lnTo>
                    <a:pt x="889" y="229651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4158756" y="5751559"/>
              <a:ext cx="168457" cy="18058"/>
            </a:xfrm>
            <a:custGeom>
              <a:avLst/>
              <a:gdLst/>
              <a:ahLst/>
              <a:cxnLst/>
              <a:rect l="0" t="0" r="0" b="0"/>
              <a:pathLst>
                <a:path w="168457" h="18058">
                  <a:moveTo>
                    <a:pt x="168456" y="18057"/>
                  </a:moveTo>
                  <a:lnTo>
                    <a:pt x="159521" y="15190"/>
                  </a:lnTo>
                  <a:lnTo>
                    <a:pt x="149894" y="13049"/>
                  </a:lnTo>
                  <a:lnTo>
                    <a:pt x="138611" y="11441"/>
                  </a:lnTo>
                  <a:lnTo>
                    <a:pt x="126116" y="10087"/>
                  </a:lnTo>
                  <a:lnTo>
                    <a:pt x="113285" y="8591"/>
                  </a:lnTo>
                  <a:lnTo>
                    <a:pt x="100662" y="6744"/>
                  </a:lnTo>
                  <a:lnTo>
                    <a:pt x="88279" y="4678"/>
                  </a:lnTo>
                  <a:lnTo>
                    <a:pt x="75835" y="2745"/>
                  </a:lnTo>
                  <a:lnTo>
                    <a:pt x="63151" y="1154"/>
                  </a:lnTo>
                  <a:lnTo>
                    <a:pt x="50593" y="129"/>
                  </a:lnTo>
                  <a:lnTo>
                    <a:pt x="37670" y="0"/>
                  </a:lnTo>
                  <a:lnTo>
                    <a:pt x="22125" y="1876"/>
                  </a:lnTo>
                  <a:lnTo>
                    <a:pt x="0" y="7529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4487436" y="5652611"/>
              <a:ext cx="124047" cy="283475"/>
            </a:xfrm>
            <a:custGeom>
              <a:avLst/>
              <a:gdLst/>
              <a:ahLst/>
              <a:cxnLst/>
              <a:rect l="0" t="0" r="0" b="0"/>
              <a:pathLst>
                <a:path w="124047" h="283475">
                  <a:moveTo>
                    <a:pt x="124046" y="11720"/>
                  </a:moveTo>
                  <a:lnTo>
                    <a:pt x="118111" y="6054"/>
                  </a:lnTo>
                  <a:lnTo>
                    <a:pt x="111907" y="2410"/>
                  </a:lnTo>
                  <a:lnTo>
                    <a:pt x="104810" y="500"/>
                  </a:lnTo>
                  <a:lnTo>
                    <a:pt x="96871" y="0"/>
                  </a:lnTo>
                  <a:lnTo>
                    <a:pt x="88224" y="619"/>
                  </a:lnTo>
                  <a:lnTo>
                    <a:pt x="79038" y="2099"/>
                  </a:lnTo>
                  <a:lnTo>
                    <a:pt x="69784" y="4539"/>
                  </a:lnTo>
                  <a:lnTo>
                    <a:pt x="61191" y="8375"/>
                  </a:lnTo>
                  <a:lnTo>
                    <a:pt x="53605" y="13730"/>
                  </a:lnTo>
                  <a:lnTo>
                    <a:pt x="47022" y="20444"/>
                  </a:lnTo>
                  <a:lnTo>
                    <a:pt x="41286" y="28245"/>
                  </a:lnTo>
                  <a:lnTo>
                    <a:pt x="36199" y="36868"/>
                  </a:lnTo>
                  <a:lnTo>
                    <a:pt x="31424" y="46251"/>
                  </a:lnTo>
                  <a:lnTo>
                    <a:pt x="26517" y="56527"/>
                  </a:lnTo>
                  <a:lnTo>
                    <a:pt x="21252" y="67701"/>
                  </a:lnTo>
                  <a:lnTo>
                    <a:pt x="15917" y="79815"/>
                  </a:lnTo>
                  <a:lnTo>
                    <a:pt x="11175" y="93010"/>
                  </a:lnTo>
                  <a:lnTo>
                    <a:pt x="7359" y="107257"/>
                  </a:lnTo>
                  <a:lnTo>
                    <a:pt x="4478" y="122231"/>
                  </a:lnTo>
                  <a:lnTo>
                    <a:pt x="2386" y="137428"/>
                  </a:lnTo>
                  <a:lnTo>
                    <a:pt x="912" y="152533"/>
                  </a:lnTo>
                  <a:lnTo>
                    <a:pt x="58" y="167268"/>
                  </a:lnTo>
                  <a:lnTo>
                    <a:pt x="0" y="181315"/>
                  </a:lnTo>
                  <a:lnTo>
                    <a:pt x="778" y="194577"/>
                  </a:lnTo>
                  <a:lnTo>
                    <a:pt x="2451" y="207127"/>
                  </a:lnTo>
                  <a:lnTo>
                    <a:pt x="5176" y="219102"/>
                  </a:lnTo>
                  <a:lnTo>
                    <a:pt x="8938" y="230641"/>
                  </a:lnTo>
                  <a:lnTo>
                    <a:pt x="13583" y="241697"/>
                  </a:lnTo>
                  <a:lnTo>
                    <a:pt x="18918" y="252057"/>
                  </a:lnTo>
                  <a:lnTo>
                    <a:pt x="24773" y="261644"/>
                  </a:lnTo>
                  <a:lnTo>
                    <a:pt x="31330" y="270048"/>
                  </a:lnTo>
                  <a:lnTo>
                    <a:pt x="39096" y="276483"/>
                  </a:lnTo>
                  <a:lnTo>
                    <a:pt x="48244" y="280695"/>
                  </a:lnTo>
                  <a:lnTo>
                    <a:pt x="58490" y="282895"/>
                  </a:lnTo>
                  <a:lnTo>
                    <a:pt x="69284" y="283474"/>
                  </a:lnTo>
                  <a:lnTo>
                    <a:pt x="80234" y="282830"/>
                  </a:lnTo>
                  <a:lnTo>
                    <a:pt x="90708" y="281263"/>
                  </a:lnTo>
                  <a:lnTo>
                    <a:pt x="100781" y="278709"/>
                  </a:lnTo>
                  <a:lnTo>
                    <a:pt x="111333" y="273832"/>
                  </a:lnTo>
                  <a:lnTo>
                    <a:pt x="124046" y="264404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4630715" y="5801202"/>
              <a:ext cx="87658" cy="129430"/>
            </a:xfrm>
            <a:custGeom>
              <a:avLst/>
              <a:gdLst/>
              <a:ahLst/>
              <a:cxnLst/>
              <a:rect l="0" t="0" r="0" b="0"/>
              <a:pathLst>
                <a:path w="87658" h="129430">
                  <a:moveTo>
                    <a:pt x="54466" y="0"/>
                  </a:moveTo>
                  <a:lnTo>
                    <a:pt x="42932" y="3135"/>
                  </a:lnTo>
                  <a:lnTo>
                    <a:pt x="33724" y="7838"/>
                  </a:lnTo>
                  <a:lnTo>
                    <a:pt x="26015" y="14622"/>
                  </a:lnTo>
                  <a:lnTo>
                    <a:pt x="19433" y="23069"/>
                  </a:lnTo>
                  <a:lnTo>
                    <a:pt x="13722" y="32535"/>
                  </a:lnTo>
                  <a:lnTo>
                    <a:pt x="8675" y="42549"/>
                  </a:lnTo>
                  <a:lnTo>
                    <a:pt x="4439" y="53006"/>
                  </a:lnTo>
                  <a:lnTo>
                    <a:pt x="1492" y="64070"/>
                  </a:lnTo>
                  <a:lnTo>
                    <a:pt x="0" y="75788"/>
                  </a:lnTo>
                  <a:lnTo>
                    <a:pt x="148" y="87604"/>
                  </a:lnTo>
                  <a:lnTo>
                    <a:pt x="2301" y="98477"/>
                  </a:lnTo>
                  <a:lnTo>
                    <a:pt x="6462" y="107895"/>
                  </a:lnTo>
                  <a:lnTo>
                    <a:pt x="12511" y="115693"/>
                  </a:lnTo>
                  <a:lnTo>
                    <a:pt x="20382" y="121789"/>
                  </a:lnTo>
                  <a:lnTo>
                    <a:pt x="29847" y="126317"/>
                  </a:lnTo>
                  <a:lnTo>
                    <a:pt x="40097" y="129071"/>
                  </a:lnTo>
                  <a:lnTo>
                    <a:pt x="49896" y="129429"/>
                  </a:lnTo>
                  <a:lnTo>
                    <a:pt x="58587" y="127266"/>
                  </a:lnTo>
                  <a:lnTo>
                    <a:pt x="66063" y="122883"/>
                  </a:lnTo>
                  <a:lnTo>
                    <a:pt x="72474" y="116737"/>
                  </a:lnTo>
                  <a:lnTo>
                    <a:pt x="78036" y="109268"/>
                  </a:lnTo>
                  <a:lnTo>
                    <a:pt x="82637" y="100679"/>
                  </a:lnTo>
                  <a:lnTo>
                    <a:pt x="85840" y="90945"/>
                  </a:lnTo>
                  <a:lnTo>
                    <a:pt x="87514" y="80151"/>
                  </a:lnTo>
                  <a:lnTo>
                    <a:pt x="87657" y="68804"/>
                  </a:lnTo>
                  <a:lnTo>
                    <a:pt x="86234" y="57720"/>
                  </a:lnTo>
                  <a:lnTo>
                    <a:pt x="83390" y="47345"/>
                  </a:lnTo>
                  <a:lnTo>
                    <a:pt x="79502" y="37863"/>
                  </a:lnTo>
                  <a:lnTo>
                    <a:pt x="74598" y="28341"/>
                  </a:lnTo>
                  <a:lnTo>
                    <a:pt x="67132" y="1683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4774149" y="5813414"/>
              <a:ext cx="121603" cy="107449"/>
            </a:xfrm>
            <a:custGeom>
              <a:avLst/>
              <a:gdLst/>
              <a:ahLst/>
              <a:cxnLst/>
              <a:rect l="0" t="0" r="0" b="0"/>
              <a:pathLst>
                <a:path w="121603" h="107449">
                  <a:moveTo>
                    <a:pt x="47903" y="40430"/>
                  </a:moveTo>
                  <a:lnTo>
                    <a:pt x="50635" y="31696"/>
                  </a:lnTo>
                  <a:lnTo>
                    <a:pt x="51497" y="23989"/>
                  </a:lnTo>
                  <a:lnTo>
                    <a:pt x="50502" y="16601"/>
                  </a:lnTo>
                  <a:lnTo>
                    <a:pt x="47790" y="9859"/>
                  </a:lnTo>
                  <a:lnTo>
                    <a:pt x="43358" y="4625"/>
                  </a:lnTo>
                  <a:lnTo>
                    <a:pt x="37378" y="1269"/>
                  </a:lnTo>
                  <a:lnTo>
                    <a:pt x="30465" y="0"/>
                  </a:lnTo>
                  <a:lnTo>
                    <a:pt x="23535" y="1119"/>
                  </a:lnTo>
                  <a:lnTo>
                    <a:pt x="17113" y="4547"/>
                  </a:lnTo>
                  <a:lnTo>
                    <a:pt x="11502" y="10086"/>
                  </a:lnTo>
                  <a:lnTo>
                    <a:pt x="6958" y="17607"/>
                  </a:lnTo>
                  <a:lnTo>
                    <a:pt x="3502" y="26842"/>
                  </a:lnTo>
                  <a:lnTo>
                    <a:pt x="1147" y="37276"/>
                  </a:lnTo>
                  <a:lnTo>
                    <a:pt x="0" y="48262"/>
                  </a:lnTo>
                  <a:lnTo>
                    <a:pt x="7" y="59382"/>
                  </a:lnTo>
                  <a:lnTo>
                    <a:pt x="1143" y="70287"/>
                  </a:lnTo>
                  <a:lnTo>
                    <a:pt x="3501" y="80609"/>
                  </a:lnTo>
                  <a:lnTo>
                    <a:pt x="7012" y="90199"/>
                  </a:lnTo>
                  <a:lnTo>
                    <a:pt x="11487" y="98451"/>
                  </a:lnTo>
                  <a:lnTo>
                    <a:pt x="16707" y="104260"/>
                  </a:lnTo>
                  <a:lnTo>
                    <a:pt x="22472" y="107232"/>
                  </a:lnTo>
                  <a:lnTo>
                    <a:pt x="28459" y="107448"/>
                  </a:lnTo>
                  <a:lnTo>
                    <a:pt x="34245" y="105093"/>
                  </a:lnTo>
                  <a:lnTo>
                    <a:pt x="39614" y="100543"/>
                  </a:lnTo>
                  <a:lnTo>
                    <a:pt x="44541" y="94101"/>
                  </a:lnTo>
                  <a:lnTo>
                    <a:pt x="49084" y="85900"/>
                  </a:lnTo>
                  <a:lnTo>
                    <a:pt x="53317" y="76173"/>
                  </a:lnTo>
                  <a:lnTo>
                    <a:pt x="56992" y="65392"/>
                  </a:lnTo>
                  <a:lnTo>
                    <a:pt x="59556" y="54165"/>
                  </a:lnTo>
                  <a:lnTo>
                    <a:pt x="60835" y="42947"/>
                  </a:lnTo>
                  <a:lnTo>
                    <a:pt x="62223" y="34421"/>
                  </a:lnTo>
                  <a:lnTo>
                    <a:pt x="65266" y="31757"/>
                  </a:lnTo>
                  <a:lnTo>
                    <a:pt x="69384" y="33892"/>
                  </a:lnTo>
                  <a:lnTo>
                    <a:pt x="74231" y="38997"/>
                  </a:lnTo>
                  <a:lnTo>
                    <a:pt x="79654" y="45575"/>
                  </a:lnTo>
                  <a:lnTo>
                    <a:pt x="85525" y="52745"/>
                  </a:lnTo>
                  <a:lnTo>
                    <a:pt x="91619" y="59785"/>
                  </a:lnTo>
                  <a:lnTo>
                    <a:pt x="98326" y="66615"/>
                  </a:lnTo>
                  <a:lnTo>
                    <a:pt x="107350" y="73822"/>
                  </a:lnTo>
                  <a:lnTo>
                    <a:pt x="121602" y="82544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4927336" y="5643274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0" y="43078"/>
                  </a:lnTo>
                  <a:lnTo>
                    <a:pt x="0" y="58280"/>
                  </a:lnTo>
                  <a:lnTo>
                    <a:pt x="0" y="74105"/>
                  </a:lnTo>
                  <a:lnTo>
                    <a:pt x="5" y="90425"/>
                  </a:lnTo>
                  <a:lnTo>
                    <a:pt x="178" y="107115"/>
                  </a:lnTo>
                  <a:lnTo>
                    <a:pt x="826" y="124071"/>
                  </a:lnTo>
                  <a:lnTo>
                    <a:pt x="2075" y="141211"/>
                  </a:lnTo>
                  <a:lnTo>
                    <a:pt x="3727" y="158312"/>
                  </a:lnTo>
                  <a:lnTo>
                    <a:pt x="5376" y="175026"/>
                  </a:lnTo>
                  <a:lnTo>
                    <a:pt x="6779" y="191186"/>
                  </a:lnTo>
                  <a:lnTo>
                    <a:pt x="7874" y="206590"/>
                  </a:lnTo>
                  <a:lnTo>
                    <a:pt x="8802" y="222625"/>
                  </a:lnTo>
                  <a:lnTo>
                    <a:pt x="9641" y="242936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5243191" y="5632746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1" y="11869"/>
                  </a:lnTo>
                  <a:lnTo>
                    <a:pt x="0" y="24278"/>
                  </a:lnTo>
                  <a:lnTo>
                    <a:pt x="5" y="38456"/>
                  </a:lnTo>
                  <a:lnTo>
                    <a:pt x="178" y="53818"/>
                  </a:lnTo>
                  <a:lnTo>
                    <a:pt x="826" y="69166"/>
                  </a:lnTo>
                  <a:lnTo>
                    <a:pt x="2080" y="83805"/>
                  </a:lnTo>
                  <a:lnTo>
                    <a:pt x="3905" y="97873"/>
                  </a:lnTo>
                  <a:lnTo>
                    <a:pt x="6201" y="112059"/>
                  </a:lnTo>
                  <a:lnTo>
                    <a:pt x="8853" y="126784"/>
                  </a:lnTo>
                  <a:lnTo>
                    <a:pt x="11599" y="142146"/>
                  </a:lnTo>
                  <a:lnTo>
                    <a:pt x="14055" y="158085"/>
                  </a:lnTo>
                  <a:lnTo>
                    <a:pt x="16036" y="174484"/>
                  </a:lnTo>
                  <a:lnTo>
                    <a:pt x="17533" y="191228"/>
                  </a:lnTo>
                  <a:lnTo>
                    <a:pt x="18620" y="208222"/>
                  </a:lnTo>
                  <a:lnTo>
                    <a:pt x="19390" y="225368"/>
                  </a:lnTo>
                  <a:lnTo>
                    <a:pt x="19926" y="241855"/>
                  </a:lnTo>
                  <a:lnTo>
                    <a:pt x="20352" y="257778"/>
                  </a:lnTo>
                  <a:lnTo>
                    <a:pt x="20707" y="274535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169492" y="5566143"/>
              <a:ext cx="294799" cy="407649"/>
            </a:xfrm>
            <a:custGeom>
              <a:avLst/>
              <a:gdLst/>
              <a:ahLst/>
              <a:cxnLst/>
              <a:rect l="0" t="0" r="0" b="0"/>
              <a:pathLst>
                <a:path w="294799" h="407649">
                  <a:moveTo>
                    <a:pt x="0" y="98188"/>
                  </a:moveTo>
                  <a:lnTo>
                    <a:pt x="135" y="86587"/>
                  </a:lnTo>
                  <a:lnTo>
                    <a:pt x="1415" y="76739"/>
                  </a:lnTo>
                  <a:lnTo>
                    <a:pt x="4008" y="67734"/>
                  </a:lnTo>
                  <a:lnTo>
                    <a:pt x="7728" y="59291"/>
                  </a:lnTo>
                  <a:lnTo>
                    <a:pt x="12360" y="51265"/>
                  </a:lnTo>
                  <a:lnTo>
                    <a:pt x="17692" y="43542"/>
                  </a:lnTo>
                  <a:lnTo>
                    <a:pt x="23540" y="36037"/>
                  </a:lnTo>
                  <a:lnTo>
                    <a:pt x="29754" y="28686"/>
                  </a:lnTo>
                  <a:lnTo>
                    <a:pt x="36234" y="21451"/>
                  </a:lnTo>
                  <a:lnTo>
                    <a:pt x="43228" y="14625"/>
                  </a:lnTo>
                  <a:lnTo>
                    <a:pt x="51293" y="8801"/>
                  </a:lnTo>
                  <a:lnTo>
                    <a:pt x="60641" y="4229"/>
                  </a:lnTo>
                  <a:lnTo>
                    <a:pt x="70853" y="1160"/>
                  </a:lnTo>
                  <a:lnTo>
                    <a:pt x="81093" y="0"/>
                  </a:lnTo>
                  <a:lnTo>
                    <a:pt x="90871" y="778"/>
                  </a:lnTo>
                  <a:lnTo>
                    <a:pt x="100215" y="3234"/>
                  </a:lnTo>
                  <a:lnTo>
                    <a:pt x="109476" y="7008"/>
                  </a:lnTo>
                  <a:lnTo>
                    <a:pt x="118880" y="11767"/>
                  </a:lnTo>
                  <a:lnTo>
                    <a:pt x="128178" y="17400"/>
                  </a:lnTo>
                  <a:lnTo>
                    <a:pt x="136749" y="24004"/>
                  </a:lnTo>
                  <a:lnTo>
                    <a:pt x="144296" y="31559"/>
                  </a:lnTo>
                  <a:lnTo>
                    <a:pt x="150838" y="40090"/>
                  </a:lnTo>
                  <a:lnTo>
                    <a:pt x="156542" y="49727"/>
                  </a:lnTo>
                  <a:lnTo>
                    <a:pt x="161591" y="60436"/>
                  </a:lnTo>
                  <a:lnTo>
                    <a:pt x="165829" y="72051"/>
                  </a:lnTo>
                  <a:lnTo>
                    <a:pt x="168779" y="84372"/>
                  </a:lnTo>
                  <a:lnTo>
                    <a:pt x="170284" y="97210"/>
                  </a:lnTo>
                  <a:lnTo>
                    <a:pt x="170482" y="110254"/>
                  </a:lnTo>
                  <a:lnTo>
                    <a:pt x="169627" y="123084"/>
                  </a:lnTo>
                  <a:lnTo>
                    <a:pt x="167969" y="135481"/>
                  </a:lnTo>
                  <a:lnTo>
                    <a:pt x="165399" y="147092"/>
                  </a:lnTo>
                  <a:lnTo>
                    <a:pt x="161472" y="157365"/>
                  </a:lnTo>
                  <a:lnTo>
                    <a:pt x="156053" y="166116"/>
                  </a:lnTo>
                  <a:lnTo>
                    <a:pt x="149296" y="173161"/>
                  </a:lnTo>
                  <a:lnTo>
                    <a:pt x="141465" y="178154"/>
                  </a:lnTo>
                  <a:lnTo>
                    <a:pt x="132847" y="181132"/>
                  </a:lnTo>
                  <a:lnTo>
                    <a:pt x="124439" y="183389"/>
                  </a:lnTo>
                  <a:lnTo>
                    <a:pt x="118607" y="187396"/>
                  </a:lnTo>
                  <a:lnTo>
                    <a:pt x="116504" y="193751"/>
                  </a:lnTo>
                  <a:lnTo>
                    <a:pt x="116841" y="201244"/>
                  </a:lnTo>
                  <a:lnTo>
                    <a:pt x="118538" y="209435"/>
                  </a:lnTo>
                  <a:lnTo>
                    <a:pt x="120991" y="218203"/>
                  </a:lnTo>
                  <a:lnTo>
                    <a:pt x="123876" y="227446"/>
                  </a:lnTo>
                  <a:lnTo>
                    <a:pt x="127176" y="237060"/>
                  </a:lnTo>
                  <a:lnTo>
                    <a:pt x="131098" y="246949"/>
                  </a:lnTo>
                  <a:lnTo>
                    <a:pt x="135711" y="257042"/>
                  </a:lnTo>
                  <a:lnTo>
                    <a:pt x="140952" y="267443"/>
                  </a:lnTo>
                  <a:lnTo>
                    <a:pt x="146697" y="278416"/>
                  </a:lnTo>
                  <a:lnTo>
                    <a:pt x="152822" y="290056"/>
                  </a:lnTo>
                  <a:lnTo>
                    <a:pt x="159224" y="302144"/>
                  </a:lnTo>
                  <a:lnTo>
                    <a:pt x="165821" y="314259"/>
                  </a:lnTo>
                  <a:lnTo>
                    <a:pt x="172554" y="326144"/>
                  </a:lnTo>
                  <a:lnTo>
                    <a:pt x="179379" y="337564"/>
                  </a:lnTo>
                  <a:lnTo>
                    <a:pt x="186267" y="348234"/>
                  </a:lnTo>
                  <a:lnTo>
                    <a:pt x="193199" y="358075"/>
                  </a:lnTo>
                  <a:lnTo>
                    <a:pt x="200160" y="367174"/>
                  </a:lnTo>
                  <a:lnTo>
                    <a:pt x="207139" y="375680"/>
                  </a:lnTo>
                  <a:lnTo>
                    <a:pt x="214141" y="383731"/>
                  </a:lnTo>
                  <a:lnTo>
                    <a:pt x="221489" y="391123"/>
                  </a:lnTo>
                  <a:lnTo>
                    <a:pt x="229792" y="397337"/>
                  </a:lnTo>
                  <a:lnTo>
                    <a:pt x="239296" y="402178"/>
                  </a:lnTo>
                  <a:lnTo>
                    <a:pt x="249513" y="405577"/>
                  </a:lnTo>
                  <a:lnTo>
                    <a:pt x="260514" y="407648"/>
                  </a:lnTo>
                  <a:lnTo>
                    <a:pt x="274386" y="407453"/>
                  </a:lnTo>
                  <a:lnTo>
                    <a:pt x="294798" y="403515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5390590" y="5748072"/>
              <a:ext cx="84229" cy="158283"/>
            </a:xfrm>
            <a:custGeom>
              <a:avLst/>
              <a:gdLst/>
              <a:ahLst/>
              <a:cxnLst/>
              <a:rect l="0" t="0" r="0" b="0"/>
              <a:pathLst>
                <a:path w="84229" h="158283">
                  <a:moveTo>
                    <a:pt x="0" y="53130"/>
                  </a:moveTo>
                  <a:lnTo>
                    <a:pt x="11668" y="52996"/>
                  </a:lnTo>
                  <a:lnTo>
                    <a:pt x="22157" y="51715"/>
                  </a:lnTo>
                  <a:lnTo>
                    <a:pt x="32445" y="49113"/>
                  </a:lnTo>
                  <a:lnTo>
                    <a:pt x="42228" y="45048"/>
                  </a:lnTo>
                  <a:lnTo>
                    <a:pt x="50627" y="39119"/>
                  </a:lnTo>
                  <a:lnTo>
                    <a:pt x="57238" y="31298"/>
                  </a:lnTo>
                  <a:lnTo>
                    <a:pt x="61499" y="22491"/>
                  </a:lnTo>
                  <a:lnTo>
                    <a:pt x="62474" y="14277"/>
                  </a:lnTo>
                  <a:lnTo>
                    <a:pt x="59983" y="7515"/>
                  </a:lnTo>
                  <a:lnTo>
                    <a:pt x="54765" y="2678"/>
                  </a:lnTo>
                  <a:lnTo>
                    <a:pt x="48069" y="183"/>
                  </a:lnTo>
                  <a:lnTo>
                    <a:pt x="40767" y="0"/>
                  </a:lnTo>
                  <a:lnTo>
                    <a:pt x="33465" y="1944"/>
                  </a:lnTo>
                  <a:lnTo>
                    <a:pt x="26658" y="5892"/>
                  </a:lnTo>
                  <a:lnTo>
                    <a:pt x="20540" y="11579"/>
                  </a:lnTo>
                  <a:lnTo>
                    <a:pt x="15249" y="18816"/>
                  </a:lnTo>
                  <a:lnTo>
                    <a:pt x="10978" y="27566"/>
                  </a:lnTo>
                  <a:lnTo>
                    <a:pt x="7733" y="37672"/>
                  </a:lnTo>
                  <a:lnTo>
                    <a:pt x="5534" y="48881"/>
                  </a:lnTo>
                  <a:lnTo>
                    <a:pt x="4498" y="60928"/>
                  </a:lnTo>
                  <a:lnTo>
                    <a:pt x="4577" y="73583"/>
                  </a:lnTo>
                  <a:lnTo>
                    <a:pt x="5595" y="86502"/>
                  </a:lnTo>
                  <a:lnTo>
                    <a:pt x="7340" y="99250"/>
                  </a:lnTo>
                  <a:lnTo>
                    <a:pt x="9632" y="111591"/>
                  </a:lnTo>
                  <a:lnTo>
                    <a:pt x="12643" y="123164"/>
                  </a:lnTo>
                  <a:lnTo>
                    <a:pt x="16875" y="133412"/>
                  </a:lnTo>
                  <a:lnTo>
                    <a:pt x="22502" y="142147"/>
                  </a:lnTo>
                  <a:lnTo>
                    <a:pt x="29400" y="149182"/>
                  </a:lnTo>
                  <a:lnTo>
                    <a:pt x="37326" y="154167"/>
                  </a:lnTo>
                  <a:lnTo>
                    <a:pt x="46016" y="157113"/>
                  </a:lnTo>
                  <a:lnTo>
                    <a:pt x="54798" y="158282"/>
                  </a:lnTo>
                  <a:lnTo>
                    <a:pt x="63471" y="158017"/>
                  </a:lnTo>
                  <a:lnTo>
                    <a:pt x="72790" y="155181"/>
                  </a:lnTo>
                  <a:lnTo>
                    <a:pt x="84228" y="147886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506404" y="5744965"/>
              <a:ext cx="105037" cy="173551"/>
            </a:xfrm>
            <a:custGeom>
              <a:avLst/>
              <a:gdLst/>
              <a:ahLst/>
              <a:cxnLst/>
              <a:rect l="0" t="0" r="0" b="0"/>
              <a:pathLst>
                <a:path w="105037" h="173551">
                  <a:moveTo>
                    <a:pt x="84228" y="3594"/>
                  </a:moveTo>
                  <a:lnTo>
                    <a:pt x="75494" y="862"/>
                  </a:lnTo>
                  <a:lnTo>
                    <a:pt x="67787" y="0"/>
                  </a:lnTo>
                  <a:lnTo>
                    <a:pt x="60384" y="990"/>
                  </a:lnTo>
                  <a:lnTo>
                    <a:pt x="53124" y="3530"/>
                  </a:lnTo>
                  <a:lnTo>
                    <a:pt x="45945" y="7314"/>
                  </a:lnTo>
                  <a:lnTo>
                    <a:pt x="38824" y="12054"/>
                  </a:lnTo>
                  <a:lnTo>
                    <a:pt x="31907" y="17659"/>
                  </a:lnTo>
                  <a:lnTo>
                    <a:pt x="25488" y="24238"/>
                  </a:lnTo>
                  <a:lnTo>
                    <a:pt x="19709" y="31759"/>
                  </a:lnTo>
                  <a:lnTo>
                    <a:pt x="15185" y="39756"/>
                  </a:lnTo>
                  <a:lnTo>
                    <a:pt x="13042" y="47437"/>
                  </a:lnTo>
                  <a:lnTo>
                    <a:pt x="13687" y="54373"/>
                  </a:lnTo>
                  <a:lnTo>
                    <a:pt x="17054" y="60334"/>
                  </a:lnTo>
                  <a:lnTo>
                    <a:pt x="22970" y="65114"/>
                  </a:lnTo>
                  <a:lnTo>
                    <a:pt x="31055" y="68738"/>
                  </a:lnTo>
                  <a:lnTo>
                    <a:pt x="40684" y="71545"/>
                  </a:lnTo>
                  <a:lnTo>
                    <a:pt x="51114" y="74061"/>
                  </a:lnTo>
                  <a:lnTo>
                    <a:pt x="61849" y="76623"/>
                  </a:lnTo>
                  <a:lnTo>
                    <a:pt x="72323" y="79687"/>
                  </a:lnTo>
                  <a:lnTo>
                    <a:pt x="81822" y="83890"/>
                  </a:lnTo>
                  <a:lnTo>
                    <a:pt x="90051" y="89465"/>
                  </a:lnTo>
                  <a:lnTo>
                    <a:pt x="96744" y="96313"/>
                  </a:lnTo>
                  <a:lnTo>
                    <a:pt x="101500" y="104197"/>
                  </a:lnTo>
                  <a:lnTo>
                    <a:pt x="104283" y="112865"/>
                  </a:lnTo>
                  <a:lnTo>
                    <a:pt x="105036" y="121935"/>
                  </a:lnTo>
                  <a:lnTo>
                    <a:pt x="103504" y="130936"/>
                  </a:lnTo>
                  <a:lnTo>
                    <a:pt x="99773" y="139609"/>
                  </a:lnTo>
                  <a:lnTo>
                    <a:pt x="94185" y="147736"/>
                  </a:lnTo>
                  <a:lnTo>
                    <a:pt x="87156" y="155047"/>
                  </a:lnTo>
                  <a:lnTo>
                    <a:pt x="79062" y="161474"/>
                  </a:lnTo>
                  <a:lnTo>
                    <a:pt x="70206" y="166791"/>
                  </a:lnTo>
                  <a:lnTo>
                    <a:pt x="60818" y="170540"/>
                  </a:lnTo>
                  <a:lnTo>
                    <a:pt x="51071" y="172622"/>
                  </a:lnTo>
                  <a:lnTo>
                    <a:pt x="41345" y="173391"/>
                  </a:lnTo>
                  <a:lnTo>
                    <a:pt x="31176" y="173550"/>
                  </a:lnTo>
                  <a:lnTo>
                    <a:pt x="18557" y="173113"/>
                  </a:lnTo>
                  <a:lnTo>
                    <a:pt x="0" y="17205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643274" y="5782146"/>
              <a:ext cx="94758" cy="143690"/>
            </a:xfrm>
            <a:custGeom>
              <a:avLst/>
              <a:gdLst/>
              <a:ahLst/>
              <a:cxnLst/>
              <a:rect l="0" t="0" r="0" b="0"/>
              <a:pathLst>
                <a:path w="94758" h="143690">
                  <a:moveTo>
                    <a:pt x="0" y="61170"/>
                  </a:moveTo>
                  <a:lnTo>
                    <a:pt x="11668" y="61035"/>
                  </a:lnTo>
                  <a:lnTo>
                    <a:pt x="22157" y="59755"/>
                  </a:lnTo>
                  <a:lnTo>
                    <a:pt x="32450" y="57158"/>
                  </a:lnTo>
                  <a:lnTo>
                    <a:pt x="42406" y="53266"/>
                  </a:lnTo>
                  <a:lnTo>
                    <a:pt x="51453" y="47985"/>
                  </a:lnTo>
                  <a:lnTo>
                    <a:pt x="59322" y="41403"/>
                  </a:lnTo>
                  <a:lnTo>
                    <a:pt x="65581" y="33902"/>
                  </a:lnTo>
                  <a:lnTo>
                    <a:pt x="69500" y="26040"/>
                  </a:lnTo>
                  <a:lnTo>
                    <a:pt x="70904" y="18180"/>
                  </a:lnTo>
                  <a:lnTo>
                    <a:pt x="69913" y="10958"/>
                  </a:lnTo>
                  <a:lnTo>
                    <a:pt x="66672" y="5326"/>
                  </a:lnTo>
                  <a:lnTo>
                    <a:pt x="61500" y="1661"/>
                  </a:lnTo>
                  <a:lnTo>
                    <a:pt x="54965" y="0"/>
                  </a:lnTo>
                  <a:lnTo>
                    <a:pt x="47756" y="315"/>
                  </a:lnTo>
                  <a:lnTo>
                    <a:pt x="40329" y="2381"/>
                  </a:lnTo>
                  <a:lnTo>
                    <a:pt x="33058" y="6020"/>
                  </a:lnTo>
                  <a:lnTo>
                    <a:pt x="26329" y="11194"/>
                  </a:lnTo>
                  <a:lnTo>
                    <a:pt x="20293" y="17748"/>
                  </a:lnTo>
                  <a:lnTo>
                    <a:pt x="15070" y="25585"/>
                  </a:lnTo>
                  <a:lnTo>
                    <a:pt x="10851" y="34748"/>
                  </a:lnTo>
                  <a:lnTo>
                    <a:pt x="7645" y="45130"/>
                  </a:lnTo>
                  <a:lnTo>
                    <a:pt x="5474" y="56356"/>
                  </a:lnTo>
                  <a:lnTo>
                    <a:pt x="4457" y="67882"/>
                  </a:lnTo>
                  <a:lnTo>
                    <a:pt x="4554" y="79369"/>
                  </a:lnTo>
                  <a:lnTo>
                    <a:pt x="5753" y="90522"/>
                  </a:lnTo>
                  <a:lnTo>
                    <a:pt x="8153" y="101011"/>
                  </a:lnTo>
                  <a:lnTo>
                    <a:pt x="11697" y="110726"/>
                  </a:lnTo>
                  <a:lnTo>
                    <a:pt x="16365" y="119572"/>
                  </a:lnTo>
                  <a:lnTo>
                    <a:pt x="22247" y="127375"/>
                  </a:lnTo>
                  <a:lnTo>
                    <a:pt x="29273" y="134132"/>
                  </a:lnTo>
                  <a:lnTo>
                    <a:pt x="37092" y="139502"/>
                  </a:lnTo>
                  <a:lnTo>
                    <a:pt x="45178" y="142753"/>
                  </a:lnTo>
                  <a:lnTo>
                    <a:pt x="53201" y="143689"/>
                  </a:lnTo>
                  <a:lnTo>
                    <a:pt x="60931" y="142864"/>
                  </a:lnTo>
                  <a:lnTo>
                    <a:pt x="69002" y="141250"/>
                  </a:lnTo>
                  <a:lnTo>
                    <a:pt x="79239" y="138703"/>
                  </a:lnTo>
                  <a:lnTo>
                    <a:pt x="94757" y="134869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759088" y="5745284"/>
              <a:ext cx="84229" cy="142345"/>
            </a:xfrm>
            <a:custGeom>
              <a:avLst/>
              <a:gdLst/>
              <a:ahLst/>
              <a:cxnLst/>
              <a:rect l="0" t="0" r="0" b="0"/>
              <a:pathLst>
                <a:path w="84229" h="142345">
                  <a:moveTo>
                    <a:pt x="0" y="66446"/>
                  </a:moveTo>
                  <a:lnTo>
                    <a:pt x="67" y="78114"/>
                  </a:lnTo>
                  <a:lnTo>
                    <a:pt x="708" y="88603"/>
                  </a:lnTo>
                  <a:lnTo>
                    <a:pt x="1999" y="98909"/>
                  </a:lnTo>
                  <a:lnTo>
                    <a:pt x="3686" y="109384"/>
                  </a:lnTo>
                  <a:lnTo>
                    <a:pt x="5354" y="120376"/>
                  </a:lnTo>
                  <a:lnTo>
                    <a:pt x="6766" y="131921"/>
                  </a:lnTo>
                  <a:lnTo>
                    <a:pt x="7787" y="140560"/>
                  </a:lnTo>
                  <a:lnTo>
                    <a:pt x="8130" y="142344"/>
                  </a:lnTo>
                  <a:lnTo>
                    <a:pt x="7536" y="139134"/>
                  </a:lnTo>
                  <a:lnTo>
                    <a:pt x="6270" y="132633"/>
                  </a:lnTo>
                  <a:lnTo>
                    <a:pt x="4842" y="123458"/>
                  </a:lnTo>
                  <a:lnTo>
                    <a:pt x="3566" y="112060"/>
                  </a:lnTo>
                  <a:lnTo>
                    <a:pt x="2545" y="99077"/>
                  </a:lnTo>
                  <a:lnTo>
                    <a:pt x="1780" y="85253"/>
                  </a:lnTo>
                  <a:lnTo>
                    <a:pt x="1237" y="71091"/>
                  </a:lnTo>
                  <a:lnTo>
                    <a:pt x="1193" y="57167"/>
                  </a:lnTo>
                  <a:lnTo>
                    <a:pt x="2220" y="44199"/>
                  </a:lnTo>
                  <a:lnTo>
                    <a:pt x="4551" y="32489"/>
                  </a:lnTo>
                  <a:lnTo>
                    <a:pt x="8423" y="22305"/>
                  </a:lnTo>
                  <a:lnTo>
                    <a:pt x="14227" y="14052"/>
                  </a:lnTo>
                  <a:lnTo>
                    <a:pt x="21979" y="7764"/>
                  </a:lnTo>
                  <a:lnTo>
                    <a:pt x="31179" y="3355"/>
                  </a:lnTo>
                  <a:lnTo>
                    <a:pt x="42116" y="479"/>
                  </a:lnTo>
                  <a:lnTo>
                    <a:pt x="57982" y="0"/>
                  </a:lnTo>
                  <a:lnTo>
                    <a:pt x="84228" y="3275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853844" y="5748559"/>
              <a:ext cx="73701" cy="172170"/>
            </a:xfrm>
            <a:custGeom>
              <a:avLst/>
              <a:gdLst/>
              <a:ahLst/>
              <a:cxnLst/>
              <a:rect l="0" t="0" r="0" b="0"/>
              <a:pathLst>
                <a:path w="73701" h="172170">
                  <a:moveTo>
                    <a:pt x="0" y="42114"/>
                  </a:moveTo>
                  <a:lnTo>
                    <a:pt x="2934" y="50916"/>
                  </a:lnTo>
                  <a:lnTo>
                    <a:pt x="5716" y="59263"/>
                  </a:lnTo>
                  <a:lnTo>
                    <a:pt x="8615" y="67961"/>
                  </a:lnTo>
                  <a:lnTo>
                    <a:pt x="11656" y="77082"/>
                  </a:lnTo>
                  <a:lnTo>
                    <a:pt x="14821" y="86577"/>
                  </a:lnTo>
                  <a:lnTo>
                    <a:pt x="18085" y="96369"/>
                  </a:lnTo>
                  <a:lnTo>
                    <a:pt x="21424" y="106383"/>
                  </a:lnTo>
                  <a:lnTo>
                    <a:pt x="24815" y="116557"/>
                  </a:lnTo>
                  <a:lnTo>
                    <a:pt x="28244" y="126843"/>
                  </a:lnTo>
                  <a:lnTo>
                    <a:pt x="31698" y="137208"/>
                  </a:lnTo>
                  <a:lnTo>
                    <a:pt x="35170" y="147626"/>
                  </a:lnTo>
                  <a:lnTo>
                    <a:pt x="38669" y="158047"/>
                  </a:lnTo>
                  <a:lnTo>
                    <a:pt x="42670" y="167285"/>
                  </a:lnTo>
                  <a:lnTo>
                    <a:pt x="47753" y="172169"/>
                  </a:lnTo>
                  <a:lnTo>
                    <a:pt x="53208" y="171420"/>
                  </a:lnTo>
                  <a:lnTo>
                    <a:pt x="58079" y="167063"/>
                  </a:lnTo>
                  <a:lnTo>
                    <a:pt x="62188" y="160377"/>
                  </a:lnTo>
                  <a:lnTo>
                    <a:pt x="65453" y="151849"/>
                  </a:lnTo>
                  <a:lnTo>
                    <a:pt x="67912" y="141824"/>
                  </a:lnTo>
                  <a:lnTo>
                    <a:pt x="69697" y="130638"/>
                  </a:lnTo>
                  <a:lnTo>
                    <a:pt x="70960" y="118590"/>
                  </a:lnTo>
                  <a:lnTo>
                    <a:pt x="71838" y="105923"/>
                  </a:lnTo>
                  <a:lnTo>
                    <a:pt x="72441" y="92822"/>
                  </a:lnTo>
                  <a:lnTo>
                    <a:pt x="72852" y="79418"/>
                  </a:lnTo>
                  <a:lnTo>
                    <a:pt x="73131" y="65822"/>
                  </a:lnTo>
                  <a:lnTo>
                    <a:pt x="73319" y="52513"/>
                  </a:lnTo>
                  <a:lnTo>
                    <a:pt x="73466" y="38938"/>
                  </a:lnTo>
                  <a:lnTo>
                    <a:pt x="73586" y="22786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5988387" y="5772582"/>
              <a:ext cx="91859" cy="179714"/>
            </a:xfrm>
            <a:custGeom>
              <a:avLst/>
              <a:gdLst/>
              <a:ahLst/>
              <a:cxnLst/>
              <a:rect l="0" t="0" r="0" b="0"/>
              <a:pathLst>
                <a:path w="91859" h="179714">
                  <a:moveTo>
                    <a:pt x="2328" y="60205"/>
                  </a:moveTo>
                  <a:lnTo>
                    <a:pt x="11129" y="66006"/>
                  </a:lnTo>
                  <a:lnTo>
                    <a:pt x="19476" y="70930"/>
                  </a:lnTo>
                  <a:lnTo>
                    <a:pt x="28170" y="75419"/>
                  </a:lnTo>
                  <a:lnTo>
                    <a:pt x="37118" y="79121"/>
                  </a:lnTo>
                  <a:lnTo>
                    <a:pt x="45965" y="81190"/>
                  </a:lnTo>
                  <a:lnTo>
                    <a:pt x="54504" y="81283"/>
                  </a:lnTo>
                  <a:lnTo>
                    <a:pt x="62692" y="79213"/>
                  </a:lnTo>
                  <a:lnTo>
                    <a:pt x="70569" y="74702"/>
                  </a:lnTo>
                  <a:lnTo>
                    <a:pt x="78181" y="67854"/>
                  </a:lnTo>
                  <a:lnTo>
                    <a:pt x="84936" y="59207"/>
                  </a:lnTo>
                  <a:lnTo>
                    <a:pt x="89655" y="49509"/>
                  </a:lnTo>
                  <a:lnTo>
                    <a:pt x="91858" y="39302"/>
                  </a:lnTo>
                  <a:lnTo>
                    <a:pt x="91538" y="29199"/>
                  </a:lnTo>
                  <a:lnTo>
                    <a:pt x="88814" y="19956"/>
                  </a:lnTo>
                  <a:lnTo>
                    <a:pt x="84023" y="11908"/>
                  </a:lnTo>
                  <a:lnTo>
                    <a:pt x="77757" y="5507"/>
                  </a:lnTo>
                  <a:lnTo>
                    <a:pt x="70738" y="1480"/>
                  </a:lnTo>
                  <a:lnTo>
                    <a:pt x="63436" y="0"/>
                  </a:lnTo>
                  <a:lnTo>
                    <a:pt x="56081" y="937"/>
                  </a:lnTo>
                  <a:lnTo>
                    <a:pt x="48765" y="4140"/>
                  </a:lnTo>
                  <a:lnTo>
                    <a:pt x="41515" y="9292"/>
                  </a:lnTo>
                  <a:lnTo>
                    <a:pt x="34494" y="15983"/>
                  </a:lnTo>
                  <a:lnTo>
                    <a:pt x="27998" y="23827"/>
                  </a:lnTo>
                  <a:lnTo>
                    <a:pt x="22143" y="32505"/>
                  </a:lnTo>
                  <a:lnTo>
                    <a:pt x="16889" y="41768"/>
                  </a:lnTo>
                  <a:lnTo>
                    <a:pt x="12125" y="51438"/>
                  </a:lnTo>
                  <a:lnTo>
                    <a:pt x="7743" y="61386"/>
                  </a:lnTo>
                  <a:lnTo>
                    <a:pt x="3968" y="71525"/>
                  </a:lnTo>
                  <a:lnTo>
                    <a:pt x="1338" y="81792"/>
                  </a:lnTo>
                  <a:lnTo>
                    <a:pt x="51" y="92144"/>
                  </a:lnTo>
                  <a:lnTo>
                    <a:pt x="0" y="102555"/>
                  </a:lnTo>
                  <a:lnTo>
                    <a:pt x="954" y="113005"/>
                  </a:lnTo>
                  <a:lnTo>
                    <a:pt x="2675" y="123477"/>
                  </a:lnTo>
                  <a:lnTo>
                    <a:pt x="5117" y="133798"/>
                  </a:lnTo>
                  <a:lnTo>
                    <a:pt x="8426" y="143654"/>
                  </a:lnTo>
                  <a:lnTo>
                    <a:pt x="12620" y="152905"/>
                  </a:lnTo>
                  <a:lnTo>
                    <a:pt x="17911" y="161251"/>
                  </a:lnTo>
                  <a:lnTo>
                    <a:pt x="24751" y="168180"/>
                  </a:lnTo>
                  <a:lnTo>
                    <a:pt x="33233" y="173537"/>
                  </a:lnTo>
                  <a:lnTo>
                    <a:pt x="42744" y="177299"/>
                  </a:lnTo>
                  <a:lnTo>
                    <a:pt x="53187" y="179662"/>
                  </a:lnTo>
                  <a:lnTo>
                    <a:pt x="66596" y="179713"/>
                  </a:lnTo>
                  <a:lnTo>
                    <a:pt x="86556" y="176019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032829" y="5766022"/>
              <a:ext cx="218565" cy="174321"/>
            </a:xfrm>
            <a:custGeom>
              <a:avLst/>
              <a:gdLst/>
              <a:ahLst/>
              <a:cxnLst/>
              <a:rect l="0" t="0" r="0" b="0"/>
              <a:pathLst>
                <a:path w="218565" h="174321">
                  <a:moveTo>
                    <a:pt x="200041" y="3594"/>
                  </a:moveTo>
                  <a:lnTo>
                    <a:pt x="191239" y="862"/>
                  </a:lnTo>
                  <a:lnTo>
                    <a:pt x="182893" y="0"/>
                  </a:lnTo>
                  <a:lnTo>
                    <a:pt x="174198" y="990"/>
                  </a:lnTo>
                  <a:lnTo>
                    <a:pt x="165250" y="3529"/>
                  </a:lnTo>
                  <a:lnTo>
                    <a:pt x="156403" y="7313"/>
                  </a:lnTo>
                  <a:lnTo>
                    <a:pt x="147865" y="12048"/>
                  </a:lnTo>
                  <a:lnTo>
                    <a:pt x="139676" y="17481"/>
                  </a:lnTo>
                  <a:lnTo>
                    <a:pt x="131799" y="23412"/>
                  </a:lnTo>
                  <a:lnTo>
                    <a:pt x="124187" y="29690"/>
                  </a:lnTo>
                  <a:lnTo>
                    <a:pt x="117433" y="36206"/>
                  </a:lnTo>
                  <a:lnTo>
                    <a:pt x="112713" y="42887"/>
                  </a:lnTo>
                  <a:lnTo>
                    <a:pt x="110511" y="49665"/>
                  </a:lnTo>
                  <a:lnTo>
                    <a:pt x="110831" y="56013"/>
                  </a:lnTo>
                  <a:lnTo>
                    <a:pt x="113555" y="60984"/>
                  </a:lnTo>
                  <a:lnTo>
                    <a:pt x="118351" y="64184"/>
                  </a:lnTo>
                  <a:lnTo>
                    <a:pt x="124789" y="66027"/>
                  </a:lnTo>
                  <a:lnTo>
                    <a:pt x="132457" y="67422"/>
                  </a:lnTo>
                  <a:lnTo>
                    <a:pt x="141012" y="68959"/>
                  </a:lnTo>
                  <a:lnTo>
                    <a:pt x="150191" y="70861"/>
                  </a:lnTo>
                  <a:lnTo>
                    <a:pt x="159804" y="73150"/>
                  </a:lnTo>
                  <a:lnTo>
                    <a:pt x="169710" y="75778"/>
                  </a:lnTo>
                  <a:lnTo>
                    <a:pt x="179650" y="78832"/>
                  </a:lnTo>
                  <a:lnTo>
                    <a:pt x="189251" y="82554"/>
                  </a:lnTo>
                  <a:lnTo>
                    <a:pt x="198326" y="87022"/>
                  </a:lnTo>
                  <a:lnTo>
                    <a:pt x="206385" y="92325"/>
                  </a:lnTo>
                  <a:lnTo>
                    <a:pt x="212588" y="98642"/>
                  </a:lnTo>
                  <a:lnTo>
                    <a:pt x="216641" y="105963"/>
                  </a:lnTo>
                  <a:lnTo>
                    <a:pt x="218564" y="113981"/>
                  </a:lnTo>
                  <a:lnTo>
                    <a:pt x="218426" y="122201"/>
                  </a:lnTo>
                  <a:lnTo>
                    <a:pt x="216477" y="130314"/>
                  </a:lnTo>
                  <a:lnTo>
                    <a:pt x="212918" y="138048"/>
                  </a:lnTo>
                  <a:lnTo>
                    <a:pt x="207797" y="145089"/>
                  </a:lnTo>
                  <a:lnTo>
                    <a:pt x="201284" y="151340"/>
                  </a:lnTo>
                  <a:lnTo>
                    <a:pt x="193641" y="156876"/>
                  </a:lnTo>
                  <a:lnTo>
                    <a:pt x="185143" y="161837"/>
                  </a:lnTo>
                  <a:lnTo>
                    <a:pt x="176020" y="166353"/>
                  </a:lnTo>
                  <a:lnTo>
                    <a:pt x="166454" y="170219"/>
                  </a:lnTo>
                  <a:lnTo>
                    <a:pt x="156581" y="172912"/>
                  </a:lnTo>
                  <a:lnTo>
                    <a:pt x="146486" y="174242"/>
                  </a:lnTo>
                  <a:lnTo>
                    <a:pt x="135910" y="174320"/>
                  </a:lnTo>
                  <a:lnTo>
                    <a:pt x="124285" y="173385"/>
                  </a:lnTo>
                  <a:lnTo>
                    <a:pt x="111385" y="171677"/>
                  </a:lnTo>
                  <a:lnTo>
                    <a:pt x="97295" y="169245"/>
                  </a:lnTo>
                  <a:lnTo>
                    <a:pt x="82234" y="165942"/>
                  </a:lnTo>
                  <a:lnTo>
                    <a:pt x="66456" y="161768"/>
                  </a:lnTo>
                  <a:lnTo>
                    <a:pt x="50923" y="157152"/>
                  </a:lnTo>
                  <a:lnTo>
                    <a:pt x="35760" y="152407"/>
                  </a:lnTo>
                  <a:lnTo>
                    <a:pt x="19638" y="147120"/>
                  </a:lnTo>
                  <a:lnTo>
                    <a:pt x="0" y="140465"/>
                  </a:lnTo>
                </a:path>
              </a:pathLst>
            </a:custGeom>
            <a:ln w="38100" cap="flat" cmpd="sng" algn="ctr">
              <a:solidFill>
                <a:srgbClr val="FFFFE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3936280" y="64689"/>
            <a:ext cx="1272432" cy="571912"/>
            <a:chOff x="3936280" y="64689"/>
            <a:chExt cx="1272432" cy="571912"/>
          </a:xfrm>
        </p:grpSpPr>
        <p:sp>
          <p:nvSpPr>
            <p:cNvPr id="2" name="Freeform 1"/>
            <p:cNvSpPr/>
            <p:nvPr/>
          </p:nvSpPr>
          <p:spPr>
            <a:xfrm>
              <a:off x="3936280" y="64689"/>
              <a:ext cx="282753" cy="538653"/>
            </a:xfrm>
            <a:custGeom>
              <a:avLst/>
              <a:gdLst/>
              <a:ahLst/>
              <a:cxnLst/>
              <a:rect l="0" t="0" r="0" b="0"/>
              <a:pathLst>
                <a:path w="282753" h="538653">
                  <a:moveTo>
                    <a:pt x="219581" y="84881"/>
                  </a:moveTo>
                  <a:lnTo>
                    <a:pt x="213713" y="78879"/>
                  </a:lnTo>
                  <a:lnTo>
                    <a:pt x="208149" y="72034"/>
                  </a:lnTo>
                  <a:lnTo>
                    <a:pt x="202345" y="63651"/>
                  </a:lnTo>
                  <a:lnTo>
                    <a:pt x="196091" y="54197"/>
                  </a:lnTo>
                  <a:lnTo>
                    <a:pt x="189113" y="44531"/>
                  </a:lnTo>
                  <a:lnTo>
                    <a:pt x="181328" y="35181"/>
                  </a:lnTo>
                  <a:lnTo>
                    <a:pt x="172653" y="26481"/>
                  </a:lnTo>
                  <a:lnTo>
                    <a:pt x="162926" y="18726"/>
                  </a:lnTo>
                  <a:lnTo>
                    <a:pt x="152164" y="11972"/>
                  </a:lnTo>
                  <a:lnTo>
                    <a:pt x="140683" y="6422"/>
                  </a:lnTo>
                  <a:lnTo>
                    <a:pt x="128985" y="2511"/>
                  </a:lnTo>
                  <a:lnTo>
                    <a:pt x="117384" y="330"/>
                  </a:lnTo>
                  <a:lnTo>
                    <a:pt x="106155" y="0"/>
                  </a:lnTo>
                  <a:lnTo>
                    <a:pt x="95614" y="1822"/>
                  </a:lnTo>
                  <a:lnTo>
                    <a:pt x="85865" y="5753"/>
                  </a:lnTo>
                  <a:lnTo>
                    <a:pt x="76996" y="11476"/>
                  </a:lnTo>
                  <a:lnTo>
                    <a:pt x="69178" y="18596"/>
                  </a:lnTo>
                  <a:lnTo>
                    <a:pt x="62392" y="26756"/>
                  </a:lnTo>
                  <a:lnTo>
                    <a:pt x="56325" y="35826"/>
                  </a:lnTo>
                  <a:lnTo>
                    <a:pt x="50475" y="45890"/>
                  </a:lnTo>
                  <a:lnTo>
                    <a:pt x="44538" y="56917"/>
                  </a:lnTo>
                  <a:lnTo>
                    <a:pt x="38564" y="68763"/>
                  </a:lnTo>
                  <a:lnTo>
                    <a:pt x="32854" y="81246"/>
                  </a:lnTo>
                  <a:lnTo>
                    <a:pt x="27566" y="94206"/>
                  </a:lnTo>
                  <a:lnTo>
                    <a:pt x="22711" y="107672"/>
                  </a:lnTo>
                  <a:lnTo>
                    <a:pt x="18223" y="121850"/>
                  </a:lnTo>
                  <a:lnTo>
                    <a:pt x="14026" y="136802"/>
                  </a:lnTo>
                  <a:lnTo>
                    <a:pt x="10208" y="152606"/>
                  </a:lnTo>
                  <a:lnTo>
                    <a:pt x="7017" y="169433"/>
                  </a:lnTo>
                  <a:lnTo>
                    <a:pt x="4535" y="187271"/>
                  </a:lnTo>
                  <a:lnTo>
                    <a:pt x="2698" y="205810"/>
                  </a:lnTo>
                  <a:lnTo>
                    <a:pt x="1383" y="224553"/>
                  </a:lnTo>
                  <a:lnTo>
                    <a:pt x="465" y="243188"/>
                  </a:lnTo>
                  <a:lnTo>
                    <a:pt x="0" y="261275"/>
                  </a:lnTo>
                  <a:lnTo>
                    <a:pt x="213" y="278194"/>
                  </a:lnTo>
                  <a:lnTo>
                    <a:pt x="1169" y="293734"/>
                  </a:lnTo>
                  <a:lnTo>
                    <a:pt x="2795" y="308491"/>
                  </a:lnTo>
                  <a:lnTo>
                    <a:pt x="4957" y="323628"/>
                  </a:lnTo>
                  <a:lnTo>
                    <a:pt x="7523" y="339777"/>
                  </a:lnTo>
                  <a:lnTo>
                    <a:pt x="10380" y="356730"/>
                  </a:lnTo>
                  <a:lnTo>
                    <a:pt x="13444" y="373736"/>
                  </a:lnTo>
                  <a:lnTo>
                    <a:pt x="16655" y="390323"/>
                  </a:lnTo>
                  <a:lnTo>
                    <a:pt x="20133" y="406189"/>
                  </a:lnTo>
                  <a:lnTo>
                    <a:pt x="24153" y="421064"/>
                  </a:lnTo>
                  <a:lnTo>
                    <a:pt x="28824" y="434913"/>
                  </a:lnTo>
                  <a:lnTo>
                    <a:pt x="34097" y="447872"/>
                  </a:lnTo>
                  <a:lnTo>
                    <a:pt x="39862" y="460130"/>
                  </a:lnTo>
                  <a:lnTo>
                    <a:pt x="46000" y="471861"/>
                  </a:lnTo>
                  <a:lnTo>
                    <a:pt x="52409" y="483047"/>
                  </a:lnTo>
                  <a:lnTo>
                    <a:pt x="59011" y="493494"/>
                  </a:lnTo>
                  <a:lnTo>
                    <a:pt x="65750" y="503150"/>
                  </a:lnTo>
                  <a:lnTo>
                    <a:pt x="72750" y="511939"/>
                  </a:lnTo>
                  <a:lnTo>
                    <a:pt x="80289" y="519697"/>
                  </a:lnTo>
                  <a:lnTo>
                    <a:pt x="88478" y="526425"/>
                  </a:lnTo>
                  <a:lnTo>
                    <a:pt x="97438" y="531942"/>
                  </a:lnTo>
                  <a:lnTo>
                    <a:pt x="107363" y="535825"/>
                  </a:lnTo>
                  <a:lnTo>
                    <a:pt x="118260" y="537992"/>
                  </a:lnTo>
                  <a:lnTo>
                    <a:pt x="129833" y="538652"/>
                  </a:lnTo>
                  <a:lnTo>
                    <a:pt x="141593" y="538114"/>
                  </a:lnTo>
                  <a:lnTo>
                    <a:pt x="153242" y="536682"/>
                  </a:lnTo>
                  <a:lnTo>
                    <a:pt x="164671" y="534605"/>
                  </a:lnTo>
                  <a:lnTo>
                    <a:pt x="175879" y="532073"/>
                  </a:lnTo>
                  <a:lnTo>
                    <a:pt x="186898" y="529222"/>
                  </a:lnTo>
                  <a:lnTo>
                    <a:pt x="197774" y="525988"/>
                  </a:lnTo>
                  <a:lnTo>
                    <a:pt x="208543" y="522132"/>
                  </a:lnTo>
                  <a:lnTo>
                    <a:pt x="219233" y="517576"/>
                  </a:lnTo>
                  <a:lnTo>
                    <a:pt x="229795" y="512500"/>
                  </a:lnTo>
                  <a:lnTo>
                    <a:pt x="241361" y="506652"/>
                  </a:lnTo>
                  <a:lnTo>
                    <a:pt x="257184" y="498401"/>
                  </a:lnTo>
                  <a:lnTo>
                    <a:pt x="282752" y="4849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221100" y="371249"/>
              <a:ext cx="124275" cy="185935"/>
            </a:xfrm>
            <a:custGeom>
              <a:avLst/>
              <a:gdLst/>
              <a:ahLst/>
              <a:cxnLst/>
              <a:rect l="0" t="0" r="0" b="0"/>
              <a:pathLst>
                <a:path w="124275" h="185935">
                  <a:moveTo>
                    <a:pt x="29517" y="94176"/>
                  </a:moveTo>
                  <a:lnTo>
                    <a:pt x="38318" y="91242"/>
                  </a:lnTo>
                  <a:lnTo>
                    <a:pt x="46665" y="88460"/>
                  </a:lnTo>
                  <a:lnTo>
                    <a:pt x="55355" y="85551"/>
                  </a:lnTo>
                  <a:lnTo>
                    <a:pt x="64130" y="82165"/>
                  </a:lnTo>
                  <a:lnTo>
                    <a:pt x="72328" y="77703"/>
                  </a:lnTo>
                  <a:lnTo>
                    <a:pt x="79604" y="71928"/>
                  </a:lnTo>
                  <a:lnTo>
                    <a:pt x="85622" y="64767"/>
                  </a:lnTo>
                  <a:lnTo>
                    <a:pt x="89906" y="56134"/>
                  </a:lnTo>
                  <a:lnTo>
                    <a:pt x="92365" y="46154"/>
                  </a:lnTo>
                  <a:lnTo>
                    <a:pt x="92895" y="35555"/>
                  </a:lnTo>
                  <a:lnTo>
                    <a:pt x="91215" y="25522"/>
                  </a:lnTo>
                  <a:lnTo>
                    <a:pt x="87382" y="16682"/>
                  </a:lnTo>
                  <a:lnTo>
                    <a:pt x="81726" y="9447"/>
                  </a:lnTo>
                  <a:lnTo>
                    <a:pt x="74651" y="4262"/>
                  </a:lnTo>
                  <a:lnTo>
                    <a:pt x="66531" y="1154"/>
                  </a:lnTo>
                  <a:lnTo>
                    <a:pt x="57829" y="0"/>
                  </a:lnTo>
                  <a:lnTo>
                    <a:pt x="49075" y="721"/>
                  </a:lnTo>
                  <a:lnTo>
                    <a:pt x="40567" y="3092"/>
                  </a:lnTo>
                  <a:lnTo>
                    <a:pt x="32552" y="6951"/>
                  </a:lnTo>
                  <a:lnTo>
                    <a:pt x="25315" y="12280"/>
                  </a:lnTo>
                  <a:lnTo>
                    <a:pt x="18932" y="18945"/>
                  </a:lnTo>
                  <a:lnTo>
                    <a:pt x="13476" y="27030"/>
                  </a:lnTo>
                  <a:lnTo>
                    <a:pt x="9101" y="36891"/>
                  </a:lnTo>
                  <a:lnTo>
                    <a:pt x="5785" y="48560"/>
                  </a:lnTo>
                  <a:lnTo>
                    <a:pt x="3370" y="61634"/>
                  </a:lnTo>
                  <a:lnTo>
                    <a:pt x="1658" y="75472"/>
                  </a:lnTo>
                  <a:lnTo>
                    <a:pt x="475" y="89626"/>
                  </a:lnTo>
                  <a:lnTo>
                    <a:pt x="0" y="103703"/>
                  </a:lnTo>
                  <a:lnTo>
                    <a:pt x="738" y="117302"/>
                  </a:lnTo>
                  <a:lnTo>
                    <a:pt x="2869" y="130254"/>
                  </a:lnTo>
                  <a:lnTo>
                    <a:pt x="6438" y="142425"/>
                  </a:lnTo>
                  <a:lnTo>
                    <a:pt x="11507" y="153614"/>
                  </a:lnTo>
                  <a:lnTo>
                    <a:pt x="17962" y="163797"/>
                  </a:lnTo>
                  <a:lnTo>
                    <a:pt x="25720" y="172620"/>
                  </a:lnTo>
                  <a:lnTo>
                    <a:pt x="34822" y="179345"/>
                  </a:lnTo>
                  <a:lnTo>
                    <a:pt x="45155" y="183750"/>
                  </a:lnTo>
                  <a:lnTo>
                    <a:pt x="56177" y="185912"/>
                  </a:lnTo>
                  <a:lnTo>
                    <a:pt x="67034" y="185934"/>
                  </a:lnTo>
                  <a:lnTo>
                    <a:pt x="77253" y="184107"/>
                  </a:lnTo>
                  <a:lnTo>
                    <a:pt x="86629" y="181122"/>
                  </a:lnTo>
                  <a:lnTo>
                    <a:pt x="96067" y="177674"/>
                  </a:lnTo>
                  <a:lnTo>
                    <a:pt x="107508" y="173468"/>
                  </a:lnTo>
                  <a:lnTo>
                    <a:pt x="124274" y="1678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367668" y="388733"/>
              <a:ext cx="146163" cy="192506"/>
            </a:xfrm>
            <a:custGeom>
              <a:avLst/>
              <a:gdLst/>
              <a:ahLst/>
              <a:cxnLst/>
              <a:rect l="0" t="0" r="0" b="0"/>
              <a:pathLst>
                <a:path w="146163" h="192506">
                  <a:moveTo>
                    <a:pt x="9291" y="76692"/>
                  </a:moveTo>
                  <a:lnTo>
                    <a:pt x="9358" y="88360"/>
                  </a:lnTo>
                  <a:lnTo>
                    <a:pt x="9998" y="98849"/>
                  </a:lnTo>
                  <a:lnTo>
                    <a:pt x="11286" y="109150"/>
                  </a:lnTo>
                  <a:lnTo>
                    <a:pt x="12800" y="119452"/>
                  </a:lnTo>
                  <a:lnTo>
                    <a:pt x="13819" y="129795"/>
                  </a:lnTo>
                  <a:lnTo>
                    <a:pt x="13969" y="140129"/>
                  </a:lnTo>
                  <a:lnTo>
                    <a:pt x="12856" y="148439"/>
                  </a:lnTo>
                  <a:lnTo>
                    <a:pt x="10491" y="151535"/>
                  </a:lnTo>
                  <a:lnTo>
                    <a:pt x="7812" y="149221"/>
                  </a:lnTo>
                  <a:lnTo>
                    <a:pt x="5418" y="142878"/>
                  </a:lnTo>
                  <a:lnTo>
                    <a:pt x="3510" y="133844"/>
                  </a:lnTo>
                  <a:lnTo>
                    <a:pt x="2081" y="123065"/>
                  </a:lnTo>
                  <a:lnTo>
                    <a:pt x="1051" y="111159"/>
                  </a:lnTo>
                  <a:lnTo>
                    <a:pt x="330" y="98521"/>
                  </a:lnTo>
                  <a:lnTo>
                    <a:pt x="0" y="85406"/>
                  </a:lnTo>
                  <a:lnTo>
                    <a:pt x="304" y="71978"/>
                  </a:lnTo>
                  <a:lnTo>
                    <a:pt x="1328" y="58353"/>
                  </a:lnTo>
                  <a:lnTo>
                    <a:pt x="3168" y="44929"/>
                  </a:lnTo>
                  <a:lnTo>
                    <a:pt x="6006" y="32365"/>
                  </a:lnTo>
                  <a:lnTo>
                    <a:pt x="9843" y="20971"/>
                  </a:lnTo>
                  <a:lnTo>
                    <a:pt x="14539" y="11354"/>
                  </a:lnTo>
                  <a:lnTo>
                    <a:pt x="19908" y="4555"/>
                  </a:lnTo>
                  <a:lnTo>
                    <a:pt x="25777" y="876"/>
                  </a:lnTo>
                  <a:lnTo>
                    <a:pt x="32004" y="0"/>
                  </a:lnTo>
                  <a:lnTo>
                    <a:pt x="38483" y="1373"/>
                  </a:lnTo>
                  <a:lnTo>
                    <a:pt x="45136" y="4438"/>
                  </a:lnTo>
                  <a:lnTo>
                    <a:pt x="51908" y="8726"/>
                  </a:lnTo>
                  <a:lnTo>
                    <a:pt x="58761" y="13879"/>
                  </a:lnTo>
                  <a:lnTo>
                    <a:pt x="65664" y="19640"/>
                  </a:lnTo>
                  <a:lnTo>
                    <a:pt x="72435" y="26149"/>
                  </a:lnTo>
                  <a:lnTo>
                    <a:pt x="78756" y="33888"/>
                  </a:lnTo>
                  <a:lnTo>
                    <a:pt x="84488" y="43022"/>
                  </a:lnTo>
                  <a:lnTo>
                    <a:pt x="89660" y="53260"/>
                  </a:lnTo>
                  <a:lnTo>
                    <a:pt x="94367" y="64050"/>
                  </a:lnTo>
                  <a:lnTo>
                    <a:pt x="98721" y="75012"/>
                  </a:lnTo>
                  <a:lnTo>
                    <a:pt x="102814" y="85965"/>
                  </a:lnTo>
                  <a:lnTo>
                    <a:pt x="106724" y="96845"/>
                  </a:lnTo>
                  <a:lnTo>
                    <a:pt x="110506" y="107641"/>
                  </a:lnTo>
                  <a:lnTo>
                    <a:pt x="114200" y="118365"/>
                  </a:lnTo>
                  <a:lnTo>
                    <a:pt x="117834" y="129033"/>
                  </a:lnTo>
                  <a:lnTo>
                    <a:pt x="121426" y="139649"/>
                  </a:lnTo>
                  <a:lnTo>
                    <a:pt x="125034" y="149964"/>
                  </a:lnTo>
                  <a:lnTo>
                    <a:pt x="129204" y="160592"/>
                  </a:lnTo>
                  <a:lnTo>
                    <a:pt x="135421" y="173587"/>
                  </a:lnTo>
                  <a:lnTo>
                    <a:pt x="146162" y="1925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577001" y="223269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1442" y="8679"/>
                  </a:lnTo>
                  <a:lnTo>
                    <a:pt x="3355" y="21199"/>
                  </a:lnTo>
                  <a:lnTo>
                    <a:pt x="5178" y="36026"/>
                  </a:lnTo>
                  <a:lnTo>
                    <a:pt x="6682" y="52538"/>
                  </a:lnTo>
                  <a:lnTo>
                    <a:pt x="7998" y="70176"/>
                  </a:lnTo>
                  <a:lnTo>
                    <a:pt x="9479" y="88305"/>
                  </a:lnTo>
                  <a:lnTo>
                    <a:pt x="11319" y="106532"/>
                  </a:lnTo>
                  <a:lnTo>
                    <a:pt x="13383" y="124683"/>
                  </a:lnTo>
                  <a:lnTo>
                    <a:pt x="15314" y="142709"/>
                  </a:lnTo>
                  <a:lnTo>
                    <a:pt x="16909" y="160613"/>
                  </a:lnTo>
                  <a:lnTo>
                    <a:pt x="18132" y="178417"/>
                  </a:lnTo>
                  <a:lnTo>
                    <a:pt x="19028" y="196145"/>
                  </a:lnTo>
                  <a:lnTo>
                    <a:pt x="19665" y="213813"/>
                  </a:lnTo>
                  <a:lnTo>
                    <a:pt x="20110" y="231273"/>
                  </a:lnTo>
                  <a:lnTo>
                    <a:pt x="20416" y="248230"/>
                  </a:lnTo>
                  <a:lnTo>
                    <a:pt x="20625" y="264550"/>
                  </a:lnTo>
                  <a:lnTo>
                    <a:pt x="20767" y="279861"/>
                  </a:lnTo>
                  <a:lnTo>
                    <a:pt x="20878" y="295081"/>
                  </a:lnTo>
                  <a:lnTo>
                    <a:pt x="20969" y="312663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82244" y="307497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80578" y="2867"/>
                  </a:lnTo>
                  <a:lnTo>
                    <a:pt x="170951" y="5009"/>
                  </a:lnTo>
                  <a:lnTo>
                    <a:pt x="159664" y="6617"/>
                  </a:lnTo>
                  <a:lnTo>
                    <a:pt x="146996" y="7970"/>
                  </a:lnTo>
                  <a:lnTo>
                    <a:pt x="133517" y="9467"/>
                  </a:lnTo>
                  <a:lnTo>
                    <a:pt x="119640" y="11313"/>
                  </a:lnTo>
                  <a:lnTo>
                    <a:pt x="105431" y="13380"/>
                  </a:lnTo>
                  <a:lnTo>
                    <a:pt x="90691" y="15313"/>
                  </a:lnTo>
                  <a:lnTo>
                    <a:pt x="75355" y="16909"/>
                  </a:lnTo>
                  <a:lnTo>
                    <a:pt x="60041" y="18135"/>
                  </a:lnTo>
                  <a:lnTo>
                    <a:pt x="44363" y="19166"/>
                  </a:lnTo>
                  <a:lnTo>
                    <a:pt x="25825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682286" y="349611"/>
              <a:ext cx="136871" cy="180204"/>
            </a:xfrm>
            <a:custGeom>
              <a:avLst/>
              <a:gdLst/>
              <a:ahLst/>
              <a:cxnLst/>
              <a:rect l="0" t="0" r="0" b="0"/>
              <a:pathLst>
                <a:path w="136871" h="180204">
                  <a:moveTo>
                    <a:pt x="0" y="63171"/>
                  </a:moveTo>
                  <a:lnTo>
                    <a:pt x="5800" y="71973"/>
                  </a:lnTo>
                  <a:lnTo>
                    <a:pt x="10725" y="80319"/>
                  </a:lnTo>
                  <a:lnTo>
                    <a:pt x="15227" y="89018"/>
                  </a:lnTo>
                  <a:lnTo>
                    <a:pt x="19448" y="98139"/>
                  </a:lnTo>
                  <a:lnTo>
                    <a:pt x="23462" y="107634"/>
                  </a:lnTo>
                  <a:lnTo>
                    <a:pt x="27328" y="117421"/>
                  </a:lnTo>
                  <a:lnTo>
                    <a:pt x="31253" y="127263"/>
                  </a:lnTo>
                  <a:lnTo>
                    <a:pt x="35576" y="136788"/>
                  </a:lnTo>
                  <a:lnTo>
                    <a:pt x="40447" y="145826"/>
                  </a:lnTo>
                  <a:lnTo>
                    <a:pt x="45685" y="154538"/>
                  </a:lnTo>
                  <a:lnTo>
                    <a:pt x="50894" y="163307"/>
                  </a:lnTo>
                  <a:lnTo>
                    <a:pt x="55805" y="172285"/>
                  </a:lnTo>
                  <a:lnTo>
                    <a:pt x="59102" y="178969"/>
                  </a:lnTo>
                  <a:lnTo>
                    <a:pt x="59496" y="180203"/>
                  </a:lnTo>
                  <a:lnTo>
                    <a:pt x="57952" y="177047"/>
                  </a:lnTo>
                  <a:lnTo>
                    <a:pt x="55389" y="171082"/>
                  </a:lnTo>
                  <a:lnTo>
                    <a:pt x="52321" y="163397"/>
                  </a:lnTo>
                  <a:lnTo>
                    <a:pt x="49012" y="154659"/>
                  </a:lnTo>
                  <a:lnTo>
                    <a:pt x="45593" y="145267"/>
                  </a:lnTo>
                  <a:lnTo>
                    <a:pt x="42290" y="135301"/>
                  </a:lnTo>
                  <a:lnTo>
                    <a:pt x="39440" y="124601"/>
                  </a:lnTo>
                  <a:lnTo>
                    <a:pt x="37191" y="113135"/>
                  </a:lnTo>
                  <a:lnTo>
                    <a:pt x="35678" y="101158"/>
                  </a:lnTo>
                  <a:lnTo>
                    <a:pt x="35111" y="89117"/>
                  </a:lnTo>
                  <a:lnTo>
                    <a:pt x="35517" y="77279"/>
                  </a:lnTo>
                  <a:lnTo>
                    <a:pt x="37096" y="65889"/>
                  </a:lnTo>
                  <a:lnTo>
                    <a:pt x="40283" y="55240"/>
                  </a:lnTo>
                  <a:lnTo>
                    <a:pt x="45173" y="45422"/>
                  </a:lnTo>
                  <a:lnTo>
                    <a:pt x="51729" y="36677"/>
                  </a:lnTo>
                  <a:lnTo>
                    <a:pt x="59949" y="29474"/>
                  </a:lnTo>
                  <a:lnTo>
                    <a:pt x="69654" y="23920"/>
                  </a:lnTo>
                  <a:lnTo>
                    <a:pt x="80338" y="19626"/>
                  </a:lnTo>
                  <a:lnTo>
                    <a:pt x="92512" y="15360"/>
                  </a:lnTo>
                  <a:lnTo>
                    <a:pt x="109478" y="963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60390" y="411626"/>
              <a:ext cx="221980" cy="135390"/>
            </a:xfrm>
            <a:custGeom>
              <a:avLst/>
              <a:gdLst/>
              <a:ahLst/>
              <a:cxnLst/>
              <a:rect l="0" t="0" r="0" b="0"/>
              <a:pathLst>
                <a:path w="221980" h="135390">
                  <a:moveTo>
                    <a:pt x="116694" y="32742"/>
                  </a:moveTo>
                  <a:lnTo>
                    <a:pt x="110759" y="24075"/>
                  </a:lnTo>
                  <a:lnTo>
                    <a:pt x="104554" y="17008"/>
                  </a:lnTo>
                  <a:lnTo>
                    <a:pt x="97453" y="10912"/>
                  </a:lnTo>
                  <a:lnTo>
                    <a:pt x="89341" y="5856"/>
                  </a:lnTo>
                  <a:lnTo>
                    <a:pt x="80046" y="2291"/>
                  </a:lnTo>
                  <a:lnTo>
                    <a:pt x="69607" y="343"/>
                  </a:lnTo>
                  <a:lnTo>
                    <a:pt x="58528" y="0"/>
                  </a:lnTo>
                  <a:lnTo>
                    <a:pt x="47639" y="1282"/>
                  </a:lnTo>
                  <a:lnTo>
                    <a:pt x="37401" y="4040"/>
                  </a:lnTo>
                  <a:lnTo>
                    <a:pt x="28072" y="8332"/>
                  </a:lnTo>
                  <a:lnTo>
                    <a:pt x="19880" y="14485"/>
                  </a:lnTo>
                  <a:lnTo>
                    <a:pt x="12826" y="22508"/>
                  </a:lnTo>
                  <a:lnTo>
                    <a:pt x="7072" y="31979"/>
                  </a:lnTo>
                  <a:lnTo>
                    <a:pt x="3022" y="42244"/>
                  </a:lnTo>
                  <a:lnTo>
                    <a:pt x="739" y="52850"/>
                  </a:lnTo>
                  <a:lnTo>
                    <a:pt x="0" y="63562"/>
                  </a:lnTo>
                  <a:lnTo>
                    <a:pt x="483" y="74280"/>
                  </a:lnTo>
                  <a:lnTo>
                    <a:pt x="1884" y="84963"/>
                  </a:lnTo>
                  <a:lnTo>
                    <a:pt x="4109" y="95442"/>
                  </a:lnTo>
                  <a:lnTo>
                    <a:pt x="7273" y="105412"/>
                  </a:lnTo>
                  <a:lnTo>
                    <a:pt x="11365" y="114738"/>
                  </a:lnTo>
                  <a:lnTo>
                    <a:pt x="16418" y="122967"/>
                  </a:lnTo>
                  <a:lnTo>
                    <a:pt x="22566" y="129284"/>
                  </a:lnTo>
                  <a:lnTo>
                    <a:pt x="29779" y="133414"/>
                  </a:lnTo>
                  <a:lnTo>
                    <a:pt x="37895" y="135389"/>
                  </a:lnTo>
                  <a:lnTo>
                    <a:pt x="46713" y="135284"/>
                  </a:lnTo>
                  <a:lnTo>
                    <a:pt x="56042" y="133359"/>
                  </a:lnTo>
                  <a:lnTo>
                    <a:pt x="65406" y="129816"/>
                  </a:lnTo>
                  <a:lnTo>
                    <a:pt x="74080" y="124705"/>
                  </a:lnTo>
                  <a:lnTo>
                    <a:pt x="81724" y="118194"/>
                  </a:lnTo>
                  <a:lnTo>
                    <a:pt x="88347" y="110384"/>
                  </a:lnTo>
                  <a:lnTo>
                    <a:pt x="94110" y="101240"/>
                  </a:lnTo>
                  <a:lnTo>
                    <a:pt x="99227" y="90899"/>
                  </a:lnTo>
                  <a:lnTo>
                    <a:pt x="104392" y="80797"/>
                  </a:lnTo>
                  <a:lnTo>
                    <a:pt x="110502" y="74596"/>
                  </a:lnTo>
                  <a:lnTo>
                    <a:pt x="117189" y="74161"/>
                  </a:lnTo>
                  <a:lnTo>
                    <a:pt x="123677" y="77682"/>
                  </a:lnTo>
                  <a:lnTo>
                    <a:pt x="129997" y="83492"/>
                  </a:lnTo>
                  <a:lnTo>
                    <a:pt x="136332" y="90392"/>
                  </a:lnTo>
                  <a:lnTo>
                    <a:pt x="142780" y="97698"/>
                  </a:lnTo>
                  <a:lnTo>
                    <a:pt x="149528" y="104929"/>
                  </a:lnTo>
                  <a:lnTo>
                    <a:pt x="156868" y="111652"/>
                  </a:lnTo>
                  <a:lnTo>
                    <a:pt x="164902" y="117690"/>
                  </a:lnTo>
                  <a:lnTo>
                    <a:pt x="173502" y="122736"/>
                  </a:lnTo>
                  <a:lnTo>
                    <a:pt x="183451" y="126633"/>
                  </a:lnTo>
                  <a:lnTo>
                    <a:pt x="197862" y="128604"/>
                  </a:lnTo>
                  <a:lnTo>
                    <a:pt x="221979" y="127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113954" y="139041"/>
              <a:ext cx="42115" cy="389556"/>
            </a:xfrm>
            <a:custGeom>
              <a:avLst/>
              <a:gdLst/>
              <a:ahLst/>
              <a:cxnLst/>
              <a:rect l="0" t="0" r="0" b="0"/>
              <a:pathLst>
                <a:path w="42115" h="389556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2000" y="41084"/>
                  </a:lnTo>
                  <a:lnTo>
                    <a:pt x="3686" y="54771"/>
                  </a:lnTo>
                  <a:lnTo>
                    <a:pt x="5354" y="69576"/>
                  </a:lnTo>
                  <a:lnTo>
                    <a:pt x="6772" y="85723"/>
                  </a:lnTo>
                  <a:lnTo>
                    <a:pt x="8043" y="102622"/>
                  </a:lnTo>
                  <a:lnTo>
                    <a:pt x="9502" y="119119"/>
                  </a:lnTo>
                  <a:lnTo>
                    <a:pt x="11330" y="134584"/>
                  </a:lnTo>
                  <a:lnTo>
                    <a:pt x="13388" y="149067"/>
                  </a:lnTo>
                  <a:lnTo>
                    <a:pt x="15317" y="163013"/>
                  </a:lnTo>
                  <a:lnTo>
                    <a:pt x="16915" y="176773"/>
                  </a:lnTo>
                  <a:lnTo>
                    <a:pt x="18311" y="190847"/>
                  </a:lnTo>
                  <a:lnTo>
                    <a:pt x="19854" y="205915"/>
                  </a:lnTo>
                  <a:lnTo>
                    <a:pt x="21740" y="222242"/>
                  </a:lnTo>
                  <a:lnTo>
                    <a:pt x="23837" y="239432"/>
                  </a:lnTo>
                  <a:lnTo>
                    <a:pt x="25791" y="256657"/>
                  </a:lnTo>
                  <a:lnTo>
                    <a:pt x="27403" y="273423"/>
                  </a:lnTo>
                  <a:lnTo>
                    <a:pt x="28638" y="289594"/>
                  </a:lnTo>
                  <a:lnTo>
                    <a:pt x="29542" y="305212"/>
                  </a:lnTo>
                  <a:lnTo>
                    <a:pt x="30188" y="320368"/>
                  </a:lnTo>
                  <a:lnTo>
                    <a:pt x="30839" y="334760"/>
                  </a:lnTo>
                  <a:lnTo>
                    <a:pt x="32098" y="349196"/>
                  </a:lnTo>
                  <a:lnTo>
                    <a:pt x="35196" y="366066"/>
                  </a:lnTo>
                  <a:lnTo>
                    <a:pt x="42114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18990" y="560181"/>
              <a:ext cx="1189722" cy="76420"/>
            </a:xfrm>
            <a:custGeom>
              <a:avLst/>
              <a:gdLst/>
              <a:ahLst/>
              <a:cxnLst/>
              <a:rect l="0" t="0" r="0" b="0"/>
              <a:pathLst>
                <a:path w="1189722" h="76420">
                  <a:moveTo>
                    <a:pt x="1189721" y="0"/>
                  </a:moveTo>
                  <a:lnTo>
                    <a:pt x="1183920" y="6002"/>
                  </a:lnTo>
                  <a:lnTo>
                    <a:pt x="1178995" y="12847"/>
                  </a:lnTo>
                  <a:lnTo>
                    <a:pt x="1174488" y="21230"/>
                  </a:lnTo>
                  <a:lnTo>
                    <a:pt x="1170094" y="30684"/>
                  </a:lnTo>
                  <a:lnTo>
                    <a:pt x="1165433" y="40351"/>
                  </a:lnTo>
                  <a:lnTo>
                    <a:pt x="1160309" y="49696"/>
                  </a:lnTo>
                  <a:lnTo>
                    <a:pt x="1154386" y="58223"/>
                  </a:lnTo>
                  <a:lnTo>
                    <a:pt x="1147117" y="65330"/>
                  </a:lnTo>
                  <a:lnTo>
                    <a:pt x="1138342" y="70831"/>
                  </a:lnTo>
                  <a:lnTo>
                    <a:pt x="1128532" y="74555"/>
                  </a:lnTo>
                  <a:lnTo>
                    <a:pt x="1118571" y="76170"/>
                  </a:lnTo>
                  <a:lnTo>
                    <a:pt x="1108983" y="75703"/>
                  </a:lnTo>
                  <a:lnTo>
                    <a:pt x="1099768" y="73461"/>
                  </a:lnTo>
                  <a:lnTo>
                    <a:pt x="1090595" y="69831"/>
                  </a:lnTo>
                  <a:lnTo>
                    <a:pt x="1081236" y="65186"/>
                  </a:lnTo>
                  <a:lnTo>
                    <a:pt x="1071458" y="60310"/>
                  </a:lnTo>
                  <a:lnTo>
                    <a:pt x="1060969" y="56343"/>
                  </a:lnTo>
                  <a:lnTo>
                    <a:pt x="1049685" y="53839"/>
                  </a:lnTo>
                  <a:lnTo>
                    <a:pt x="1037850" y="52975"/>
                  </a:lnTo>
                  <a:lnTo>
                    <a:pt x="1025914" y="53835"/>
                  </a:lnTo>
                  <a:lnTo>
                    <a:pt x="1014141" y="56252"/>
                  </a:lnTo>
                  <a:lnTo>
                    <a:pt x="1002458" y="59448"/>
                  </a:lnTo>
                  <a:lnTo>
                    <a:pt x="990549" y="62196"/>
                  </a:lnTo>
                  <a:lnTo>
                    <a:pt x="978244" y="63839"/>
                  </a:lnTo>
                  <a:lnTo>
                    <a:pt x="965693" y="64105"/>
                  </a:lnTo>
                  <a:lnTo>
                    <a:pt x="953259" y="62835"/>
                  </a:lnTo>
                  <a:lnTo>
                    <a:pt x="941157" y="60125"/>
                  </a:lnTo>
                  <a:lnTo>
                    <a:pt x="929589" y="56221"/>
                  </a:lnTo>
                  <a:lnTo>
                    <a:pt x="918820" y="51400"/>
                  </a:lnTo>
                  <a:lnTo>
                    <a:pt x="908908" y="45911"/>
                  </a:lnTo>
                  <a:lnTo>
                    <a:pt x="899590" y="40112"/>
                  </a:lnTo>
                  <a:lnTo>
                    <a:pt x="890406" y="34454"/>
                  </a:lnTo>
                  <a:lnTo>
                    <a:pt x="881077" y="29184"/>
                  </a:lnTo>
                  <a:lnTo>
                    <a:pt x="871674" y="24834"/>
                  </a:lnTo>
                  <a:lnTo>
                    <a:pt x="862507" y="22275"/>
                  </a:lnTo>
                  <a:lnTo>
                    <a:pt x="853741" y="21818"/>
                  </a:lnTo>
                  <a:lnTo>
                    <a:pt x="845227" y="23292"/>
                  </a:lnTo>
                  <a:lnTo>
                    <a:pt x="836597" y="26333"/>
                  </a:lnTo>
                  <a:lnTo>
                    <a:pt x="827644" y="30555"/>
                  </a:lnTo>
                  <a:lnTo>
                    <a:pt x="818325" y="35471"/>
                  </a:lnTo>
                  <a:lnTo>
                    <a:pt x="808683" y="40520"/>
                  </a:lnTo>
                  <a:lnTo>
                    <a:pt x="798782" y="45379"/>
                  </a:lnTo>
                  <a:lnTo>
                    <a:pt x="788521" y="49621"/>
                  </a:lnTo>
                  <a:lnTo>
                    <a:pt x="777648" y="52638"/>
                  </a:lnTo>
                  <a:lnTo>
                    <a:pt x="766083" y="54216"/>
                  </a:lnTo>
                  <a:lnTo>
                    <a:pt x="754215" y="54309"/>
                  </a:lnTo>
                  <a:lnTo>
                    <a:pt x="742782" y="52859"/>
                  </a:lnTo>
                  <a:lnTo>
                    <a:pt x="732162" y="50001"/>
                  </a:lnTo>
                  <a:lnTo>
                    <a:pt x="722236" y="46152"/>
                  </a:lnTo>
                  <a:lnTo>
                    <a:pt x="712577" y="41893"/>
                  </a:lnTo>
                  <a:lnTo>
                    <a:pt x="702892" y="37601"/>
                  </a:lnTo>
                  <a:lnTo>
                    <a:pt x="693065" y="33757"/>
                  </a:lnTo>
                  <a:lnTo>
                    <a:pt x="683073" y="31014"/>
                  </a:lnTo>
                  <a:lnTo>
                    <a:pt x="672937" y="29619"/>
                  </a:lnTo>
                  <a:lnTo>
                    <a:pt x="662688" y="29481"/>
                  </a:lnTo>
                  <a:lnTo>
                    <a:pt x="652354" y="30369"/>
                  </a:lnTo>
                  <a:lnTo>
                    <a:pt x="641964" y="32041"/>
                  </a:lnTo>
                  <a:lnTo>
                    <a:pt x="631699" y="34448"/>
                  </a:lnTo>
                  <a:lnTo>
                    <a:pt x="621881" y="37733"/>
                  </a:lnTo>
                  <a:lnTo>
                    <a:pt x="612638" y="41894"/>
                  </a:lnTo>
                  <a:lnTo>
                    <a:pt x="603617" y="46482"/>
                  </a:lnTo>
                  <a:lnTo>
                    <a:pt x="594107" y="50721"/>
                  </a:lnTo>
                  <a:lnTo>
                    <a:pt x="583746" y="54190"/>
                  </a:lnTo>
                  <a:lnTo>
                    <a:pt x="572666" y="56500"/>
                  </a:lnTo>
                  <a:lnTo>
                    <a:pt x="561303" y="57142"/>
                  </a:lnTo>
                  <a:lnTo>
                    <a:pt x="549949" y="56013"/>
                  </a:lnTo>
                  <a:lnTo>
                    <a:pt x="538562" y="53322"/>
                  </a:lnTo>
                  <a:lnTo>
                    <a:pt x="526859" y="49389"/>
                  </a:lnTo>
                  <a:lnTo>
                    <a:pt x="514696" y="44541"/>
                  </a:lnTo>
                  <a:lnTo>
                    <a:pt x="502240" y="39528"/>
                  </a:lnTo>
                  <a:lnTo>
                    <a:pt x="489871" y="35470"/>
                  </a:lnTo>
                  <a:lnTo>
                    <a:pt x="477809" y="32905"/>
                  </a:lnTo>
                  <a:lnTo>
                    <a:pt x="466097" y="32000"/>
                  </a:lnTo>
                  <a:lnTo>
                    <a:pt x="454700" y="32832"/>
                  </a:lnTo>
                  <a:lnTo>
                    <a:pt x="443553" y="35245"/>
                  </a:lnTo>
                  <a:lnTo>
                    <a:pt x="432591" y="38947"/>
                  </a:lnTo>
                  <a:lnTo>
                    <a:pt x="421765" y="43632"/>
                  </a:lnTo>
                  <a:lnTo>
                    <a:pt x="411028" y="49026"/>
                  </a:lnTo>
                  <a:lnTo>
                    <a:pt x="400189" y="54591"/>
                  </a:lnTo>
                  <a:lnTo>
                    <a:pt x="388918" y="59560"/>
                  </a:lnTo>
                  <a:lnTo>
                    <a:pt x="377083" y="63554"/>
                  </a:lnTo>
                  <a:lnTo>
                    <a:pt x="365033" y="66233"/>
                  </a:lnTo>
                  <a:lnTo>
                    <a:pt x="353476" y="67132"/>
                  </a:lnTo>
                  <a:lnTo>
                    <a:pt x="342775" y="66182"/>
                  </a:lnTo>
                  <a:lnTo>
                    <a:pt x="332793" y="63783"/>
                  </a:lnTo>
                  <a:lnTo>
                    <a:pt x="323097" y="60579"/>
                  </a:lnTo>
                  <a:lnTo>
                    <a:pt x="313383" y="57029"/>
                  </a:lnTo>
                  <a:lnTo>
                    <a:pt x="303365" y="53533"/>
                  </a:lnTo>
                  <a:lnTo>
                    <a:pt x="292715" y="50499"/>
                  </a:lnTo>
                  <a:lnTo>
                    <a:pt x="281323" y="48104"/>
                  </a:lnTo>
                  <a:lnTo>
                    <a:pt x="269416" y="46651"/>
                  </a:lnTo>
                  <a:lnTo>
                    <a:pt x="257431" y="46650"/>
                  </a:lnTo>
                  <a:lnTo>
                    <a:pt x="245626" y="48233"/>
                  </a:lnTo>
                  <a:lnTo>
                    <a:pt x="233922" y="50905"/>
                  </a:lnTo>
                  <a:lnTo>
                    <a:pt x="221998" y="53768"/>
                  </a:lnTo>
                  <a:lnTo>
                    <a:pt x="209684" y="56273"/>
                  </a:lnTo>
                  <a:lnTo>
                    <a:pt x="197125" y="58087"/>
                  </a:lnTo>
                  <a:lnTo>
                    <a:pt x="184687" y="58920"/>
                  </a:lnTo>
                  <a:lnTo>
                    <a:pt x="172573" y="58741"/>
                  </a:lnTo>
                  <a:lnTo>
                    <a:pt x="160657" y="58011"/>
                  </a:lnTo>
                  <a:lnTo>
                    <a:pt x="148591" y="57529"/>
                  </a:lnTo>
                  <a:lnTo>
                    <a:pt x="136180" y="57735"/>
                  </a:lnTo>
                  <a:lnTo>
                    <a:pt x="123557" y="58709"/>
                  </a:lnTo>
                  <a:lnTo>
                    <a:pt x="111076" y="60361"/>
                  </a:lnTo>
                  <a:lnTo>
                    <a:pt x="98937" y="62548"/>
                  </a:lnTo>
                  <a:lnTo>
                    <a:pt x="87174" y="65136"/>
                  </a:lnTo>
                  <a:lnTo>
                    <a:pt x="75743" y="68010"/>
                  </a:lnTo>
                  <a:lnTo>
                    <a:pt x="64577" y="71077"/>
                  </a:lnTo>
                  <a:lnTo>
                    <a:pt x="53678" y="73930"/>
                  </a:lnTo>
                  <a:lnTo>
                    <a:pt x="41843" y="76022"/>
                  </a:lnTo>
                  <a:lnTo>
                    <a:pt x="25794" y="7641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79313" y="1299808"/>
            <a:ext cx="2576391" cy="600126"/>
            <a:chOff x="179313" y="1299808"/>
            <a:chExt cx="2576391" cy="600126"/>
          </a:xfrm>
        </p:grpSpPr>
        <p:sp>
          <p:nvSpPr>
            <p:cNvPr id="12" name="Freeform 11"/>
            <p:cNvSpPr/>
            <p:nvPr/>
          </p:nvSpPr>
          <p:spPr>
            <a:xfrm>
              <a:off x="179313" y="1541964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72492" y="7662"/>
                  </a:lnTo>
                  <a:lnTo>
                    <a:pt x="61364" y="5519"/>
                  </a:lnTo>
                  <a:lnTo>
                    <a:pt x="49783" y="3917"/>
                  </a:lnTo>
                  <a:lnTo>
                    <a:pt x="38269" y="2733"/>
                  </a:lnTo>
                  <a:lnTo>
                    <a:pt x="26954" y="1755"/>
                  </a:lnTo>
                  <a:lnTo>
                    <a:pt x="14839" y="8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9354" y="1373508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5" y="81177"/>
                  </a:lnTo>
                  <a:lnTo>
                    <a:pt x="177" y="97107"/>
                  </a:lnTo>
                  <a:lnTo>
                    <a:pt x="826" y="112482"/>
                  </a:lnTo>
                  <a:lnTo>
                    <a:pt x="2074" y="126935"/>
                  </a:lnTo>
                  <a:lnTo>
                    <a:pt x="3727" y="140773"/>
                  </a:lnTo>
                  <a:lnTo>
                    <a:pt x="5375" y="154751"/>
                  </a:lnTo>
                  <a:lnTo>
                    <a:pt x="6778" y="169305"/>
                  </a:lnTo>
                  <a:lnTo>
                    <a:pt x="7871" y="184371"/>
                  </a:lnTo>
                  <a:lnTo>
                    <a:pt x="8679" y="199571"/>
                  </a:lnTo>
                  <a:lnTo>
                    <a:pt x="9262" y="214654"/>
                  </a:lnTo>
                  <a:lnTo>
                    <a:pt x="9839" y="229530"/>
                  </a:lnTo>
                  <a:lnTo>
                    <a:pt x="10767" y="244197"/>
                  </a:lnTo>
                  <a:lnTo>
                    <a:pt x="12207" y="258671"/>
                  </a:lnTo>
                  <a:lnTo>
                    <a:pt x="13998" y="272388"/>
                  </a:lnTo>
                  <a:lnTo>
                    <a:pt x="15927" y="285545"/>
                  </a:lnTo>
                  <a:lnTo>
                    <a:pt x="18165" y="299300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6753" y="1362979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5" y="36466"/>
                  </a:lnTo>
                  <a:lnTo>
                    <a:pt x="177" y="50487"/>
                  </a:lnTo>
                  <a:lnTo>
                    <a:pt x="826" y="65464"/>
                  </a:lnTo>
                  <a:lnTo>
                    <a:pt x="2074" y="81191"/>
                  </a:lnTo>
                  <a:lnTo>
                    <a:pt x="3727" y="97639"/>
                  </a:lnTo>
                  <a:lnTo>
                    <a:pt x="5375" y="114960"/>
                  </a:lnTo>
                  <a:lnTo>
                    <a:pt x="6783" y="133150"/>
                  </a:lnTo>
                  <a:lnTo>
                    <a:pt x="8048" y="151600"/>
                  </a:lnTo>
                  <a:lnTo>
                    <a:pt x="9505" y="169226"/>
                  </a:lnTo>
                  <a:lnTo>
                    <a:pt x="11331" y="185491"/>
                  </a:lnTo>
                  <a:lnTo>
                    <a:pt x="13389" y="200530"/>
                  </a:lnTo>
                  <a:lnTo>
                    <a:pt x="15317" y="214858"/>
                  </a:lnTo>
                  <a:lnTo>
                    <a:pt x="16911" y="228870"/>
                  </a:lnTo>
                  <a:lnTo>
                    <a:pt x="18133" y="242774"/>
                  </a:lnTo>
                  <a:lnTo>
                    <a:pt x="19029" y="256664"/>
                  </a:lnTo>
                  <a:lnTo>
                    <a:pt x="19666" y="270556"/>
                  </a:lnTo>
                  <a:lnTo>
                    <a:pt x="20111" y="283851"/>
                  </a:lnTo>
                  <a:lnTo>
                    <a:pt x="20466" y="296666"/>
                  </a:lnTo>
                  <a:lnTo>
                    <a:pt x="20764" y="310127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10940" y="1584078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104078" y="67"/>
                  </a:lnTo>
                  <a:lnTo>
                    <a:pt x="92949" y="707"/>
                  </a:lnTo>
                  <a:lnTo>
                    <a:pt x="81355" y="1999"/>
                  </a:lnTo>
                  <a:lnTo>
                    <a:pt x="69236" y="3695"/>
                  </a:lnTo>
                  <a:lnTo>
                    <a:pt x="55216" y="5545"/>
                  </a:lnTo>
                  <a:lnTo>
                    <a:pt x="34705" y="77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27425" y="1563021"/>
              <a:ext cx="4614" cy="94757"/>
            </a:xfrm>
            <a:custGeom>
              <a:avLst/>
              <a:gdLst/>
              <a:ahLst/>
              <a:cxnLst/>
              <a:rect l="0" t="0" r="0" b="0"/>
              <a:pathLst>
                <a:path w="4614" h="94757">
                  <a:moveTo>
                    <a:pt x="4613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54"/>
                  </a:lnTo>
                  <a:lnTo>
                    <a:pt x="513" y="42676"/>
                  </a:lnTo>
                  <a:lnTo>
                    <a:pt x="1385" y="53944"/>
                  </a:lnTo>
                  <a:lnTo>
                    <a:pt x="2691" y="69489"/>
                  </a:lnTo>
                  <a:lnTo>
                    <a:pt x="4613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00452" y="144720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32038" y="1536568"/>
              <a:ext cx="164494" cy="363366"/>
            </a:xfrm>
            <a:custGeom>
              <a:avLst/>
              <a:gdLst/>
              <a:ahLst/>
              <a:cxnLst/>
              <a:rect l="0" t="0" r="0" b="0"/>
              <a:pathLst>
                <a:path w="164494" h="363366">
                  <a:moveTo>
                    <a:pt x="115814" y="100152"/>
                  </a:moveTo>
                  <a:lnTo>
                    <a:pt x="124548" y="97152"/>
                  </a:lnTo>
                  <a:lnTo>
                    <a:pt x="132254" y="93729"/>
                  </a:lnTo>
                  <a:lnTo>
                    <a:pt x="139647" y="89524"/>
                  </a:lnTo>
                  <a:lnTo>
                    <a:pt x="146563" y="84278"/>
                  </a:lnTo>
                  <a:lnTo>
                    <a:pt x="152445" y="77500"/>
                  </a:lnTo>
                  <a:lnTo>
                    <a:pt x="157050" y="69068"/>
                  </a:lnTo>
                  <a:lnTo>
                    <a:pt x="159971" y="59328"/>
                  </a:lnTo>
                  <a:lnTo>
                    <a:pt x="160500" y="48885"/>
                  </a:lnTo>
                  <a:lnTo>
                    <a:pt x="158479" y="38171"/>
                  </a:lnTo>
                  <a:lnTo>
                    <a:pt x="154206" y="27727"/>
                  </a:lnTo>
                  <a:lnTo>
                    <a:pt x="148141" y="18254"/>
                  </a:lnTo>
                  <a:lnTo>
                    <a:pt x="140738" y="10056"/>
                  </a:lnTo>
                  <a:lnTo>
                    <a:pt x="132534" y="3725"/>
                  </a:lnTo>
                  <a:lnTo>
                    <a:pt x="124124" y="277"/>
                  </a:lnTo>
                  <a:lnTo>
                    <a:pt x="115851" y="0"/>
                  </a:lnTo>
                  <a:lnTo>
                    <a:pt x="107995" y="2559"/>
                  </a:lnTo>
                  <a:lnTo>
                    <a:pt x="100864" y="7390"/>
                  </a:lnTo>
                  <a:lnTo>
                    <a:pt x="94549" y="13930"/>
                  </a:lnTo>
                  <a:lnTo>
                    <a:pt x="88969" y="21705"/>
                  </a:lnTo>
                  <a:lnTo>
                    <a:pt x="83977" y="30352"/>
                  </a:lnTo>
                  <a:lnTo>
                    <a:pt x="79444" y="39603"/>
                  </a:lnTo>
                  <a:lnTo>
                    <a:pt x="75737" y="49268"/>
                  </a:lnTo>
                  <a:lnTo>
                    <a:pt x="73682" y="59216"/>
                  </a:lnTo>
                  <a:lnTo>
                    <a:pt x="73609" y="69336"/>
                  </a:lnTo>
                  <a:lnTo>
                    <a:pt x="75697" y="78912"/>
                  </a:lnTo>
                  <a:lnTo>
                    <a:pt x="80223" y="86672"/>
                  </a:lnTo>
                  <a:lnTo>
                    <a:pt x="87077" y="92067"/>
                  </a:lnTo>
                  <a:lnTo>
                    <a:pt x="95560" y="95042"/>
                  </a:lnTo>
                  <a:lnTo>
                    <a:pt x="104615" y="95684"/>
                  </a:lnTo>
                  <a:lnTo>
                    <a:pt x="113573" y="94291"/>
                  </a:lnTo>
                  <a:lnTo>
                    <a:pt x="121853" y="90952"/>
                  </a:lnTo>
                  <a:lnTo>
                    <a:pt x="128801" y="85454"/>
                  </a:lnTo>
                  <a:lnTo>
                    <a:pt x="134215" y="77946"/>
                  </a:lnTo>
                  <a:lnTo>
                    <a:pt x="138474" y="71328"/>
                  </a:lnTo>
                  <a:lnTo>
                    <a:pt x="141987" y="69598"/>
                  </a:lnTo>
                  <a:lnTo>
                    <a:pt x="144845" y="72737"/>
                  </a:lnTo>
                  <a:lnTo>
                    <a:pt x="147437" y="79475"/>
                  </a:lnTo>
                  <a:lnTo>
                    <a:pt x="150057" y="88666"/>
                  </a:lnTo>
                  <a:lnTo>
                    <a:pt x="152828" y="99491"/>
                  </a:lnTo>
                  <a:lnTo>
                    <a:pt x="155766" y="111403"/>
                  </a:lnTo>
                  <a:lnTo>
                    <a:pt x="158688" y="124199"/>
                  </a:lnTo>
                  <a:lnTo>
                    <a:pt x="161254" y="137945"/>
                  </a:lnTo>
                  <a:lnTo>
                    <a:pt x="163296" y="152597"/>
                  </a:lnTo>
                  <a:lnTo>
                    <a:pt x="164493" y="167526"/>
                  </a:lnTo>
                  <a:lnTo>
                    <a:pt x="164312" y="181638"/>
                  </a:lnTo>
                  <a:lnTo>
                    <a:pt x="162589" y="194388"/>
                  </a:lnTo>
                  <a:lnTo>
                    <a:pt x="159313" y="205745"/>
                  </a:lnTo>
                  <a:lnTo>
                    <a:pt x="154447" y="215916"/>
                  </a:lnTo>
                  <a:lnTo>
                    <a:pt x="148132" y="225165"/>
                  </a:lnTo>
                  <a:lnTo>
                    <a:pt x="140470" y="233735"/>
                  </a:lnTo>
                  <a:lnTo>
                    <a:pt x="131433" y="241819"/>
                  </a:lnTo>
                  <a:lnTo>
                    <a:pt x="121138" y="249564"/>
                  </a:lnTo>
                  <a:lnTo>
                    <a:pt x="109973" y="257075"/>
                  </a:lnTo>
                  <a:lnTo>
                    <a:pt x="98488" y="264425"/>
                  </a:lnTo>
                  <a:lnTo>
                    <a:pt x="87028" y="271667"/>
                  </a:lnTo>
                  <a:lnTo>
                    <a:pt x="75895" y="278835"/>
                  </a:lnTo>
                  <a:lnTo>
                    <a:pt x="65418" y="285954"/>
                  </a:lnTo>
                  <a:lnTo>
                    <a:pt x="55707" y="293045"/>
                  </a:lnTo>
                  <a:lnTo>
                    <a:pt x="46694" y="300281"/>
                  </a:lnTo>
                  <a:lnTo>
                    <a:pt x="38246" y="307979"/>
                  </a:lnTo>
                  <a:lnTo>
                    <a:pt x="30234" y="316262"/>
                  </a:lnTo>
                  <a:lnTo>
                    <a:pt x="22843" y="324836"/>
                  </a:lnTo>
                  <a:lnTo>
                    <a:pt x="15843" y="334024"/>
                  </a:lnTo>
                  <a:lnTo>
                    <a:pt x="8617" y="345754"/>
                  </a:lnTo>
                  <a:lnTo>
                    <a:pt x="0" y="3633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21551" y="1362979"/>
              <a:ext cx="157928" cy="273742"/>
            </a:xfrm>
            <a:custGeom>
              <a:avLst/>
              <a:gdLst/>
              <a:ahLst/>
              <a:cxnLst/>
              <a:rect l="0" t="0" r="0" b="0"/>
              <a:pathLst>
                <a:path w="157928" h="273742">
                  <a:moveTo>
                    <a:pt x="0" y="0"/>
                  </a:moveTo>
                  <a:lnTo>
                    <a:pt x="2934" y="14602"/>
                  </a:lnTo>
                  <a:lnTo>
                    <a:pt x="5716" y="27873"/>
                  </a:lnTo>
                  <a:lnTo>
                    <a:pt x="8616" y="41079"/>
                  </a:lnTo>
                  <a:lnTo>
                    <a:pt x="11656" y="54594"/>
                  </a:lnTo>
                  <a:lnTo>
                    <a:pt x="14821" y="68750"/>
                  </a:lnTo>
                  <a:lnTo>
                    <a:pt x="18085" y="83653"/>
                  </a:lnTo>
                  <a:lnTo>
                    <a:pt x="21423" y="99072"/>
                  </a:lnTo>
                  <a:lnTo>
                    <a:pt x="24814" y="114569"/>
                  </a:lnTo>
                  <a:lnTo>
                    <a:pt x="28243" y="129876"/>
                  </a:lnTo>
                  <a:lnTo>
                    <a:pt x="31698" y="144746"/>
                  </a:lnTo>
                  <a:lnTo>
                    <a:pt x="35170" y="158884"/>
                  </a:lnTo>
                  <a:lnTo>
                    <a:pt x="38650" y="172211"/>
                  </a:lnTo>
                  <a:lnTo>
                    <a:pt x="41970" y="184974"/>
                  </a:lnTo>
                  <a:lnTo>
                    <a:pt x="44820" y="197625"/>
                  </a:lnTo>
                  <a:lnTo>
                    <a:pt x="47060" y="210412"/>
                  </a:lnTo>
                  <a:lnTo>
                    <a:pt x="48375" y="222438"/>
                  </a:lnTo>
                  <a:lnTo>
                    <a:pt x="47632" y="231673"/>
                  </a:lnTo>
                  <a:lnTo>
                    <a:pt x="44481" y="235559"/>
                  </a:lnTo>
                  <a:lnTo>
                    <a:pt x="40717" y="233090"/>
                  </a:lnTo>
                  <a:lnTo>
                    <a:pt x="37899" y="226765"/>
                  </a:lnTo>
                  <a:lnTo>
                    <a:pt x="36475" y="218440"/>
                  </a:lnTo>
                  <a:lnTo>
                    <a:pt x="36353" y="209089"/>
                  </a:lnTo>
                  <a:lnTo>
                    <a:pt x="37441" y="199370"/>
                  </a:lnTo>
                  <a:lnTo>
                    <a:pt x="39787" y="189842"/>
                  </a:lnTo>
                  <a:lnTo>
                    <a:pt x="43305" y="180785"/>
                  </a:lnTo>
                  <a:lnTo>
                    <a:pt x="47960" y="172889"/>
                  </a:lnTo>
                  <a:lnTo>
                    <a:pt x="53836" y="167319"/>
                  </a:lnTo>
                  <a:lnTo>
                    <a:pt x="60859" y="164501"/>
                  </a:lnTo>
                  <a:lnTo>
                    <a:pt x="68677" y="164219"/>
                  </a:lnTo>
                  <a:lnTo>
                    <a:pt x="76763" y="165997"/>
                  </a:lnTo>
                  <a:lnTo>
                    <a:pt x="84791" y="169337"/>
                  </a:lnTo>
                  <a:lnTo>
                    <a:pt x="92638" y="173811"/>
                  </a:lnTo>
                  <a:lnTo>
                    <a:pt x="100286" y="179089"/>
                  </a:lnTo>
                  <a:lnTo>
                    <a:pt x="107759" y="184930"/>
                  </a:lnTo>
                  <a:lnTo>
                    <a:pt x="114930" y="191322"/>
                  </a:lnTo>
                  <a:lnTo>
                    <a:pt x="121527" y="198451"/>
                  </a:lnTo>
                  <a:lnTo>
                    <a:pt x="127448" y="206361"/>
                  </a:lnTo>
                  <a:lnTo>
                    <a:pt x="132748" y="214963"/>
                  </a:lnTo>
                  <a:lnTo>
                    <a:pt x="137542" y="224117"/>
                  </a:lnTo>
                  <a:lnTo>
                    <a:pt x="141948" y="233669"/>
                  </a:lnTo>
                  <a:lnTo>
                    <a:pt x="145922" y="243051"/>
                  </a:lnTo>
                  <a:lnTo>
                    <a:pt x="149643" y="252199"/>
                  </a:lnTo>
                  <a:lnTo>
                    <a:pt x="153439" y="261915"/>
                  </a:lnTo>
                  <a:lnTo>
                    <a:pt x="157927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162165" y="1512349"/>
              <a:ext cx="155764" cy="92787"/>
            </a:xfrm>
            <a:custGeom>
              <a:avLst/>
              <a:gdLst/>
              <a:ahLst/>
              <a:cxnLst/>
              <a:rect l="0" t="0" r="0" b="0"/>
              <a:pathLst>
                <a:path w="155764" h="92787">
                  <a:moveTo>
                    <a:pt x="17355" y="8558"/>
                  </a:moveTo>
                  <a:lnTo>
                    <a:pt x="14488" y="17426"/>
                  </a:lnTo>
                  <a:lnTo>
                    <a:pt x="12346" y="26413"/>
                  </a:lnTo>
                  <a:lnTo>
                    <a:pt x="10748" y="36408"/>
                  </a:lnTo>
                  <a:lnTo>
                    <a:pt x="9740" y="47389"/>
                  </a:lnTo>
                  <a:lnTo>
                    <a:pt x="9540" y="59200"/>
                  </a:lnTo>
                  <a:lnTo>
                    <a:pt x="10156" y="71562"/>
                  </a:lnTo>
                  <a:lnTo>
                    <a:pt x="10101" y="80934"/>
                  </a:lnTo>
                  <a:lnTo>
                    <a:pt x="8081" y="83332"/>
                  </a:lnTo>
                  <a:lnTo>
                    <a:pt x="5437" y="80382"/>
                  </a:lnTo>
                  <a:lnTo>
                    <a:pt x="3022" y="73844"/>
                  </a:lnTo>
                  <a:lnTo>
                    <a:pt x="1100" y="64882"/>
                  </a:lnTo>
                  <a:lnTo>
                    <a:pt x="0" y="54606"/>
                  </a:lnTo>
                  <a:lnTo>
                    <a:pt x="256" y="44162"/>
                  </a:lnTo>
                  <a:lnTo>
                    <a:pt x="2035" y="34190"/>
                  </a:lnTo>
                  <a:lnTo>
                    <a:pt x="5352" y="25526"/>
                  </a:lnTo>
                  <a:lnTo>
                    <a:pt x="10246" y="19365"/>
                  </a:lnTo>
                  <a:lnTo>
                    <a:pt x="16571" y="16118"/>
                  </a:lnTo>
                  <a:lnTo>
                    <a:pt x="23901" y="15700"/>
                  </a:lnTo>
                  <a:lnTo>
                    <a:pt x="31651" y="17911"/>
                  </a:lnTo>
                  <a:lnTo>
                    <a:pt x="39445" y="22328"/>
                  </a:lnTo>
                  <a:lnTo>
                    <a:pt x="46982" y="27471"/>
                  </a:lnTo>
                  <a:lnTo>
                    <a:pt x="54544" y="30377"/>
                  </a:lnTo>
                  <a:lnTo>
                    <a:pt x="62275" y="29657"/>
                  </a:lnTo>
                  <a:lnTo>
                    <a:pt x="69390" y="26479"/>
                  </a:lnTo>
                  <a:lnTo>
                    <a:pt x="76038" y="21847"/>
                  </a:lnTo>
                  <a:lnTo>
                    <a:pt x="82699" y="16503"/>
                  </a:lnTo>
                  <a:lnTo>
                    <a:pt x="89858" y="11092"/>
                  </a:lnTo>
                  <a:lnTo>
                    <a:pt x="97709" y="5965"/>
                  </a:lnTo>
                  <a:lnTo>
                    <a:pt x="106062" y="1866"/>
                  </a:lnTo>
                  <a:lnTo>
                    <a:pt x="114498" y="0"/>
                  </a:lnTo>
                  <a:lnTo>
                    <a:pt x="122751" y="824"/>
                  </a:lnTo>
                  <a:lnTo>
                    <a:pt x="130576" y="4140"/>
                  </a:lnTo>
                  <a:lnTo>
                    <a:pt x="137676" y="9487"/>
                  </a:lnTo>
                  <a:lnTo>
                    <a:pt x="143957" y="16376"/>
                  </a:lnTo>
                  <a:lnTo>
                    <a:pt x="149174" y="24387"/>
                  </a:lnTo>
                  <a:lnTo>
                    <a:pt x="152855" y="33192"/>
                  </a:lnTo>
                  <a:lnTo>
                    <a:pt x="154890" y="42541"/>
                  </a:lnTo>
                  <a:lnTo>
                    <a:pt x="155628" y="51996"/>
                  </a:lnTo>
                  <a:lnTo>
                    <a:pt x="155763" y="61952"/>
                  </a:lnTo>
                  <a:lnTo>
                    <a:pt x="155307" y="74397"/>
                  </a:lnTo>
                  <a:lnTo>
                    <a:pt x="154225" y="927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385444" y="1509363"/>
              <a:ext cx="100046" cy="98977"/>
            </a:xfrm>
            <a:custGeom>
              <a:avLst/>
              <a:gdLst/>
              <a:ahLst/>
              <a:cxnLst/>
              <a:rect l="0" t="0" r="0" b="0"/>
              <a:pathLst>
                <a:path w="100046" h="98977">
                  <a:moveTo>
                    <a:pt x="78345" y="11544"/>
                  </a:moveTo>
                  <a:lnTo>
                    <a:pt x="72411" y="5877"/>
                  </a:lnTo>
                  <a:lnTo>
                    <a:pt x="66206" y="2233"/>
                  </a:lnTo>
                  <a:lnTo>
                    <a:pt x="59115" y="329"/>
                  </a:lnTo>
                  <a:lnTo>
                    <a:pt x="51348" y="0"/>
                  </a:lnTo>
                  <a:lnTo>
                    <a:pt x="43349" y="1268"/>
                  </a:lnTo>
                  <a:lnTo>
                    <a:pt x="35413" y="3997"/>
                  </a:lnTo>
                  <a:lnTo>
                    <a:pt x="27811" y="8090"/>
                  </a:lnTo>
                  <a:lnTo>
                    <a:pt x="20866" y="13574"/>
                  </a:lnTo>
                  <a:lnTo>
                    <a:pt x="14687" y="20336"/>
                  </a:lnTo>
                  <a:lnTo>
                    <a:pt x="9370" y="28315"/>
                  </a:lnTo>
                  <a:lnTo>
                    <a:pt x="5090" y="37572"/>
                  </a:lnTo>
                  <a:lnTo>
                    <a:pt x="1853" y="48009"/>
                  </a:lnTo>
                  <a:lnTo>
                    <a:pt x="0" y="58931"/>
                  </a:lnTo>
                  <a:lnTo>
                    <a:pt x="261" y="69190"/>
                  </a:lnTo>
                  <a:lnTo>
                    <a:pt x="2857" y="78189"/>
                  </a:lnTo>
                  <a:lnTo>
                    <a:pt x="7872" y="85704"/>
                  </a:lnTo>
                  <a:lnTo>
                    <a:pt x="15508" y="91608"/>
                  </a:lnTo>
                  <a:lnTo>
                    <a:pt x="25596" y="96008"/>
                  </a:lnTo>
                  <a:lnTo>
                    <a:pt x="37232" y="98675"/>
                  </a:lnTo>
                  <a:lnTo>
                    <a:pt x="49024" y="98976"/>
                  </a:lnTo>
                  <a:lnTo>
                    <a:pt x="60161" y="96773"/>
                  </a:lnTo>
                  <a:lnTo>
                    <a:pt x="70242" y="92365"/>
                  </a:lnTo>
                  <a:lnTo>
                    <a:pt x="79014" y="86202"/>
                  </a:lnTo>
                  <a:lnTo>
                    <a:pt x="86494" y="78725"/>
                  </a:lnTo>
                  <a:lnTo>
                    <a:pt x="92550" y="70302"/>
                  </a:lnTo>
                  <a:lnTo>
                    <a:pt x="96812" y="61211"/>
                  </a:lnTo>
                  <a:lnTo>
                    <a:pt x="99240" y="51667"/>
                  </a:lnTo>
                  <a:lnTo>
                    <a:pt x="100045" y="42078"/>
                  </a:lnTo>
                  <a:lnTo>
                    <a:pt x="99491" y="32018"/>
                  </a:lnTo>
                  <a:lnTo>
                    <a:pt x="96410" y="19487"/>
                  </a:lnTo>
                  <a:lnTo>
                    <a:pt x="88874" y="10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555152" y="1489321"/>
              <a:ext cx="93180" cy="123835"/>
            </a:xfrm>
            <a:custGeom>
              <a:avLst/>
              <a:gdLst/>
              <a:ahLst/>
              <a:cxnLst/>
              <a:rect l="0" t="0" r="0" b="0"/>
              <a:pathLst>
                <a:path w="93180" h="123835">
                  <a:moveTo>
                    <a:pt x="13922" y="21057"/>
                  </a:moveTo>
                  <a:lnTo>
                    <a:pt x="10988" y="29859"/>
                  </a:lnTo>
                  <a:lnTo>
                    <a:pt x="8206" y="38205"/>
                  </a:lnTo>
                  <a:lnTo>
                    <a:pt x="5316" y="46904"/>
                  </a:lnTo>
                  <a:lnTo>
                    <a:pt x="2621" y="56025"/>
                  </a:lnTo>
                  <a:lnTo>
                    <a:pt x="753" y="65520"/>
                  </a:lnTo>
                  <a:lnTo>
                    <a:pt x="0" y="75307"/>
                  </a:lnTo>
                  <a:lnTo>
                    <a:pt x="486" y="85149"/>
                  </a:lnTo>
                  <a:lnTo>
                    <a:pt x="2336" y="94674"/>
                  </a:lnTo>
                  <a:lnTo>
                    <a:pt x="5477" y="103694"/>
                  </a:lnTo>
                  <a:lnTo>
                    <a:pt x="9857" y="111714"/>
                  </a:lnTo>
                  <a:lnTo>
                    <a:pt x="15539" y="117890"/>
                  </a:lnTo>
                  <a:lnTo>
                    <a:pt x="22431" y="121924"/>
                  </a:lnTo>
                  <a:lnTo>
                    <a:pt x="30329" y="123834"/>
                  </a:lnTo>
                  <a:lnTo>
                    <a:pt x="39000" y="123687"/>
                  </a:lnTo>
                  <a:lnTo>
                    <a:pt x="48229" y="121733"/>
                  </a:lnTo>
                  <a:lnTo>
                    <a:pt x="57526" y="118170"/>
                  </a:lnTo>
                  <a:lnTo>
                    <a:pt x="66155" y="113046"/>
                  </a:lnTo>
                  <a:lnTo>
                    <a:pt x="73765" y="106526"/>
                  </a:lnTo>
                  <a:lnTo>
                    <a:pt x="80194" y="98711"/>
                  </a:lnTo>
                  <a:lnTo>
                    <a:pt x="85297" y="89563"/>
                  </a:lnTo>
                  <a:lnTo>
                    <a:pt x="89131" y="79191"/>
                  </a:lnTo>
                  <a:lnTo>
                    <a:pt x="91742" y="67972"/>
                  </a:lnTo>
                  <a:lnTo>
                    <a:pt x="93061" y="56450"/>
                  </a:lnTo>
                  <a:lnTo>
                    <a:pt x="93179" y="44975"/>
                  </a:lnTo>
                  <a:lnTo>
                    <a:pt x="92459" y="34132"/>
                  </a:lnTo>
                  <a:lnTo>
                    <a:pt x="91375" y="23762"/>
                  </a:lnTo>
                  <a:lnTo>
                    <a:pt x="89835" y="12961"/>
                  </a:lnTo>
                  <a:lnTo>
                    <a:pt x="876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705945" y="1472881"/>
              <a:ext cx="115814" cy="121726"/>
            </a:xfrm>
            <a:custGeom>
              <a:avLst/>
              <a:gdLst/>
              <a:ahLst/>
              <a:cxnLst/>
              <a:rect l="0" t="0" r="0" b="0"/>
              <a:pathLst>
                <a:path w="115814" h="121726">
                  <a:moveTo>
                    <a:pt x="0" y="37497"/>
                  </a:moveTo>
                  <a:lnTo>
                    <a:pt x="2934" y="49232"/>
                  </a:lnTo>
                  <a:lnTo>
                    <a:pt x="5716" y="60361"/>
                  </a:lnTo>
                  <a:lnTo>
                    <a:pt x="8594" y="71881"/>
                  </a:lnTo>
                  <a:lnTo>
                    <a:pt x="10856" y="81089"/>
                  </a:lnTo>
                  <a:lnTo>
                    <a:pt x="11756" y="83854"/>
                  </a:lnTo>
                  <a:lnTo>
                    <a:pt x="11873" y="80284"/>
                  </a:lnTo>
                  <a:lnTo>
                    <a:pt x="11688" y="72206"/>
                  </a:lnTo>
                  <a:lnTo>
                    <a:pt x="11432" y="61439"/>
                  </a:lnTo>
                  <a:lnTo>
                    <a:pt x="11209" y="49202"/>
                  </a:lnTo>
                  <a:lnTo>
                    <a:pt x="11537" y="36669"/>
                  </a:lnTo>
                  <a:lnTo>
                    <a:pt x="13339" y="25131"/>
                  </a:lnTo>
                  <a:lnTo>
                    <a:pt x="16995" y="15185"/>
                  </a:lnTo>
                  <a:lnTo>
                    <a:pt x="22399" y="7329"/>
                  </a:lnTo>
                  <a:lnTo>
                    <a:pt x="29238" y="2238"/>
                  </a:lnTo>
                  <a:lnTo>
                    <a:pt x="37171" y="0"/>
                  </a:lnTo>
                  <a:lnTo>
                    <a:pt x="45903" y="410"/>
                  </a:lnTo>
                  <a:lnTo>
                    <a:pt x="55200" y="3250"/>
                  </a:lnTo>
                  <a:lnTo>
                    <a:pt x="64883" y="8157"/>
                  </a:lnTo>
                  <a:lnTo>
                    <a:pt x="74500" y="14854"/>
                  </a:lnTo>
                  <a:lnTo>
                    <a:pt x="83350" y="23233"/>
                  </a:lnTo>
                  <a:lnTo>
                    <a:pt x="91112" y="33087"/>
                  </a:lnTo>
                  <a:lnTo>
                    <a:pt x="97645" y="44125"/>
                  </a:lnTo>
                  <a:lnTo>
                    <a:pt x="102817" y="56057"/>
                  </a:lnTo>
                  <a:lnTo>
                    <a:pt x="106703" y="68620"/>
                  </a:lnTo>
                  <a:lnTo>
                    <a:pt x="109524" y="81017"/>
                  </a:lnTo>
                  <a:lnTo>
                    <a:pt x="111822" y="93130"/>
                  </a:lnTo>
                  <a:lnTo>
                    <a:pt x="113803" y="106018"/>
                  </a:lnTo>
                  <a:lnTo>
                    <a:pt x="115813" y="121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905986" y="1299808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68" y="11869"/>
                  </a:lnTo>
                  <a:lnTo>
                    <a:pt x="708" y="24279"/>
                  </a:lnTo>
                  <a:lnTo>
                    <a:pt x="2000" y="38470"/>
                  </a:lnTo>
                  <a:lnTo>
                    <a:pt x="3686" y="54351"/>
                  </a:lnTo>
                  <a:lnTo>
                    <a:pt x="5355" y="71644"/>
                  </a:lnTo>
                  <a:lnTo>
                    <a:pt x="6768" y="90028"/>
                  </a:lnTo>
                  <a:lnTo>
                    <a:pt x="7866" y="109055"/>
                  </a:lnTo>
                  <a:lnTo>
                    <a:pt x="8676" y="128186"/>
                  </a:lnTo>
                  <a:lnTo>
                    <a:pt x="9260" y="147114"/>
                  </a:lnTo>
                  <a:lnTo>
                    <a:pt x="9839" y="165582"/>
                  </a:lnTo>
                  <a:lnTo>
                    <a:pt x="10767" y="183296"/>
                  </a:lnTo>
                  <a:lnTo>
                    <a:pt x="12211" y="200172"/>
                  </a:lnTo>
                  <a:lnTo>
                    <a:pt x="14167" y="216132"/>
                  </a:lnTo>
                  <a:lnTo>
                    <a:pt x="16551" y="231020"/>
                  </a:lnTo>
                  <a:lnTo>
                    <a:pt x="19261" y="244839"/>
                  </a:lnTo>
                  <a:lnTo>
                    <a:pt x="22058" y="257299"/>
                  </a:lnTo>
                  <a:lnTo>
                    <a:pt x="24843" y="268945"/>
                  </a:lnTo>
                  <a:lnTo>
                    <a:pt x="27861" y="280805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811230" y="1415622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95901" y="0"/>
                  </a:lnTo>
                  <a:lnTo>
                    <a:pt x="181990" y="0"/>
                  </a:lnTo>
                  <a:lnTo>
                    <a:pt x="167496" y="4"/>
                  </a:lnTo>
                  <a:lnTo>
                    <a:pt x="152467" y="177"/>
                  </a:lnTo>
                  <a:lnTo>
                    <a:pt x="137291" y="826"/>
                  </a:lnTo>
                  <a:lnTo>
                    <a:pt x="122224" y="2074"/>
                  </a:lnTo>
                  <a:lnTo>
                    <a:pt x="107360" y="3727"/>
                  </a:lnTo>
                  <a:lnTo>
                    <a:pt x="92700" y="5375"/>
                  </a:lnTo>
                  <a:lnTo>
                    <a:pt x="78221" y="6778"/>
                  </a:lnTo>
                  <a:lnTo>
                    <a:pt x="64104" y="7873"/>
                  </a:lnTo>
                  <a:lnTo>
                    <a:pt x="49146" y="8801"/>
                  </a:lnTo>
                  <a:lnTo>
                    <a:pt x="29797" y="964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019574" y="1491719"/>
              <a:ext cx="160154" cy="126465"/>
            </a:xfrm>
            <a:custGeom>
              <a:avLst/>
              <a:gdLst/>
              <a:ahLst/>
              <a:cxnLst/>
              <a:rect l="0" t="0" r="0" b="0"/>
              <a:pathLst>
                <a:path w="160154" h="126465">
                  <a:moveTo>
                    <a:pt x="86454" y="60773"/>
                  </a:moveTo>
                  <a:lnTo>
                    <a:pt x="83520" y="51972"/>
                  </a:lnTo>
                  <a:lnTo>
                    <a:pt x="80738" y="43625"/>
                  </a:lnTo>
                  <a:lnTo>
                    <a:pt x="77829" y="34936"/>
                  </a:lnTo>
                  <a:lnTo>
                    <a:pt x="74443" y="26160"/>
                  </a:lnTo>
                  <a:lnTo>
                    <a:pt x="69981" y="17962"/>
                  </a:lnTo>
                  <a:lnTo>
                    <a:pt x="64216" y="10690"/>
                  </a:lnTo>
                  <a:lnTo>
                    <a:pt x="57399" y="4846"/>
                  </a:lnTo>
                  <a:lnTo>
                    <a:pt x="50064" y="1210"/>
                  </a:lnTo>
                  <a:lnTo>
                    <a:pt x="42580" y="0"/>
                  </a:lnTo>
                  <a:lnTo>
                    <a:pt x="35287" y="1122"/>
                  </a:lnTo>
                  <a:lnTo>
                    <a:pt x="28550" y="4451"/>
                  </a:lnTo>
                  <a:lnTo>
                    <a:pt x="22507" y="9691"/>
                  </a:lnTo>
                  <a:lnTo>
                    <a:pt x="17111" y="16612"/>
                  </a:lnTo>
                  <a:lnTo>
                    <a:pt x="12246" y="25144"/>
                  </a:lnTo>
                  <a:lnTo>
                    <a:pt x="7793" y="35095"/>
                  </a:lnTo>
                  <a:lnTo>
                    <a:pt x="3970" y="46028"/>
                  </a:lnTo>
                  <a:lnTo>
                    <a:pt x="1305" y="57358"/>
                  </a:lnTo>
                  <a:lnTo>
                    <a:pt x="0" y="68713"/>
                  </a:lnTo>
                  <a:lnTo>
                    <a:pt x="107" y="79776"/>
                  </a:lnTo>
                  <a:lnTo>
                    <a:pt x="1699" y="90206"/>
                  </a:lnTo>
                  <a:lnTo>
                    <a:pt x="4670" y="99877"/>
                  </a:lnTo>
                  <a:lnTo>
                    <a:pt x="9106" y="108523"/>
                  </a:lnTo>
                  <a:lnTo>
                    <a:pt x="15356" y="115660"/>
                  </a:lnTo>
                  <a:lnTo>
                    <a:pt x="23440" y="121157"/>
                  </a:lnTo>
                  <a:lnTo>
                    <a:pt x="32782" y="124865"/>
                  </a:lnTo>
                  <a:lnTo>
                    <a:pt x="42429" y="126464"/>
                  </a:lnTo>
                  <a:lnTo>
                    <a:pt x="51797" y="125974"/>
                  </a:lnTo>
                  <a:lnTo>
                    <a:pt x="60524" y="123376"/>
                  </a:lnTo>
                  <a:lnTo>
                    <a:pt x="68305" y="118441"/>
                  </a:lnTo>
                  <a:lnTo>
                    <a:pt x="75085" y="111271"/>
                  </a:lnTo>
                  <a:lnTo>
                    <a:pt x="80824" y="102221"/>
                  </a:lnTo>
                  <a:lnTo>
                    <a:pt x="85395" y="91714"/>
                  </a:lnTo>
                  <a:lnTo>
                    <a:pt x="88872" y="80199"/>
                  </a:lnTo>
                  <a:lnTo>
                    <a:pt x="92336" y="70370"/>
                  </a:lnTo>
                  <a:lnTo>
                    <a:pt x="96714" y="65922"/>
                  </a:lnTo>
                  <a:lnTo>
                    <a:pt x="101410" y="66720"/>
                  </a:lnTo>
                  <a:lnTo>
                    <a:pt x="106398" y="71162"/>
                  </a:lnTo>
                  <a:lnTo>
                    <a:pt x="112046" y="77430"/>
                  </a:lnTo>
                  <a:lnTo>
                    <a:pt x="119762" y="84324"/>
                  </a:lnTo>
                  <a:lnTo>
                    <a:pt x="133583" y="92408"/>
                  </a:lnTo>
                  <a:lnTo>
                    <a:pt x="160153" y="1028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232370" y="1520907"/>
              <a:ext cx="31586" cy="136871"/>
            </a:xfrm>
            <a:custGeom>
              <a:avLst/>
              <a:gdLst/>
              <a:ahLst/>
              <a:cxnLst/>
              <a:rect l="0" t="0" r="0" b="0"/>
              <a:pathLst>
                <a:path w="31586" h="136871">
                  <a:moveTo>
                    <a:pt x="0" y="0"/>
                  </a:moveTo>
                  <a:lnTo>
                    <a:pt x="67" y="11668"/>
                  </a:lnTo>
                  <a:lnTo>
                    <a:pt x="707" y="22156"/>
                  </a:lnTo>
                  <a:lnTo>
                    <a:pt x="2004" y="32458"/>
                  </a:lnTo>
                  <a:lnTo>
                    <a:pt x="3863" y="42760"/>
                  </a:lnTo>
                  <a:lnTo>
                    <a:pt x="6180" y="53103"/>
                  </a:lnTo>
                  <a:lnTo>
                    <a:pt x="8846" y="63493"/>
                  </a:lnTo>
                  <a:lnTo>
                    <a:pt x="11770" y="73921"/>
                  </a:lnTo>
                  <a:lnTo>
                    <a:pt x="14877" y="84379"/>
                  </a:lnTo>
                  <a:lnTo>
                    <a:pt x="18108" y="94845"/>
                  </a:lnTo>
                  <a:lnTo>
                    <a:pt x="21271" y="104858"/>
                  </a:lnTo>
                  <a:lnTo>
                    <a:pt x="24350" y="114507"/>
                  </a:lnTo>
                  <a:lnTo>
                    <a:pt x="27615" y="124638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211313" y="1415622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295541" y="1489321"/>
              <a:ext cx="157928" cy="126343"/>
            </a:xfrm>
            <a:custGeom>
              <a:avLst/>
              <a:gdLst/>
              <a:ahLst/>
              <a:cxnLst/>
              <a:rect l="0" t="0" r="0" b="0"/>
              <a:pathLst>
                <a:path w="157928" h="126343">
                  <a:moveTo>
                    <a:pt x="0" y="0"/>
                  </a:moveTo>
                  <a:lnTo>
                    <a:pt x="8667" y="5935"/>
                  </a:lnTo>
                  <a:lnTo>
                    <a:pt x="15733" y="12140"/>
                  </a:lnTo>
                  <a:lnTo>
                    <a:pt x="21839" y="19240"/>
                  </a:lnTo>
                  <a:lnTo>
                    <a:pt x="27240" y="27353"/>
                  </a:lnTo>
                  <a:lnTo>
                    <a:pt x="32102" y="36648"/>
                  </a:lnTo>
                  <a:lnTo>
                    <a:pt x="36566" y="47091"/>
                  </a:lnTo>
                  <a:lnTo>
                    <a:pt x="40905" y="58343"/>
                  </a:lnTo>
                  <a:lnTo>
                    <a:pt x="45513" y="69881"/>
                  </a:lnTo>
                  <a:lnTo>
                    <a:pt x="50578" y="81377"/>
                  </a:lnTo>
                  <a:lnTo>
                    <a:pt x="55947" y="92703"/>
                  </a:lnTo>
                  <a:lnTo>
                    <a:pt x="61244" y="103841"/>
                  </a:lnTo>
                  <a:lnTo>
                    <a:pt x="66228" y="114740"/>
                  </a:lnTo>
                  <a:lnTo>
                    <a:pt x="70082" y="122874"/>
                  </a:lnTo>
                  <a:lnTo>
                    <a:pt x="71792" y="125154"/>
                  </a:lnTo>
                  <a:lnTo>
                    <a:pt x="71618" y="122743"/>
                  </a:lnTo>
                  <a:lnTo>
                    <a:pt x="70176" y="117303"/>
                  </a:lnTo>
                  <a:lnTo>
                    <a:pt x="67947" y="109981"/>
                  </a:lnTo>
                  <a:lnTo>
                    <a:pt x="65243" y="101485"/>
                  </a:lnTo>
                  <a:lnTo>
                    <a:pt x="62414" y="91922"/>
                  </a:lnTo>
                  <a:lnTo>
                    <a:pt x="59877" y="80947"/>
                  </a:lnTo>
                  <a:lnTo>
                    <a:pt x="57840" y="68477"/>
                  </a:lnTo>
                  <a:lnTo>
                    <a:pt x="56638" y="55007"/>
                  </a:lnTo>
                  <a:lnTo>
                    <a:pt x="56811" y="41421"/>
                  </a:lnTo>
                  <a:lnTo>
                    <a:pt x="58527" y="28269"/>
                  </a:lnTo>
                  <a:lnTo>
                    <a:pt x="61799" y="16523"/>
                  </a:lnTo>
                  <a:lnTo>
                    <a:pt x="66661" y="7690"/>
                  </a:lnTo>
                  <a:lnTo>
                    <a:pt x="72963" y="2318"/>
                  </a:lnTo>
                  <a:lnTo>
                    <a:pt x="80278" y="138"/>
                  </a:lnTo>
                  <a:lnTo>
                    <a:pt x="88017" y="553"/>
                  </a:lnTo>
                  <a:lnTo>
                    <a:pt x="95808" y="2941"/>
                  </a:lnTo>
                  <a:lnTo>
                    <a:pt x="103495" y="6926"/>
                  </a:lnTo>
                  <a:lnTo>
                    <a:pt x="111035" y="12399"/>
                  </a:lnTo>
                  <a:lnTo>
                    <a:pt x="118435" y="19181"/>
                  </a:lnTo>
                  <a:lnTo>
                    <a:pt x="125557" y="27017"/>
                  </a:lnTo>
                  <a:lnTo>
                    <a:pt x="132121" y="35654"/>
                  </a:lnTo>
                  <a:lnTo>
                    <a:pt x="138016" y="44878"/>
                  </a:lnTo>
                  <a:lnTo>
                    <a:pt x="143127" y="54683"/>
                  </a:lnTo>
                  <a:lnTo>
                    <a:pt x="147264" y="65250"/>
                  </a:lnTo>
                  <a:lnTo>
                    <a:pt x="150416" y="76602"/>
                  </a:lnTo>
                  <a:lnTo>
                    <a:pt x="152724" y="88031"/>
                  </a:lnTo>
                  <a:lnTo>
                    <a:pt x="154614" y="99316"/>
                  </a:lnTo>
                  <a:lnTo>
                    <a:pt x="156253" y="111446"/>
                  </a:lnTo>
                  <a:lnTo>
                    <a:pt x="15792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507420" y="1439770"/>
              <a:ext cx="144067" cy="196951"/>
            </a:xfrm>
            <a:custGeom>
              <a:avLst/>
              <a:gdLst/>
              <a:ahLst/>
              <a:cxnLst/>
              <a:rect l="0" t="0" r="0" b="0"/>
              <a:pathLst>
                <a:path w="144067" h="196951">
                  <a:moveTo>
                    <a:pt x="114504" y="7437"/>
                  </a:moveTo>
                  <a:lnTo>
                    <a:pt x="105636" y="4570"/>
                  </a:lnTo>
                  <a:lnTo>
                    <a:pt x="96649" y="2428"/>
                  </a:lnTo>
                  <a:lnTo>
                    <a:pt x="86663" y="834"/>
                  </a:lnTo>
                  <a:lnTo>
                    <a:pt x="76028" y="0"/>
                  </a:lnTo>
                  <a:lnTo>
                    <a:pt x="65513" y="448"/>
                  </a:lnTo>
                  <a:lnTo>
                    <a:pt x="55561" y="2357"/>
                  </a:lnTo>
                  <a:lnTo>
                    <a:pt x="46274" y="5593"/>
                  </a:lnTo>
                  <a:lnTo>
                    <a:pt x="37586" y="9902"/>
                  </a:lnTo>
                  <a:lnTo>
                    <a:pt x="29381" y="15025"/>
                  </a:lnTo>
                  <a:lnTo>
                    <a:pt x="21703" y="20904"/>
                  </a:lnTo>
                  <a:lnTo>
                    <a:pt x="14758" y="27673"/>
                  </a:lnTo>
                  <a:lnTo>
                    <a:pt x="8614" y="35335"/>
                  </a:lnTo>
                  <a:lnTo>
                    <a:pt x="3673" y="43768"/>
                  </a:lnTo>
                  <a:lnTo>
                    <a:pt x="716" y="52806"/>
                  </a:lnTo>
                  <a:lnTo>
                    <a:pt x="0" y="62281"/>
                  </a:lnTo>
                  <a:lnTo>
                    <a:pt x="1641" y="71575"/>
                  </a:lnTo>
                  <a:lnTo>
                    <a:pt x="5858" y="79669"/>
                  </a:lnTo>
                  <a:lnTo>
                    <a:pt x="12507" y="86102"/>
                  </a:lnTo>
                  <a:lnTo>
                    <a:pt x="21020" y="90758"/>
                  </a:lnTo>
                  <a:lnTo>
                    <a:pt x="30627" y="93598"/>
                  </a:lnTo>
                  <a:lnTo>
                    <a:pt x="40788" y="94809"/>
                  </a:lnTo>
                  <a:lnTo>
                    <a:pt x="51369" y="94862"/>
                  </a:lnTo>
                  <a:lnTo>
                    <a:pt x="62529" y="94384"/>
                  </a:lnTo>
                  <a:lnTo>
                    <a:pt x="74323" y="93786"/>
                  </a:lnTo>
                  <a:lnTo>
                    <a:pt x="86362" y="93578"/>
                  </a:lnTo>
                  <a:lnTo>
                    <a:pt x="97918" y="94429"/>
                  </a:lnTo>
                  <a:lnTo>
                    <a:pt x="108614" y="96606"/>
                  </a:lnTo>
                  <a:lnTo>
                    <a:pt x="118254" y="100189"/>
                  </a:lnTo>
                  <a:lnTo>
                    <a:pt x="126658" y="105260"/>
                  </a:lnTo>
                  <a:lnTo>
                    <a:pt x="133850" y="111703"/>
                  </a:lnTo>
                  <a:lnTo>
                    <a:pt x="139527" y="119111"/>
                  </a:lnTo>
                  <a:lnTo>
                    <a:pt x="142993" y="126913"/>
                  </a:lnTo>
                  <a:lnTo>
                    <a:pt x="144066" y="134747"/>
                  </a:lnTo>
                  <a:lnTo>
                    <a:pt x="143008" y="142461"/>
                  </a:lnTo>
                  <a:lnTo>
                    <a:pt x="140247" y="150021"/>
                  </a:lnTo>
                  <a:lnTo>
                    <a:pt x="136203" y="157433"/>
                  </a:lnTo>
                  <a:lnTo>
                    <a:pt x="131068" y="164564"/>
                  </a:lnTo>
                  <a:lnTo>
                    <a:pt x="124806" y="171133"/>
                  </a:lnTo>
                  <a:lnTo>
                    <a:pt x="117483" y="177032"/>
                  </a:lnTo>
                  <a:lnTo>
                    <a:pt x="109110" y="182146"/>
                  </a:lnTo>
                  <a:lnTo>
                    <a:pt x="99580" y="186284"/>
                  </a:lnTo>
                  <a:lnTo>
                    <a:pt x="88960" y="189436"/>
                  </a:lnTo>
                  <a:lnTo>
                    <a:pt x="78040" y="191745"/>
                  </a:lnTo>
                  <a:lnTo>
                    <a:pt x="67161" y="193636"/>
                  </a:lnTo>
                  <a:lnTo>
                    <a:pt x="55369" y="195276"/>
                  </a:lnTo>
                  <a:lnTo>
                    <a:pt x="40805" y="1969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737738" y="1647249"/>
              <a:ext cx="17966" cy="105286"/>
            </a:xfrm>
            <a:custGeom>
              <a:avLst/>
              <a:gdLst/>
              <a:ahLst/>
              <a:cxnLst/>
              <a:rect l="0" t="0" r="0" b="0"/>
              <a:pathLst>
                <a:path w="17966" h="105286">
                  <a:moveTo>
                    <a:pt x="10528" y="0"/>
                  </a:moveTo>
                  <a:lnTo>
                    <a:pt x="13395" y="8868"/>
                  </a:lnTo>
                  <a:lnTo>
                    <a:pt x="15537" y="17855"/>
                  </a:lnTo>
                  <a:lnTo>
                    <a:pt x="17131" y="27846"/>
                  </a:lnTo>
                  <a:lnTo>
                    <a:pt x="17965" y="38653"/>
                  </a:lnTo>
                  <a:lnTo>
                    <a:pt x="17517" y="49817"/>
                  </a:lnTo>
                  <a:lnTo>
                    <a:pt x="15618" y="61008"/>
                  </a:lnTo>
                  <a:lnTo>
                    <a:pt x="12710" y="71640"/>
                  </a:lnTo>
                  <a:lnTo>
                    <a:pt x="9387" y="81835"/>
                  </a:lnTo>
                  <a:lnTo>
                    <a:pt x="5353" y="9248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3032536" y="1289280"/>
            <a:ext cx="2389247" cy="515897"/>
            <a:chOff x="3032536" y="1289280"/>
            <a:chExt cx="2389247" cy="515897"/>
          </a:xfrm>
        </p:grpSpPr>
        <p:sp>
          <p:nvSpPr>
            <p:cNvPr id="33" name="Freeform 32"/>
            <p:cNvSpPr/>
            <p:nvPr/>
          </p:nvSpPr>
          <p:spPr>
            <a:xfrm>
              <a:off x="3154265" y="1289280"/>
              <a:ext cx="15142" cy="400084"/>
            </a:xfrm>
            <a:custGeom>
              <a:avLst/>
              <a:gdLst/>
              <a:ahLst/>
              <a:cxnLst/>
              <a:rect l="0" t="0" r="0" b="0"/>
              <a:pathLst>
                <a:path w="15142" h="400084">
                  <a:moveTo>
                    <a:pt x="4612" y="0"/>
                  </a:moveTo>
                  <a:lnTo>
                    <a:pt x="1813" y="14736"/>
                  </a:lnTo>
                  <a:lnTo>
                    <a:pt x="311" y="29287"/>
                  </a:lnTo>
                  <a:lnTo>
                    <a:pt x="0" y="45086"/>
                  </a:lnTo>
                  <a:lnTo>
                    <a:pt x="506" y="62320"/>
                  </a:lnTo>
                  <a:lnTo>
                    <a:pt x="1326" y="81110"/>
                  </a:lnTo>
                  <a:lnTo>
                    <a:pt x="2141" y="101350"/>
                  </a:lnTo>
                  <a:lnTo>
                    <a:pt x="2825" y="122789"/>
                  </a:lnTo>
                  <a:lnTo>
                    <a:pt x="3352" y="145149"/>
                  </a:lnTo>
                  <a:lnTo>
                    <a:pt x="3742" y="168166"/>
                  </a:lnTo>
                  <a:lnTo>
                    <a:pt x="4190" y="190991"/>
                  </a:lnTo>
                  <a:lnTo>
                    <a:pt x="5030" y="212249"/>
                  </a:lnTo>
                  <a:lnTo>
                    <a:pt x="6411" y="231328"/>
                  </a:lnTo>
                  <a:lnTo>
                    <a:pt x="8153" y="248612"/>
                  </a:lnTo>
                  <a:lnTo>
                    <a:pt x="9862" y="265070"/>
                  </a:lnTo>
                  <a:lnTo>
                    <a:pt x="11306" y="281367"/>
                  </a:lnTo>
                  <a:lnTo>
                    <a:pt x="12427" y="297640"/>
                  </a:lnTo>
                  <a:lnTo>
                    <a:pt x="13254" y="313668"/>
                  </a:lnTo>
                  <a:lnTo>
                    <a:pt x="13844" y="329299"/>
                  </a:lnTo>
                  <a:lnTo>
                    <a:pt x="14258" y="344116"/>
                  </a:lnTo>
                  <a:lnTo>
                    <a:pt x="14589" y="358936"/>
                  </a:lnTo>
                  <a:lnTo>
                    <a:pt x="14866" y="376177"/>
                  </a:lnTo>
                  <a:lnTo>
                    <a:pt x="15141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032536" y="1478793"/>
              <a:ext cx="273741" cy="42115"/>
            </a:xfrm>
            <a:custGeom>
              <a:avLst/>
              <a:gdLst/>
              <a:ahLst/>
              <a:cxnLst/>
              <a:rect l="0" t="0" r="0" b="0"/>
              <a:pathLst>
                <a:path w="273741" h="42115">
                  <a:moveTo>
                    <a:pt x="273740" y="0"/>
                  </a:moveTo>
                  <a:lnTo>
                    <a:pt x="262006" y="67"/>
                  </a:lnTo>
                  <a:lnTo>
                    <a:pt x="250876" y="707"/>
                  </a:lnTo>
                  <a:lnTo>
                    <a:pt x="239278" y="2004"/>
                  </a:lnTo>
                  <a:lnTo>
                    <a:pt x="227117" y="3863"/>
                  </a:lnTo>
                  <a:lnTo>
                    <a:pt x="214457" y="6180"/>
                  </a:lnTo>
                  <a:lnTo>
                    <a:pt x="201401" y="8846"/>
                  </a:lnTo>
                  <a:lnTo>
                    <a:pt x="188049" y="11770"/>
                  </a:lnTo>
                  <a:lnTo>
                    <a:pt x="174484" y="14877"/>
                  </a:lnTo>
                  <a:lnTo>
                    <a:pt x="160769" y="18108"/>
                  </a:lnTo>
                  <a:lnTo>
                    <a:pt x="146950" y="21259"/>
                  </a:lnTo>
                  <a:lnTo>
                    <a:pt x="133060" y="23995"/>
                  </a:lnTo>
                  <a:lnTo>
                    <a:pt x="119121" y="26172"/>
                  </a:lnTo>
                  <a:lnTo>
                    <a:pt x="105150" y="27972"/>
                  </a:lnTo>
                  <a:lnTo>
                    <a:pt x="91157" y="29796"/>
                  </a:lnTo>
                  <a:lnTo>
                    <a:pt x="77158" y="31872"/>
                  </a:lnTo>
                  <a:lnTo>
                    <a:pt x="63379" y="34109"/>
                  </a:lnTo>
                  <a:lnTo>
                    <a:pt x="48692" y="36393"/>
                  </a:lnTo>
                  <a:lnTo>
                    <a:pt x="29570" y="389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327334" y="1341922"/>
              <a:ext cx="136871" cy="336913"/>
            </a:xfrm>
            <a:custGeom>
              <a:avLst/>
              <a:gdLst/>
              <a:ahLst/>
              <a:cxnLst/>
              <a:rect l="0" t="0" r="0" b="0"/>
              <a:pathLst>
                <a:path w="136871" h="336913">
                  <a:moveTo>
                    <a:pt x="0" y="0"/>
                  </a:moveTo>
                  <a:lnTo>
                    <a:pt x="0" y="8674"/>
                  </a:lnTo>
                  <a:lnTo>
                    <a:pt x="0" y="21022"/>
                  </a:lnTo>
                  <a:lnTo>
                    <a:pt x="0" y="35200"/>
                  </a:lnTo>
                  <a:lnTo>
                    <a:pt x="0" y="50463"/>
                  </a:lnTo>
                  <a:lnTo>
                    <a:pt x="0" y="66448"/>
                  </a:lnTo>
                  <a:lnTo>
                    <a:pt x="0" y="82930"/>
                  </a:lnTo>
                  <a:lnTo>
                    <a:pt x="4" y="99744"/>
                  </a:lnTo>
                  <a:lnTo>
                    <a:pt x="177" y="116457"/>
                  </a:lnTo>
                  <a:lnTo>
                    <a:pt x="826" y="132378"/>
                  </a:lnTo>
                  <a:lnTo>
                    <a:pt x="2074" y="147203"/>
                  </a:lnTo>
                  <a:lnTo>
                    <a:pt x="3727" y="161124"/>
                  </a:lnTo>
                  <a:lnTo>
                    <a:pt x="5375" y="174627"/>
                  </a:lnTo>
                  <a:lnTo>
                    <a:pt x="6777" y="188049"/>
                  </a:lnTo>
                  <a:lnTo>
                    <a:pt x="7870" y="201541"/>
                  </a:lnTo>
                  <a:lnTo>
                    <a:pt x="8678" y="215147"/>
                  </a:lnTo>
                  <a:lnTo>
                    <a:pt x="9256" y="228862"/>
                  </a:lnTo>
                  <a:lnTo>
                    <a:pt x="9661" y="242669"/>
                  </a:lnTo>
                  <a:lnTo>
                    <a:pt x="9941" y="256544"/>
                  </a:lnTo>
                  <a:lnTo>
                    <a:pt x="10144" y="270439"/>
                  </a:lnTo>
                  <a:lnTo>
                    <a:pt x="10735" y="283197"/>
                  </a:lnTo>
                  <a:lnTo>
                    <a:pt x="12386" y="291082"/>
                  </a:lnTo>
                  <a:lnTo>
                    <a:pt x="14655" y="291633"/>
                  </a:lnTo>
                  <a:lnTo>
                    <a:pt x="16609" y="286491"/>
                  </a:lnTo>
                  <a:lnTo>
                    <a:pt x="18207" y="277726"/>
                  </a:lnTo>
                  <a:lnTo>
                    <a:pt x="19843" y="267192"/>
                  </a:lnTo>
                  <a:lnTo>
                    <a:pt x="21772" y="256013"/>
                  </a:lnTo>
                  <a:lnTo>
                    <a:pt x="24222" y="244884"/>
                  </a:lnTo>
                  <a:lnTo>
                    <a:pt x="27470" y="234319"/>
                  </a:lnTo>
                  <a:lnTo>
                    <a:pt x="31592" y="224517"/>
                  </a:lnTo>
                  <a:lnTo>
                    <a:pt x="36818" y="215931"/>
                  </a:lnTo>
                  <a:lnTo>
                    <a:pt x="43606" y="209356"/>
                  </a:lnTo>
                  <a:lnTo>
                    <a:pt x="52054" y="205045"/>
                  </a:lnTo>
                  <a:lnTo>
                    <a:pt x="61642" y="202945"/>
                  </a:lnTo>
                  <a:lnTo>
                    <a:pt x="71454" y="202963"/>
                  </a:lnTo>
                  <a:lnTo>
                    <a:pt x="80932" y="204834"/>
                  </a:lnTo>
                  <a:lnTo>
                    <a:pt x="89733" y="208511"/>
                  </a:lnTo>
                  <a:lnTo>
                    <a:pt x="97565" y="214244"/>
                  </a:lnTo>
                  <a:lnTo>
                    <a:pt x="104382" y="221985"/>
                  </a:lnTo>
                  <a:lnTo>
                    <a:pt x="110316" y="231436"/>
                  </a:lnTo>
                  <a:lnTo>
                    <a:pt x="115551" y="242220"/>
                  </a:lnTo>
                  <a:lnTo>
                    <a:pt x="120260" y="253987"/>
                  </a:lnTo>
                  <a:lnTo>
                    <a:pt x="124440" y="266426"/>
                  </a:lnTo>
                  <a:lnTo>
                    <a:pt x="128323" y="280795"/>
                  </a:lnTo>
                  <a:lnTo>
                    <a:pt x="132252" y="301705"/>
                  </a:lnTo>
                  <a:lnTo>
                    <a:pt x="13687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537903" y="1563021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67" y="14535"/>
                  </a:lnTo>
                  <a:lnTo>
                    <a:pt x="708" y="27165"/>
                  </a:lnTo>
                  <a:lnTo>
                    <a:pt x="1999" y="39075"/>
                  </a:lnTo>
                  <a:lnTo>
                    <a:pt x="3687" y="50729"/>
                  </a:lnTo>
                  <a:lnTo>
                    <a:pt x="5355" y="62570"/>
                  </a:lnTo>
                  <a:lnTo>
                    <a:pt x="6768" y="74797"/>
                  </a:lnTo>
                  <a:lnTo>
                    <a:pt x="7869" y="87021"/>
                  </a:lnTo>
                  <a:lnTo>
                    <a:pt x="8800" y="99672"/>
                  </a:lnTo>
                  <a:lnTo>
                    <a:pt x="9640" y="114983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558961" y="14366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626749" y="1528221"/>
              <a:ext cx="111197" cy="158472"/>
            </a:xfrm>
            <a:custGeom>
              <a:avLst/>
              <a:gdLst/>
              <a:ahLst/>
              <a:cxnLst/>
              <a:rect l="0" t="0" r="0" b="0"/>
              <a:pathLst>
                <a:path w="111197" h="158472">
                  <a:moveTo>
                    <a:pt x="79610" y="24271"/>
                  </a:moveTo>
                  <a:lnTo>
                    <a:pt x="76476" y="15671"/>
                  </a:lnTo>
                  <a:lnTo>
                    <a:pt x="71773" y="9245"/>
                  </a:lnTo>
                  <a:lnTo>
                    <a:pt x="64993" y="4445"/>
                  </a:lnTo>
                  <a:lnTo>
                    <a:pt x="56719" y="1249"/>
                  </a:lnTo>
                  <a:lnTo>
                    <a:pt x="47901" y="0"/>
                  </a:lnTo>
                  <a:lnTo>
                    <a:pt x="39148" y="718"/>
                  </a:lnTo>
                  <a:lnTo>
                    <a:pt x="30864" y="3299"/>
                  </a:lnTo>
                  <a:lnTo>
                    <a:pt x="23392" y="7688"/>
                  </a:lnTo>
                  <a:lnTo>
                    <a:pt x="16827" y="13678"/>
                  </a:lnTo>
                  <a:lnTo>
                    <a:pt x="11235" y="21120"/>
                  </a:lnTo>
                  <a:lnTo>
                    <a:pt x="6764" y="30009"/>
                  </a:lnTo>
                  <a:lnTo>
                    <a:pt x="3385" y="40205"/>
                  </a:lnTo>
                  <a:lnTo>
                    <a:pt x="1096" y="51303"/>
                  </a:lnTo>
                  <a:lnTo>
                    <a:pt x="0" y="62744"/>
                  </a:lnTo>
                  <a:lnTo>
                    <a:pt x="44" y="74178"/>
                  </a:lnTo>
                  <a:lnTo>
                    <a:pt x="1207" y="85464"/>
                  </a:lnTo>
                  <a:lnTo>
                    <a:pt x="3584" y="96576"/>
                  </a:lnTo>
                  <a:lnTo>
                    <a:pt x="7107" y="107527"/>
                  </a:lnTo>
                  <a:lnTo>
                    <a:pt x="11591" y="118187"/>
                  </a:lnTo>
                  <a:lnTo>
                    <a:pt x="16817" y="128279"/>
                  </a:lnTo>
                  <a:lnTo>
                    <a:pt x="22595" y="137687"/>
                  </a:lnTo>
                  <a:lnTo>
                    <a:pt x="28930" y="145970"/>
                  </a:lnTo>
                  <a:lnTo>
                    <a:pt x="36015" y="152325"/>
                  </a:lnTo>
                  <a:lnTo>
                    <a:pt x="43887" y="156479"/>
                  </a:lnTo>
                  <a:lnTo>
                    <a:pt x="52293" y="158471"/>
                  </a:lnTo>
                  <a:lnTo>
                    <a:pt x="60781" y="158377"/>
                  </a:lnTo>
                  <a:lnTo>
                    <a:pt x="69078" y="156464"/>
                  </a:lnTo>
                  <a:lnTo>
                    <a:pt x="76993" y="153023"/>
                  </a:lnTo>
                  <a:lnTo>
                    <a:pt x="85210" y="147732"/>
                  </a:lnTo>
                  <a:lnTo>
                    <a:pt x="95564" y="137896"/>
                  </a:lnTo>
                  <a:lnTo>
                    <a:pt x="111196" y="1190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780059" y="1373508"/>
              <a:ext cx="31586" cy="284270"/>
            </a:xfrm>
            <a:custGeom>
              <a:avLst/>
              <a:gdLst/>
              <a:ahLst/>
              <a:cxnLst/>
              <a:rect l="0" t="0" r="0" b="0"/>
              <a:pathLst>
                <a:path w="31586" h="284270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4" y="45082"/>
                  </a:lnTo>
                  <a:lnTo>
                    <a:pt x="177" y="62143"/>
                  </a:lnTo>
                  <a:lnTo>
                    <a:pt x="826" y="80284"/>
                  </a:lnTo>
                  <a:lnTo>
                    <a:pt x="2074" y="99266"/>
                  </a:lnTo>
                  <a:lnTo>
                    <a:pt x="3727" y="118707"/>
                  </a:lnTo>
                  <a:lnTo>
                    <a:pt x="5375" y="138122"/>
                  </a:lnTo>
                  <a:lnTo>
                    <a:pt x="6782" y="157239"/>
                  </a:lnTo>
                  <a:lnTo>
                    <a:pt x="8048" y="175666"/>
                  </a:lnTo>
                  <a:lnTo>
                    <a:pt x="9505" y="192820"/>
                  </a:lnTo>
                  <a:lnTo>
                    <a:pt x="11336" y="208501"/>
                  </a:lnTo>
                  <a:lnTo>
                    <a:pt x="13605" y="222778"/>
                  </a:lnTo>
                  <a:lnTo>
                    <a:pt x="16657" y="237413"/>
                  </a:lnTo>
                  <a:lnTo>
                    <a:pt x="21882" y="255926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818634" y="1436679"/>
              <a:ext cx="98296" cy="200042"/>
            </a:xfrm>
            <a:custGeom>
              <a:avLst/>
              <a:gdLst/>
              <a:ahLst/>
              <a:cxnLst/>
              <a:rect l="0" t="0" r="0" b="0"/>
              <a:pathLst>
                <a:path w="98296" h="200042">
                  <a:moveTo>
                    <a:pt x="77238" y="0"/>
                  </a:moveTo>
                  <a:lnTo>
                    <a:pt x="71371" y="5867"/>
                  </a:lnTo>
                  <a:lnTo>
                    <a:pt x="65806" y="11432"/>
                  </a:lnTo>
                  <a:lnTo>
                    <a:pt x="60007" y="17231"/>
                  </a:lnTo>
                  <a:lnTo>
                    <a:pt x="53927" y="23312"/>
                  </a:lnTo>
                  <a:lnTo>
                    <a:pt x="47597" y="29641"/>
                  </a:lnTo>
                  <a:lnTo>
                    <a:pt x="41068" y="36169"/>
                  </a:lnTo>
                  <a:lnTo>
                    <a:pt x="34392" y="42845"/>
                  </a:lnTo>
                  <a:lnTo>
                    <a:pt x="27610" y="49628"/>
                  </a:lnTo>
                  <a:lnTo>
                    <a:pt x="20761" y="56495"/>
                  </a:lnTo>
                  <a:lnTo>
                    <a:pt x="14198" y="63750"/>
                  </a:lnTo>
                  <a:lnTo>
                    <a:pt x="8549" y="71992"/>
                  </a:lnTo>
                  <a:lnTo>
                    <a:pt x="4096" y="81458"/>
                  </a:lnTo>
                  <a:lnTo>
                    <a:pt x="1107" y="91749"/>
                  </a:lnTo>
                  <a:lnTo>
                    <a:pt x="0" y="102042"/>
                  </a:lnTo>
                  <a:lnTo>
                    <a:pt x="814" y="111852"/>
                  </a:lnTo>
                  <a:lnTo>
                    <a:pt x="3293" y="121046"/>
                  </a:lnTo>
                  <a:lnTo>
                    <a:pt x="7083" y="129675"/>
                  </a:lnTo>
                  <a:lnTo>
                    <a:pt x="11853" y="137845"/>
                  </a:lnTo>
                  <a:lnTo>
                    <a:pt x="17493" y="145671"/>
                  </a:lnTo>
                  <a:lnTo>
                    <a:pt x="24101" y="153247"/>
                  </a:lnTo>
                  <a:lnTo>
                    <a:pt x="31655" y="160643"/>
                  </a:lnTo>
                  <a:lnTo>
                    <a:pt x="40015" y="167748"/>
                  </a:lnTo>
                  <a:lnTo>
                    <a:pt x="49005" y="174293"/>
                  </a:lnTo>
                  <a:lnTo>
                    <a:pt x="58447" y="180172"/>
                  </a:lnTo>
                  <a:lnTo>
                    <a:pt x="67755" y="185287"/>
                  </a:lnTo>
                  <a:lnTo>
                    <a:pt x="76845" y="189972"/>
                  </a:lnTo>
                  <a:lnTo>
                    <a:pt x="86514" y="194636"/>
                  </a:lnTo>
                  <a:lnTo>
                    <a:pt x="98295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204694" y="1311295"/>
              <a:ext cx="143905" cy="357012"/>
            </a:xfrm>
            <a:custGeom>
              <a:avLst/>
              <a:gdLst/>
              <a:ahLst/>
              <a:cxnLst/>
              <a:rect l="0" t="0" r="0" b="0"/>
              <a:pathLst>
                <a:path w="143905" h="357012">
                  <a:moveTo>
                    <a:pt x="38619" y="357011"/>
                  </a:moveTo>
                  <a:lnTo>
                    <a:pt x="38619" y="345276"/>
                  </a:lnTo>
                  <a:lnTo>
                    <a:pt x="38619" y="334147"/>
                  </a:lnTo>
                  <a:lnTo>
                    <a:pt x="38614" y="322549"/>
                  </a:lnTo>
                  <a:lnTo>
                    <a:pt x="38441" y="310387"/>
                  </a:lnTo>
                  <a:lnTo>
                    <a:pt x="37793" y="297727"/>
                  </a:lnTo>
                  <a:lnTo>
                    <a:pt x="36540" y="284671"/>
                  </a:lnTo>
                  <a:lnTo>
                    <a:pt x="34714" y="271319"/>
                  </a:lnTo>
                  <a:lnTo>
                    <a:pt x="32418" y="257754"/>
                  </a:lnTo>
                  <a:lnTo>
                    <a:pt x="29762" y="244034"/>
                  </a:lnTo>
                  <a:lnTo>
                    <a:pt x="26843" y="230042"/>
                  </a:lnTo>
                  <a:lnTo>
                    <a:pt x="23738" y="215504"/>
                  </a:lnTo>
                  <a:lnTo>
                    <a:pt x="20505" y="200312"/>
                  </a:lnTo>
                  <a:lnTo>
                    <a:pt x="17182" y="184516"/>
                  </a:lnTo>
                  <a:lnTo>
                    <a:pt x="13798" y="168226"/>
                  </a:lnTo>
                  <a:lnTo>
                    <a:pt x="10377" y="151566"/>
                  </a:lnTo>
                  <a:lnTo>
                    <a:pt x="7097" y="134803"/>
                  </a:lnTo>
                  <a:lnTo>
                    <a:pt x="4274" y="118322"/>
                  </a:lnTo>
                  <a:lnTo>
                    <a:pt x="2047" y="102312"/>
                  </a:lnTo>
                  <a:lnTo>
                    <a:pt x="553" y="86782"/>
                  </a:lnTo>
                  <a:lnTo>
                    <a:pt x="0" y="71661"/>
                  </a:lnTo>
                  <a:lnTo>
                    <a:pt x="416" y="56870"/>
                  </a:lnTo>
                  <a:lnTo>
                    <a:pt x="2001" y="42817"/>
                  </a:lnTo>
                  <a:lnTo>
                    <a:pt x="5192" y="30358"/>
                  </a:lnTo>
                  <a:lnTo>
                    <a:pt x="10091" y="19840"/>
                  </a:lnTo>
                  <a:lnTo>
                    <a:pt x="16821" y="11455"/>
                  </a:lnTo>
                  <a:lnTo>
                    <a:pt x="25691" y="5490"/>
                  </a:lnTo>
                  <a:lnTo>
                    <a:pt x="36650" y="1850"/>
                  </a:lnTo>
                  <a:lnTo>
                    <a:pt x="49059" y="166"/>
                  </a:lnTo>
                  <a:lnTo>
                    <a:pt x="61911" y="0"/>
                  </a:lnTo>
                  <a:lnTo>
                    <a:pt x="74581" y="954"/>
                  </a:lnTo>
                  <a:lnTo>
                    <a:pt x="86775" y="2745"/>
                  </a:lnTo>
                  <a:lnTo>
                    <a:pt x="99760" y="5481"/>
                  </a:lnTo>
                  <a:lnTo>
                    <a:pt x="116902" y="10513"/>
                  </a:lnTo>
                  <a:lnTo>
                    <a:pt x="143904" y="20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169613" y="1489321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128002" y="5734"/>
                  </a:lnTo>
                  <a:lnTo>
                    <a:pt x="119015" y="10018"/>
                  </a:lnTo>
                  <a:lnTo>
                    <a:pt x="109020" y="13228"/>
                  </a:lnTo>
                  <a:lnTo>
                    <a:pt x="98040" y="15762"/>
                  </a:lnTo>
                  <a:lnTo>
                    <a:pt x="86229" y="18108"/>
                  </a:lnTo>
                  <a:lnTo>
                    <a:pt x="73779" y="20551"/>
                  </a:lnTo>
                  <a:lnTo>
                    <a:pt x="61082" y="23043"/>
                  </a:lnTo>
                  <a:lnTo>
                    <a:pt x="47258" y="25529"/>
                  </a:lnTo>
                  <a:lnTo>
                    <a:pt x="28859" y="282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347345" y="1520907"/>
              <a:ext cx="100289" cy="136709"/>
            </a:xfrm>
            <a:custGeom>
              <a:avLst/>
              <a:gdLst/>
              <a:ahLst/>
              <a:cxnLst/>
              <a:rect l="0" t="0" r="0" b="0"/>
              <a:pathLst>
                <a:path w="100289" h="136709">
                  <a:moveTo>
                    <a:pt x="53895" y="0"/>
                  </a:moveTo>
                  <a:lnTo>
                    <a:pt x="45161" y="3000"/>
                  </a:lnTo>
                  <a:lnTo>
                    <a:pt x="37454" y="6423"/>
                  </a:lnTo>
                  <a:lnTo>
                    <a:pt x="30057" y="10628"/>
                  </a:lnTo>
                  <a:lnTo>
                    <a:pt x="22969" y="15874"/>
                  </a:lnTo>
                  <a:lnTo>
                    <a:pt x="16438" y="22652"/>
                  </a:lnTo>
                  <a:lnTo>
                    <a:pt x="10575" y="31084"/>
                  </a:lnTo>
                  <a:lnTo>
                    <a:pt x="5656" y="40824"/>
                  </a:lnTo>
                  <a:lnTo>
                    <a:pt x="2182" y="51267"/>
                  </a:lnTo>
                  <a:lnTo>
                    <a:pt x="298" y="61990"/>
                  </a:lnTo>
                  <a:lnTo>
                    <a:pt x="0" y="72780"/>
                  </a:lnTo>
                  <a:lnTo>
                    <a:pt x="1313" y="83549"/>
                  </a:lnTo>
                  <a:lnTo>
                    <a:pt x="4089" y="94263"/>
                  </a:lnTo>
                  <a:lnTo>
                    <a:pt x="8221" y="104591"/>
                  </a:lnTo>
                  <a:lnTo>
                    <a:pt x="13736" y="113928"/>
                  </a:lnTo>
                  <a:lnTo>
                    <a:pt x="20517" y="122015"/>
                  </a:lnTo>
                  <a:lnTo>
                    <a:pt x="28339" y="128598"/>
                  </a:lnTo>
                  <a:lnTo>
                    <a:pt x="36960" y="133272"/>
                  </a:lnTo>
                  <a:lnTo>
                    <a:pt x="46160" y="135997"/>
                  </a:lnTo>
                  <a:lnTo>
                    <a:pt x="55608" y="136708"/>
                  </a:lnTo>
                  <a:lnTo>
                    <a:pt x="64870" y="135149"/>
                  </a:lnTo>
                  <a:lnTo>
                    <a:pt x="73718" y="131394"/>
                  </a:lnTo>
                  <a:lnTo>
                    <a:pt x="81794" y="125620"/>
                  </a:lnTo>
                  <a:lnTo>
                    <a:pt x="88540" y="117933"/>
                  </a:lnTo>
                  <a:lnTo>
                    <a:pt x="93774" y="108585"/>
                  </a:lnTo>
                  <a:lnTo>
                    <a:pt x="97475" y="98073"/>
                  </a:lnTo>
                  <a:lnTo>
                    <a:pt x="99601" y="87034"/>
                  </a:lnTo>
                  <a:lnTo>
                    <a:pt x="100288" y="75882"/>
                  </a:lnTo>
                  <a:lnTo>
                    <a:pt x="99569" y="65059"/>
                  </a:lnTo>
                  <a:lnTo>
                    <a:pt x="97005" y="53962"/>
                  </a:lnTo>
                  <a:lnTo>
                    <a:pt x="90141" y="40503"/>
                  </a:lnTo>
                  <a:lnTo>
                    <a:pt x="74952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493086" y="1504981"/>
              <a:ext cx="87140" cy="108974"/>
            </a:xfrm>
            <a:custGeom>
              <a:avLst/>
              <a:gdLst/>
              <a:ahLst/>
              <a:cxnLst/>
              <a:rect l="0" t="0" r="0" b="0"/>
              <a:pathLst>
                <a:path w="87140" h="108974">
                  <a:moveTo>
                    <a:pt x="2911" y="79097"/>
                  </a:moveTo>
                  <a:lnTo>
                    <a:pt x="5912" y="87831"/>
                  </a:lnTo>
                  <a:lnTo>
                    <a:pt x="9334" y="95537"/>
                  </a:lnTo>
                  <a:lnTo>
                    <a:pt x="13494" y="102886"/>
                  </a:lnTo>
                  <a:lnTo>
                    <a:pt x="17040" y="108140"/>
                  </a:lnTo>
                  <a:lnTo>
                    <a:pt x="18209" y="108973"/>
                  </a:lnTo>
                  <a:lnTo>
                    <a:pt x="17360" y="106097"/>
                  </a:lnTo>
                  <a:lnTo>
                    <a:pt x="15283" y="100653"/>
                  </a:lnTo>
                  <a:lnTo>
                    <a:pt x="12533" y="93494"/>
                  </a:lnTo>
                  <a:lnTo>
                    <a:pt x="9428" y="85199"/>
                  </a:lnTo>
                  <a:lnTo>
                    <a:pt x="6146" y="76153"/>
                  </a:lnTo>
                  <a:lnTo>
                    <a:pt x="3102" y="66609"/>
                  </a:lnTo>
                  <a:lnTo>
                    <a:pt x="956" y="56735"/>
                  </a:lnTo>
                  <a:lnTo>
                    <a:pt x="0" y="46652"/>
                  </a:lnTo>
                  <a:lnTo>
                    <a:pt x="510" y="36759"/>
                  </a:lnTo>
                  <a:lnTo>
                    <a:pt x="2903" y="27720"/>
                  </a:lnTo>
                  <a:lnTo>
                    <a:pt x="7225" y="19831"/>
                  </a:lnTo>
                  <a:lnTo>
                    <a:pt x="13382" y="13212"/>
                  </a:lnTo>
                  <a:lnTo>
                    <a:pt x="21326" y="7982"/>
                  </a:lnTo>
                  <a:lnTo>
                    <a:pt x="30838" y="4062"/>
                  </a:lnTo>
                  <a:lnTo>
                    <a:pt x="41192" y="1417"/>
                  </a:lnTo>
                  <a:lnTo>
                    <a:pt x="52363" y="0"/>
                  </a:lnTo>
                  <a:lnTo>
                    <a:pt x="66448" y="801"/>
                  </a:lnTo>
                  <a:lnTo>
                    <a:pt x="87139" y="53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622220" y="1498930"/>
              <a:ext cx="105405" cy="148320"/>
            </a:xfrm>
            <a:custGeom>
              <a:avLst/>
              <a:gdLst/>
              <a:ahLst/>
              <a:cxnLst/>
              <a:rect l="0" t="0" r="0" b="0"/>
              <a:pathLst>
                <a:path w="105405" h="148320">
                  <a:moveTo>
                    <a:pt x="31704" y="74619"/>
                  </a:moveTo>
                  <a:lnTo>
                    <a:pt x="43372" y="74485"/>
                  </a:lnTo>
                  <a:lnTo>
                    <a:pt x="53861" y="73205"/>
                  </a:lnTo>
                  <a:lnTo>
                    <a:pt x="64153" y="70607"/>
                  </a:lnTo>
                  <a:lnTo>
                    <a:pt x="74110" y="66715"/>
                  </a:lnTo>
                  <a:lnTo>
                    <a:pt x="83156" y="61434"/>
                  </a:lnTo>
                  <a:lnTo>
                    <a:pt x="91026" y="54852"/>
                  </a:lnTo>
                  <a:lnTo>
                    <a:pt x="97285" y="47352"/>
                  </a:lnTo>
                  <a:lnTo>
                    <a:pt x="101205" y="39490"/>
                  </a:lnTo>
                  <a:lnTo>
                    <a:pt x="102609" y="31621"/>
                  </a:lnTo>
                  <a:lnTo>
                    <a:pt x="101618" y="24053"/>
                  </a:lnTo>
                  <a:lnTo>
                    <a:pt x="98376" y="17124"/>
                  </a:lnTo>
                  <a:lnTo>
                    <a:pt x="93200" y="10958"/>
                  </a:lnTo>
                  <a:lnTo>
                    <a:pt x="86491" y="5818"/>
                  </a:lnTo>
                  <a:lnTo>
                    <a:pt x="78634" y="2188"/>
                  </a:lnTo>
                  <a:lnTo>
                    <a:pt x="69950" y="200"/>
                  </a:lnTo>
                  <a:lnTo>
                    <a:pt x="60681" y="0"/>
                  </a:lnTo>
                  <a:lnTo>
                    <a:pt x="51007" y="1910"/>
                  </a:lnTo>
                  <a:lnTo>
                    <a:pt x="41065" y="5905"/>
                  </a:lnTo>
                  <a:lnTo>
                    <a:pt x="31271" y="11840"/>
                  </a:lnTo>
                  <a:lnTo>
                    <a:pt x="22301" y="19635"/>
                  </a:lnTo>
                  <a:lnTo>
                    <a:pt x="14462" y="29057"/>
                  </a:lnTo>
                  <a:lnTo>
                    <a:pt x="8048" y="39618"/>
                  </a:lnTo>
                  <a:lnTo>
                    <a:pt x="3487" y="50690"/>
                  </a:lnTo>
                  <a:lnTo>
                    <a:pt x="834" y="61873"/>
                  </a:lnTo>
                  <a:lnTo>
                    <a:pt x="0" y="72989"/>
                  </a:lnTo>
                  <a:lnTo>
                    <a:pt x="946" y="83986"/>
                  </a:lnTo>
                  <a:lnTo>
                    <a:pt x="3470" y="94855"/>
                  </a:lnTo>
                  <a:lnTo>
                    <a:pt x="7433" y="105291"/>
                  </a:lnTo>
                  <a:lnTo>
                    <a:pt x="12834" y="114700"/>
                  </a:lnTo>
                  <a:lnTo>
                    <a:pt x="19542" y="122840"/>
                  </a:lnTo>
                  <a:lnTo>
                    <a:pt x="27486" y="129629"/>
                  </a:lnTo>
                  <a:lnTo>
                    <a:pt x="36721" y="134973"/>
                  </a:lnTo>
                  <a:lnTo>
                    <a:pt x="47142" y="138975"/>
                  </a:lnTo>
                  <a:lnTo>
                    <a:pt x="58127" y="141873"/>
                  </a:lnTo>
                  <a:lnTo>
                    <a:pt x="69800" y="144232"/>
                  </a:lnTo>
                  <a:lnTo>
                    <a:pt x="84303" y="146262"/>
                  </a:lnTo>
                  <a:lnTo>
                    <a:pt x="105404" y="1483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790771" y="1484646"/>
              <a:ext cx="109442" cy="174852"/>
            </a:xfrm>
            <a:custGeom>
              <a:avLst/>
              <a:gdLst/>
              <a:ahLst/>
              <a:cxnLst/>
              <a:rect l="0" t="0" r="0" b="0"/>
              <a:pathLst>
                <a:path w="109442" h="174852">
                  <a:moveTo>
                    <a:pt x="94780" y="4675"/>
                  </a:moveTo>
                  <a:lnTo>
                    <a:pt x="83113" y="4608"/>
                  </a:lnTo>
                  <a:lnTo>
                    <a:pt x="72624" y="3968"/>
                  </a:lnTo>
                  <a:lnTo>
                    <a:pt x="62322" y="2681"/>
                  </a:lnTo>
                  <a:lnTo>
                    <a:pt x="52020" y="1167"/>
                  </a:lnTo>
                  <a:lnTo>
                    <a:pt x="41676" y="147"/>
                  </a:lnTo>
                  <a:lnTo>
                    <a:pt x="31301" y="0"/>
                  </a:lnTo>
                  <a:lnTo>
                    <a:pt x="21391" y="1246"/>
                  </a:lnTo>
                  <a:lnTo>
                    <a:pt x="12878" y="4677"/>
                  </a:lnTo>
                  <a:lnTo>
                    <a:pt x="6171" y="10500"/>
                  </a:lnTo>
                  <a:lnTo>
                    <a:pt x="1671" y="17971"/>
                  </a:lnTo>
                  <a:lnTo>
                    <a:pt x="0" y="25740"/>
                  </a:lnTo>
                  <a:lnTo>
                    <a:pt x="1219" y="32991"/>
                  </a:lnTo>
                  <a:lnTo>
                    <a:pt x="5105" y="39463"/>
                  </a:lnTo>
                  <a:lnTo>
                    <a:pt x="11435" y="45183"/>
                  </a:lnTo>
                  <a:lnTo>
                    <a:pt x="19831" y="50284"/>
                  </a:lnTo>
                  <a:lnTo>
                    <a:pt x="29682" y="54912"/>
                  </a:lnTo>
                  <a:lnTo>
                    <a:pt x="40270" y="59196"/>
                  </a:lnTo>
                  <a:lnTo>
                    <a:pt x="51119" y="63240"/>
                  </a:lnTo>
                  <a:lnTo>
                    <a:pt x="61840" y="67283"/>
                  </a:lnTo>
                  <a:lnTo>
                    <a:pt x="72039" y="71684"/>
                  </a:lnTo>
                  <a:lnTo>
                    <a:pt x="81555" y="76620"/>
                  </a:lnTo>
                  <a:lnTo>
                    <a:pt x="90098" y="82411"/>
                  </a:lnTo>
                  <a:lnTo>
                    <a:pt x="97165" y="89588"/>
                  </a:lnTo>
                  <a:lnTo>
                    <a:pt x="102619" y="98309"/>
                  </a:lnTo>
                  <a:lnTo>
                    <a:pt x="106470" y="108421"/>
                  </a:lnTo>
                  <a:lnTo>
                    <a:pt x="108696" y="119650"/>
                  </a:lnTo>
                  <a:lnTo>
                    <a:pt x="109441" y="131702"/>
                  </a:lnTo>
                  <a:lnTo>
                    <a:pt x="108486" y="143691"/>
                  </a:lnTo>
                  <a:lnTo>
                    <a:pt x="105193" y="154206"/>
                  </a:lnTo>
                  <a:lnTo>
                    <a:pt x="99426" y="162596"/>
                  </a:lnTo>
                  <a:lnTo>
                    <a:pt x="91639" y="168733"/>
                  </a:lnTo>
                  <a:lnTo>
                    <a:pt x="82586" y="172650"/>
                  </a:lnTo>
                  <a:lnTo>
                    <a:pt x="72834" y="174613"/>
                  </a:lnTo>
                  <a:lnTo>
                    <a:pt x="62713" y="174851"/>
                  </a:lnTo>
                  <a:lnTo>
                    <a:pt x="52401" y="173440"/>
                  </a:lnTo>
                  <a:lnTo>
                    <a:pt x="42002" y="170583"/>
                  </a:lnTo>
                  <a:lnTo>
                    <a:pt x="32018" y="166873"/>
                  </a:lnTo>
                  <a:lnTo>
                    <a:pt x="22386" y="162845"/>
                  </a:lnTo>
                  <a:lnTo>
                    <a:pt x="12260" y="158151"/>
                  </a:lnTo>
                  <a:lnTo>
                    <a:pt x="24" y="1520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014606" y="1373508"/>
              <a:ext cx="18345" cy="315856"/>
            </a:xfrm>
            <a:custGeom>
              <a:avLst/>
              <a:gdLst/>
              <a:ahLst/>
              <a:cxnLst/>
              <a:rect l="0" t="0" r="0" b="0"/>
              <a:pathLst>
                <a:path w="18345" h="315856">
                  <a:moveTo>
                    <a:pt x="7816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51" y="61036"/>
                  </a:lnTo>
                  <a:lnTo>
                    <a:pt x="1890" y="72666"/>
                  </a:lnTo>
                  <a:lnTo>
                    <a:pt x="3254" y="85596"/>
                  </a:lnTo>
                  <a:lnTo>
                    <a:pt x="4468" y="100217"/>
                  </a:lnTo>
                  <a:lnTo>
                    <a:pt x="5603" y="116290"/>
                  </a:lnTo>
                  <a:lnTo>
                    <a:pt x="6971" y="133229"/>
                  </a:lnTo>
                  <a:lnTo>
                    <a:pt x="8738" y="150584"/>
                  </a:lnTo>
                  <a:lnTo>
                    <a:pt x="10756" y="167949"/>
                  </a:lnTo>
                  <a:lnTo>
                    <a:pt x="12658" y="184900"/>
                  </a:lnTo>
                  <a:lnTo>
                    <a:pt x="14234" y="201263"/>
                  </a:lnTo>
                  <a:lnTo>
                    <a:pt x="15444" y="217215"/>
                  </a:lnTo>
                  <a:lnTo>
                    <a:pt x="16332" y="233159"/>
                  </a:lnTo>
                  <a:lnTo>
                    <a:pt x="16964" y="249315"/>
                  </a:lnTo>
                  <a:lnTo>
                    <a:pt x="17406" y="264988"/>
                  </a:lnTo>
                  <a:lnTo>
                    <a:pt x="17758" y="280204"/>
                  </a:lnTo>
                  <a:lnTo>
                    <a:pt x="18053" y="296304"/>
                  </a:lnTo>
                  <a:lnTo>
                    <a:pt x="18344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917137" y="1502685"/>
              <a:ext cx="189513" cy="7694"/>
            </a:xfrm>
            <a:custGeom>
              <a:avLst/>
              <a:gdLst/>
              <a:ahLst/>
              <a:cxnLst/>
              <a:rect l="0" t="0" r="0" b="0"/>
              <a:pathLst>
                <a:path w="189513" h="7694">
                  <a:moveTo>
                    <a:pt x="189512" y="7693"/>
                  </a:moveTo>
                  <a:lnTo>
                    <a:pt x="177777" y="7693"/>
                  </a:lnTo>
                  <a:lnTo>
                    <a:pt x="166649" y="7693"/>
                  </a:lnTo>
                  <a:lnTo>
                    <a:pt x="155051" y="7689"/>
                  </a:lnTo>
                  <a:lnTo>
                    <a:pt x="142889" y="7516"/>
                  </a:lnTo>
                  <a:lnTo>
                    <a:pt x="130229" y="6868"/>
                  </a:lnTo>
                  <a:lnTo>
                    <a:pt x="117173" y="5619"/>
                  </a:lnTo>
                  <a:lnTo>
                    <a:pt x="103821" y="3966"/>
                  </a:lnTo>
                  <a:lnTo>
                    <a:pt x="90256" y="2318"/>
                  </a:lnTo>
                  <a:lnTo>
                    <a:pt x="76550" y="920"/>
                  </a:lnTo>
                  <a:lnTo>
                    <a:pt x="62971" y="26"/>
                  </a:lnTo>
                  <a:lnTo>
                    <a:pt x="48440" y="0"/>
                  </a:lnTo>
                  <a:lnTo>
                    <a:pt x="29447" y="1960"/>
                  </a:lnTo>
                  <a:lnTo>
                    <a:pt x="0" y="76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141001" y="1484718"/>
              <a:ext cx="145558" cy="194117"/>
            </a:xfrm>
            <a:custGeom>
              <a:avLst/>
              <a:gdLst/>
              <a:ahLst/>
              <a:cxnLst/>
              <a:rect l="0" t="0" r="0" b="0"/>
              <a:pathLst>
                <a:path w="145558" h="194117">
                  <a:moveTo>
                    <a:pt x="113048" y="4603"/>
                  </a:moveTo>
                  <a:lnTo>
                    <a:pt x="101380" y="1804"/>
                  </a:lnTo>
                  <a:lnTo>
                    <a:pt x="90891" y="302"/>
                  </a:lnTo>
                  <a:lnTo>
                    <a:pt x="80589" y="0"/>
                  </a:lnTo>
                  <a:lnTo>
                    <a:pt x="70287" y="852"/>
                  </a:lnTo>
                  <a:lnTo>
                    <a:pt x="59944" y="2968"/>
                  </a:lnTo>
                  <a:lnTo>
                    <a:pt x="49559" y="6290"/>
                  </a:lnTo>
                  <a:lnTo>
                    <a:pt x="39304" y="10625"/>
                  </a:lnTo>
                  <a:lnTo>
                    <a:pt x="29494" y="15744"/>
                  </a:lnTo>
                  <a:lnTo>
                    <a:pt x="20282" y="21447"/>
                  </a:lnTo>
                  <a:lnTo>
                    <a:pt x="12130" y="27731"/>
                  </a:lnTo>
                  <a:lnTo>
                    <a:pt x="5865" y="34780"/>
                  </a:lnTo>
                  <a:lnTo>
                    <a:pt x="1777" y="42625"/>
                  </a:lnTo>
                  <a:lnTo>
                    <a:pt x="0" y="50841"/>
                  </a:lnTo>
                  <a:lnTo>
                    <a:pt x="769" y="58670"/>
                  </a:lnTo>
                  <a:lnTo>
                    <a:pt x="3953" y="65702"/>
                  </a:lnTo>
                  <a:lnTo>
                    <a:pt x="9157" y="71558"/>
                  </a:lnTo>
                  <a:lnTo>
                    <a:pt x="15922" y="75734"/>
                  </a:lnTo>
                  <a:lnTo>
                    <a:pt x="23834" y="78140"/>
                  </a:lnTo>
                  <a:lnTo>
                    <a:pt x="32566" y="79315"/>
                  </a:lnTo>
                  <a:lnTo>
                    <a:pt x="41870" y="80195"/>
                  </a:lnTo>
                  <a:lnTo>
                    <a:pt x="51571" y="81354"/>
                  </a:lnTo>
                  <a:lnTo>
                    <a:pt x="61540" y="82987"/>
                  </a:lnTo>
                  <a:lnTo>
                    <a:pt x="71694" y="85088"/>
                  </a:lnTo>
                  <a:lnTo>
                    <a:pt x="81965" y="87586"/>
                  </a:lnTo>
                  <a:lnTo>
                    <a:pt x="92152" y="90552"/>
                  </a:lnTo>
                  <a:lnTo>
                    <a:pt x="101920" y="94214"/>
                  </a:lnTo>
                  <a:lnTo>
                    <a:pt x="111115" y="98641"/>
                  </a:lnTo>
                  <a:lnTo>
                    <a:pt x="119595" y="103918"/>
                  </a:lnTo>
                  <a:lnTo>
                    <a:pt x="127145" y="110216"/>
                  </a:lnTo>
                  <a:lnTo>
                    <a:pt x="133733" y="117529"/>
                  </a:lnTo>
                  <a:lnTo>
                    <a:pt x="139157" y="125711"/>
                  </a:lnTo>
                  <a:lnTo>
                    <a:pt x="142978" y="134574"/>
                  </a:lnTo>
                  <a:lnTo>
                    <a:pt x="145098" y="143938"/>
                  </a:lnTo>
                  <a:lnTo>
                    <a:pt x="145557" y="153495"/>
                  </a:lnTo>
                  <a:lnTo>
                    <a:pt x="144353" y="162830"/>
                  </a:lnTo>
                  <a:lnTo>
                    <a:pt x="141646" y="171723"/>
                  </a:lnTo>
                  <a:lnTo>
                    <a:pt x="137389" y="179658"/>
                  </a:lnTo>
                  <a:lnTo>
                    <a:pt x="131258" y="185777"/>
                  </a:lnTo>
                  <a:lnTo>
                    <a:pt x="123255" y="189782"/>
                  </a:lnTo>
                  <a:lnTo>
                    <a:pt x="113870" y="192013"/>
                  </a:lnTo>
                  <a:lnTo>
                    <a:pt x="102782" y="193394"/>
                  </a:lnTo>
                  <a:lnTo>
                    <a:pt x="86785" y="194044"/>
                  </a:lnTo>
                  <a:lnTo>
                    <a:pt x="60405" y="1941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380390" y="1678834"/>
              <a:ext cx="41393" cy="126343"/>
            </a:xfrm>
            <a:custGeom>
              <a:avLst/>
              <a:gdLst/>
              <a:ahLst/>
              <a:cxnLst/>
              <a:rect l="0" t="0" r="0" b="0"/>
              <a:pathLst>
                <a:path w="41393" h="126343">
                  <a:moveTo>
                    <a:pt x="0" y="0"/>
                  </a:moveTo>
                  <a:lnTo>
                    <a:pt x="5868" y="8735"/>
                  </a:lnTo>
                  <a:lnTo>
                    <a:pt x="11432" y="16441"/>
                  </a:lnTo>
                  <a:lnTo>
                    <a:pt x="17227" y="23848"/>
                  </a:lnTo>
                  <a:lnTo>
                    <a:pt x="23135" y="31282"/>
                  </a:lnTo>
                  <a:lnTo>
                    <a:pt x="28816" y="39109"/>
                  </a:lnTo>
                  <a:lnTo>
                    <a:pt x="34078" y="47488"/>
                  </a:lnTo>
                  <a:lnTo>
                    <a:pt x="38409" y="56403"/>
                  </a:lnTo>
                  <a:lnTo>
                    <a:pt x="40951" y="65767"/>
                  </a:lnTo>
                  <a:lnTo>
                    <a:pt x="41392" y="75464"/>
                  </a:lnTo>
                  <a:lnTo>
                    <a:pt x="39836" y="85142"/>
                  </a:lnTo>
                  <a:lnTo>
                    <a:pt x="36162" y="95265"/>
                  </a:lnTo>
                  <a:lnTo>
                    <a:pt x="27808" y="107838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5682204" y="1273453"/>
            <a:ext cx="3135278" cy="377732"/>
            <a:chOff x="5682204" y="1273453"/>
            <a:chExt cx="3135278" cy="377732"/>
          </a:xfrm>
        </p:grpSpPr>
        <p:sp>
          <p:nvSpPr>
            <p:cNvPr id="52" name="Freeform 51"/>
            <p:cNvSpPr/>
            <p:nvPr/>
          </p:nvSpPr>
          <p:spPr>
            <a:xfrm>
              <a:off x="5682204" y="1448468"/>
              <a:ext cx="182499" cy="195417"/>
            </a:xfrm>
            <a:custGeom>
              <a:avLst/>
              <a:gdLst/>
              <a:ahLst/>
              <a:cxnLst/>
              <a:rect l="0" t="0" r="0" b="0"/>
              <a:pathLst>
                <a:path w="182499" h="195417">
                  <a:moveTo>
                    <a:pt x="66684" y="61910"/>
                  </a:moveTo>
                  <a:lnTo>
                    <a:pt x="66617" y="50175"/>
                  </a:lnTo>
                  <a:lnTo>
                    <a:pt x="65976" y="39046"/>
                  </a:lnTo>
                  <a:lnTo>
                    <a:pt x="64671" y="27476"/>
                  </a:lnTo>
                  <a:lnTo>
                    <a:pt x="62466" y="16351"/>
                  </a:lnTo>
                  <a:lnTo>
                    <a:pt x="58852" y="7581"/>
                  </a:lnTo>
                  <a:lnTo>
                    <a:pt x="53684" y="2054"/>
                  </a:lnTo>
                  <a:lnTo>
                    <a:pt x="47282" y="0"/>
                  </a:lnTo>
                  <a:lnTo>
                    <a:pt x="40230" y="1511"/>
                  </a:lnTo>
                  <a:lnTo>
                    <a:pt x="32946" y="6243"/>
                  </a:lnTo>
                  <a:lnTo>
                    <a:pt x="25956" y="13758"/>
                  </a:lnTo>
                  <a:lnTo>
                    <a:pt x="19956" y="23736"/>
                  </a:lnTo>
                  <a:lnTo>
                    <a:pt x="15220" y="35758"/>
                  </a:lnTo>
                  <a:lnTo>
                    <a:pt x="11517" y="49043"/>
                  </a:lnTo>
                  <a:lnTo>
                    <a:pt x="8326" y="62563"/>
                  </a:lnTo>
                  <a:lnTo>
                    <a:pt x="5294" y="75728"/>
                  </a:lnTo>
                  <a:lnTo>
                    <a:pt x="2576" y="88515"/>
                  </a:lnTo>
                  <a:lnTo>
                    <a:pt x="727" y="101248"/>
                  </a:lnTo>
                  <a:lnTo>
                    <a:pt x="0" y="114145"/>
                  </a:lnTo>
                  <a:lnTo>
                    <a:pt x="343" y="127114"/>
                  </a:lnTo>
                  <a:lnTo>
                    <a:pt x="1568" y="139836"/>
                  </a:lnTo>
                  <a:lnTo>
                    <a:pt x="3479" y="152132"/>
                  </a:lnTo>
                  <a:lnTo>
                    <a:pt x="6220" y="163661"/>
                  </a:lnTo>
                  <a:lnTo>
                    <a:pt x="10262" y="173872"/>
                  </a:lnTo>
                  <a:lnTo>
                    <a:pt x="15758" y="182575"/>
                  </a:lnTo>
                  <a:lnTo>
                    <a:pt x="22568" y="189416"/>
                  </a:lnTo>
                  <a:lnTo>
                    <a:pt x="30434" y="193738"/>
                  </a:lnTo>
                  <a:lnTo>
                    <a:pt x="39087" y="195416"/>
                  </a:lnTo>
                  <a:lnTo>
                    <a:pt x="47981" y="194612"/>
                  </a:lnTo>
                  <a:lnTo>
                    <a:pt x="56331" y="191497"/>
                  </a:lnTo>
                  <a:lnTo>
                    <a:pt x="63754" y="186405"/>
                  </a:lnTo>
                  <a:lnTo>
                    <a:pt x="70228" y="179753"/>
                  </a:lnTo>
                  <a:lnTo>
                    <a:pt x="75891" y="171935"/>
                  </a:lnTo>
                  <a:lnTo>
                    <a:pt x="80925" y="163271"/>
                  </a:lnTo>
                  <a:lnTo>
                    <a:pt x="85494" y="153846"/>
                  </a:lnTo>
                  <a:lnTo>
                    <a:pt x="89732" y="143536"/>
                  </a:lnTo>
                  <a:lnTo>
                    <a:pt x="93732" y="132339"/>
                  </a:lnTo>
                  <a:lnTo>
                    <a:pt x="97405" y="120379"/>
                  </a:lnTo>
                  <a:lnTo>
                    <a:pt x="100493" y="107818"/>
                  </a:lnTo>
                  <a:lnTo>
                    <a:pt x="102878" y="94842"/>
                  </a:lnTo>
                  <a:lnTo>
                    <a:pt x="103825" y="82727"/>
                  </a:lnTo>
                  <a:lnTo>
                    <a:pt x="102327" y="74975"/>
                  </a:lnTo>
                  <a:lnTo>
                    <a:pt x="99577" y="73453"/>
                  </a:lnTo>
                  <a:lnTo>
                    <a:pt x="97642" y="76299"/>
                  </a:lnTo>
                  <a:lnTo>
                    <a:pt x="97044" y="81877"/>
                  </a:lnTo>
                  <a:lnTo>
                    <a:pt x="97619" y="89185"/>
                  </a:lnTo>
                  <a:lnTo>
                    <a:pt x="99089" y="97604"/>
                  </a:lnTo>
                  <a:lnTo>
                    <a:pt x="101368" y="106746"/>
                  </a:lnTo>
                  <a:lnTo>
                    <a:pt x="104571" y="116358"/>
                  </a:lnTo>
                  <a:lnTo>
                    <a:pt x="108687" y="126276"/>
                  </a:lnTo>
                  <a:lnTo>
                    <a:pt x="113587" y="136230"/>
                  </a:lnTo>
                  <a:lnTo>
                    <a:pt x="119100" y="145843"/>
                  </a:lnTo>
                  <a:lnTo>
                    <a:pt x="125074" y="154927"/>
                  </a:lnTo>
                  <a:lnTo>
                    <a:pt x="131543" y="162994"/>
                  </a:lnTo>
                  <a:lnTo>
                    <a:pt x="138718" y="169202"/>
                  </a:lnTo>
                  <a:lnTo>
                    <a:pt x="146691" y="173267"/>
                  </a:lnTo>
                  <a:lnTo>
                    <a:pt x="155642" y="175992"/>
                  </a:lnTo>
                  <a:lnTo>
                    <a:pt x="166866" y="177427"/>
                  </a:lnTo>
                  <a:lnTo>
                    <a:pt x="182498" y="1777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867999" y="1477901"/>
              <a:ext cx="123046" cy="148292"/>
            </a:xfrm>
            <a:custGeom>
              <a:avLst/>
              <a:gdLst/>
              <a:ahLst/>
              <a:cxnLst/>
              <a:rect l="0" t="0" r="0" b="0"/>
              <a:pathLst>
                <a:path w="123046" h="148292">
                  <a:moveTo>
                    <a:pt x="17759" y="74591"/>
                  </a:moveTo>
                  <a:lnTo>
                    <a:pt x="17760" y="86326"/>
                  </a:lnTo>
                  <a:lnTo>
                    <a:pt x="17760" y="97455"/>
                  </a:lnTo>
                  <a:lnTo>
                    <a:pt x="17727" y="108984"/>
                  </a:lnTo>
                  <a:lnTo>
                    <a:pt x="16529" y="118538"/>
                  </a:lnTo>
                  <a:lnTo>
                    <a:pt x="13474" y="122600"/>
                  </a:lnTo>
                  <a:lnTo>
                    <a:pt x="9998" y="121522"/>
                  </a:lnTo>
                  <a:lnTo>
                    <a:pt x="6733" y="116576"/>
                  </a:lnTo>
                  <a:lnTo>
                    <a:pt x="3994" y="108458"/>
                  </a:lnTo>
                  <a:lnTo>
                    <a:pt x="1873" y="97768"/>
                  </a:lnTo>
                  <a:lnTo>
                    <a:pt x="475" y="85423"/>
                  </a:lnTo>
                  <a:lnTo>
                    <a:pt x="0" y="72556"/>
                  </a:lnTo>
                  <a:lnTo>
                    <a:pt x="471" y="59843"/>
                  </a:lnTo>
                  <a:lnTo>
                    <a:pt x="1926" y="47534"/>
                  </a:lnTo>
                  <a:lnTo>
                    <a:pt x="4499" y="35656"/>
                  </a:lnTo>
                  <a:lnTo>
                    <a:pt x="8160" y="24170"/>
                  </a:lnTo>
                  <a:lnTo>
                    <a:pt x="12907" y="13812"/>
                  </a:lnTo>
                  <a:lnTo>
                    <a:pt x="18842" y="6042"/>
                  </a:lnTo>
                  <a:lnTo>
                    <a:pt x="25898" y="1453"/>
                  </a:lnTo>
                  <a:lnTo>
                    <a:pt x="33569" y="0"/>
                  </a:lnTo>
                  <a:lnTo>
                    <a:pt x="41022" y="1449"/>
                  </a:lnTo>
                  <a:lnTo>
                    <a:pt x="47813" y="5351"/>
                  </a:lnTo>
                  <a:lnTo>
                    <a:pt x="54014" y="11170"/>
                  </a:lnTo>
                  <a:lnTo>
                    <a:pt x="60019" y="18414"/>
                  </a:lnTo>
                  <a:lnTo>
                    <a:pt x="66093" y="26686"/>
                  </a:lnTo>
                  <a:lnTo>
                    <a:pt x="72173" y="35844"/>
                  </a:lnTo>
                  <a:lnTo>
                    <a:pt x="77963" y="45975"/>
                  </a:lnTo>
                  <a:lnTo>
                    <a:pt x="83307" y="57046"/>
                  </a:lnTo>
                  <a:lnTo>
                    <a:pt x="88202" y="68752"/>
                  </a:lnTo>
                  <a:lnTo>
                    <a:pt x="92717" y="80610"/>
                  </a:lnTo>
                  <a:lnTo>
                    <a:pt x="96937" y="92319"/>
                  </a:lnTo>
                  <a:lnTo>
                    <a:pt x="100983" y="103519"/>
                  </a:lnTo>
                  <a:lnTo>
                    <a:pt x="105503" y="114912"/>
                  </a:lnTo>
                  <a:lnTo>
                    <a:pt x="112015" y="128612"/>
                  </a:lnTo>
                  <a:lnTo>
                    <a:pt x="123045" y="1482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031713" y="1293374"/>
              <a:ext cx="117259" cy="357811"/>
            </a:xfrm>
            <a:custGeom>
              <a:avLst/>
              <a:gdLst/>
              <a:ahLst/>
              <a:cxnLst/>
              <a:rect l="0" t="0" r="0" b="0"/>
              <a:pathLst>
                <a:path w="117259" h="357811">
                  <a:moveTo>
                    <a:pt x="75144" y="269647"/>
                  </a:moveTo>
                  <a:lnTo>
                    <a:pt x="77943" y="260846"/>
                  </a:lnTo>
                  <a:lnTo>
                    <a:pt x="79445" y="252499"/>
                  </a:lnTo>
                  <a:lnTo>
                    <a:pt x="79743" y="243818"/>
                  </a:lnTo>
                  <a:lnTo>
                    <a:pt x="78718" y="235389"/>
                  </a:lnTo>
                  <a:lnTo>
                    <a:pt x="75954" y="228487"/>
                  </a:lnTo>
                  <a:lnTo>
                    <a:pt x="71383" y="223713"/>
                  </a:lnTo>
                  <a:lnTo>
                    <a:pt x="65395" y="221174"/>
                  </a:lnTo>
                  <a:lnTo>
                    <a:pt x="58627" y="220834"/>
                  </a:lnTo>
                  <a:lnTo>
                    <a:pt x="51526" y="222425"/>
                  </a:lnTo>
                  <a:lnTo>
                    <a:pt x="44322" y="225560"/>
                  </a:lnTo>
                  <a:lnTo>
                    <a:pt x="37113" y="229856"/>
                  </a:lnTo>
                  <a:lnTo>
                    <a:pt x="29940" y="234999"/>
                  </a:lnTo>
                  <a:lnTo>
                    <a:pt x="22971" y="240905"/>
                  </a:lnTo>
                  <a:lnTo>
                    <a:pt x="16511" y="247699"/>
                  </a:lnTo>
                  <a:lnTo>
                    <a:pt x="10691" y="255381"/>
                  </a:lnTo>
                  <a:lnTo>
                    <a:pt x="5798" y="263829"/>
                  </a:lnTo>
                  <a:lnTo>
                    <a:pt x="2341" y="272877"/>
                  </a:lnTo>
                  <a:lnTo>
                    <a:pt x="464" y="282374"/>
                  </a:lnTo>
                  <a:lnTo>
                    <a:pt x="0" y="292191"/>
                  </a:lnTo>
                  <a:lnTo>
                    <a:pt x="669" y="302235"/>
                  </a:lnTo>
                  <a:lnTo>
                    <a:pt x="2195" y="312430"/>
                  </a:lnTo>
                  <a:lnTo>
                    <a:pt x="4504" y="322564"/>
                  </a:lnTo>
                  <a:lnTo>
                    <a:pt x="7724" y="332295"/>
                  </a:lnTo>
                  <a:lnTo>
                    <a:pt x="11854" y="341451"/>
                  </a:lnTo>
                  <a:lnTo>
                    <a:pt x="16932" y="349396"/>
                  </a:lnTo>
                  <a:lnTo>
                    <a:pt x="23097" y="354990"/>
                  </a:lnTo>
                  <a:lnTo>
                    <a:pt x="30316" y="357810"/>
                  </a:lnTo>
                  <a:lnTo>
                    <a:pt x="38266" y="357753"/>
                  </a:lnTo>
                  <a:lnTo>
                    <a:pt x="46441" y="354680"/>
                  </a:lnTo>
                  <a:lnTo>
                    <a:pt x="54529" y="348840"/>
                  </a:lnTo>
                  <a:lnTo>
                    <a:pt x="62416" y="340888"/>
                  </a:lnTo>
                  <a:lnTo>
                    <a:pt x="70092" y="331665"/>
                  </a:lnTo>
                  <a:lnTo>
                    <a:pt x="77583" y="321762"/>
                  </a:lnTo>
                  <a:lnTo>
                    <a:pt x="84765" y="311186"/>
                  </a:lnTo>
                  <a:lnTo>
                    <a:pt x="91370" y="299496"/>
                  </a:lnTo>
                  <a:lnTo>
                    <a:pt x="97292" y="286520"/>
                  </a:lnTo>
                  <a:lnTo>
                    <a:pt x="102422" y="272364"/>
                  </a:lnTo>
                  <a:lnTo>
                    <a:pt x="106570" y="257251"/>
                  </a:lnTo>
                  <a:lnTo>
                    <a:pt x="109730" y="241407"/>
                  </a:lnTo>
                  <a:lnTo>
                    <a:pt x="112039" y="224869"/>
                  </a:lnTo>
                  <a:lnTo>
                    <a:pt x="113679" y="207482"/>
                  </a:lnTo>
                  <a:lnTo>
                    <a:pt x="114823" y="189235"/>
                  </a:lnTo>
                  <a:lnTo>
                    <a:pt x="115610" y="170406"/>
                  </a:lnTo>
                  <a:lnTo>
                    <a:pt x="116147" y="151460"/>
                  </a:lnTo>
                  <a:lnTo>
                    <a:pt x="116512" y="132678"/>
                  </a:lnTo>
                  <a:lnTo>
                    <a:pt x="116758" y="114150"/>
                  </a:lnTo>
                  <a:lnTo>
                    <a:pt x="116923" y="95870"/>
                  </a:lnTo>
                  <a:lnTo>
                    <a:pt x="117030" y="77799"/>
                  </a:lnTo>
                  <a:lnTo>
                    <a:pt x="116931" y="60054"/>
                  </a:lnTo>
                  <a:lnTo>
                    <a:pt x="116333" y="42897"/>
                  </a:lnTo>
                  <a:lnTo>
                    <a:pt x="115108" y="26463"/>
                  </a:lnTo>
                  <a:lnTo>
                    <a:pt x="113109" y="12025"/>
                  </a:lnTo>
                  <a:lnTo>
                    <a:pt x="109386" y="2657"/>
                  </a:lnTo>
                  <a:lnTo>
                    <a:pt x="104007" y="0"/>
                  </a:lnTo>
                  <a:lnTo>
                    <a:pt x="98989" y="3085"/>
                  </a:lnTo>
                  <a:lnTo>
                    <a:pt x="95047" y="10512"/>
                  </a:lnTo>
                  <a:lnTo>
                    <a:pt x="92157" y="21078"/>
                  </a:lnTo>
                  <a:lnTo>
                    <a:pt x="90109" y="33856"/>
                  </a:lnTo>
                  <a:lnTo>
                    <a:pt x="88685" y="48162"/>
                  </a:lnTo>
                  <a:lnTo>
                    <a:pt x="87708" y="63351"/>
                  </a:lnTo>
                  <a:lnTo>
                    <a:pt x="87043" y="78780"/>
                  </a:lnTo>
                  <a:lnTo>
                    <a:pt x="86597" y="94092"/>
                  </a:lnTo>
                  <a:lnTo>
                    <a:pt x="86466" y="109325"/>
                  </a:lnTo>
                  <a:lnTo>
                    <a:pt x="86911" y="124781"/>
                  </a:lnTo>
                  <a:lnTo>
                    <a:pt x="88027" y="140630"/>
                  </a:lnTo>
                  <a:lnTo>
                    <a:pt x="89761" y="156887"/>
                  </a:lnTo>
                  <a:lnTo>
                    <a:pt x="91997" y="173495"/>
                  </a:lnTo>
                  <a:lnTo>
                    <a:pt x="94612" y="190372"/>
                  </a:lnTo>
                  <a:lnTo>
                    <a:pt x="97503" y="207283"/>
                  </a:lnTo>
                  <a:lnTo>
                    <a:pt x="100589" y="223863"/>
                  </a:lnTo>
                  <a:lnTo>
                    <a:pt x="103806" y="239936"/>
                  </a:lnTo>
                  <a:lnTo>
                    <a:pt x="106961" y="255477"/>
                  </a:lnTo>
                  <a:lnTo>
                    <a:pt x="110033" y="272363"/>
                  </a:lnTo>
                  <a:lnTo>
                    <a:pt x="113293" y="295431"/>
                  </a:lnTo>
                  <a:lnTo>
                    <a:pt x="117258" y="3328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393840" y="1489321"/>
              <a:ext cx="218386" cy="134562"/>
            </a:xfrm>
            <a:custGeom>
              <a:avLst/>
              <a:gdLst/>
              <a:ahLst/>
              <a:cxnLst/>
              <a:rect l="0" t="0" r="0" b="0"/>
              <a:pathLst>
                <a:path w="218386" h="134562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8" y="34458"/>
                  </a:lnTo>
                  <a:lnTo>
                    <a:pt x="201" y="46446"/>
                  </a:lnTo>
                  <a:lnTo>
                    <a:pt x="0" y="58458"/>
                  </a:lnTo>
                  <a:lnTo>
                    <a:pt x="660" y="70256"/>
                  </a:lnTo>
                  <a:lnTo>
                    <a:pt x="2244" y="81610"/>
                  </a:lnTo>
                  <a:lnTo>
                    <a:pt x="4905" y="92230"/>
                  </a:lnTo>
                  <a:lnTo>
                    <a:pt x="8625" y="102022"/>
                  </a:lnTo>
                  <a:lnTo>
                    <a:pt x="13411" y="110579"/>
                  </a:lnTo>
                  <a:lnTo>
                    <a:pt x="19372" y="117123"/>
                  </a:lnTo>
                  <a:lnTo>
                    <a:pt x="26451" y="121403"/>
                  </a:lnTo>
                  <a:lnTo>
                    <a:pt x="34306" y="123310"/>
                  </a:lnTo>
                  <a:lnTo>
                    <a:pt x="42416" y="122629"/>
                  </a:lnTo>
                  <a:lnTo>
                    <a:pt x="50456" y="119499"/>
                  </a:lnTo>
                  <a:lnTo>
                    <a:pt x="58141" y="114161"/>
                  </a:lnTo>
                  <a:lnTo>
                    <a:pt x="65148" y="106776"/>
                  </a:lnTo>
                  <a:lnTo>
                    <a:pt x="71386" y="97698"/>
                  </a:lnTo>
                  <a:lnTo>
                    <a:pt x="77234" y="89789"/>
                  </a:lnTo>
                  <a:lnTo>
                    <a:pt x="82801" y="86849"/>
                  </a:lnTo>
                  <a:lnTo>
                    <a:pt x="87752" y="88646"/>
                  </a:lnTo>
                  <a:lnTo>
                    <a:pt x="92543" y="93703"/>
                  </a:lnTo>
                  <a:lnTo>
                    <a:pt x="97581" y="100645"/>
                  </a:lnTo>
                  <a:lnTo>
                    <a:pt x="103018" y="108374"/>
                  </a:lnTo>
                  <a:lnTo>
                    <a:pt x="108853" y="116266"/>
                  </a:lnTo>
                  <a:lnTo>
                    <a:pt x="115187" y="123571"/>
                  </a:lnTo>
                  <a:lnTo>
                    <a:pt x="122250" y="129287"/>
                  </a:lnTo>
                  <a:lnTo>
                    <a:pt x="130102" y="133018"/>
                  </a:lnTo>
                  <a:lnTo>
                    <a:pt x="138660" y="134561"/>
                  </a:lnTo>
                  <a:lnTo>
                    <a:pt x="147780" y="133638"/>
                  </a:lnTo>
                  <a:lnTo>
                    <a:pt x="157317" y="130352"/>
                  </a:lnTo>
                  <a:lnTo>
                    <a:pt x="166993" y="125081"/>
                  </a:lnTo>
                  <a:lnTo>
                    <a:pt x="176408" y="118272"/>
                  </a:lnTo>
                  <a:lnTo>
                    <a:pt x="185359" y="110325"/>
                  </a:lnTo>
                  <a:lnTo>
                    <a:pt x="193503" y="101401"/>
                  </a:lnTo>
                  <a:lnTo>
                    <a:pt x="200295" y="91434"/>
                  </a:lnTo>
                  <a:lnTo>
                    <a:pt x="205564" y="80482"/>
                  </a:lnTo>
                  <a:lnTo>
                    <a:pt x="209467" y="68924"/>
                  </a:lnTo>
                  <a:lnTo>
                    <a:pt x="212683" y="56052"/>
                  </a:lnTo>
                  <a:lnTo>
                    <a:pt x="215494" y="38501"/>
                  </a:lnTo>
                  <a:lnTo>
                    <a:pt x="218385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685925" y="1520907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7661" y="8868"/>
                  </a:lnTo>
                  <a:lnTo>
                    <a:pt x="5519" y="17855"/>
                  </a:lnTo>
                  <a:lnTo>
                    <a:pt x="3917" y="27846"/>
                  </a:lnTo>
                  <a:lnTo>
                    <a:pt x="2734" y="38782"/>
                  </a:lnTo>
                  <a:lnTo>
                    <a:pt x="1755" y="51824"/>
                  </a:lnTo>
                  <a:lnTo>
                    <a:pt x="893" y="7147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717510" y="139456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812266" y="1310337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2867" y="8935"/>
                  </a:lnTo>
                  <a:lnTo>
                    <a:pt x="5009" y="18562"/>
                  </a:lnTo>
                  <a:lnTo>
                    <a:pt x="6613" y="29859"/>
                  </a:lnTo>
                  <a:lnTo>
                    <a:pt x="7792" y="42872"/>
                  </a:lnTo>
                  <a:lnTo>
                    <a:pt x="8640" y="57648"/>
                  </a:lnTo>
                  <a:lnTo>
                    <a:pt x="9238" y="74022"/>
                  </a:lnTo>
                  <a:lnTo>
                    <a:pt x="9653" y="91536"/>
                  </a:lnTo>
                  <a:lnTo>
                    <a:pt x="9937" y="109572"/>
                  </a:lnTo>
                  <a:lnTo>
                    <a:pt x="10135" y="127727"/>
                  </a:lnTo>
                  <a:lnTo>
                    <a:pt x="10439" y="145659"/>
                  </a:lnTo>
                  <a:lnTo>
                    <a:pt x="11176" y="163006"/>
                  </a:lnTo>
                  <a:lnTo>
                    <a:pt x="12484" y="179640"/>
                  </a:lnTo>
                  <a:lnTo>
                    <a:pt x="14177" y="195776"/>
                  </a:lnTo>
                  <a:lnTo>
                    <a:pt x="15850" y="211846"/>
                  </a:lnTo>
                  <a:lnTo>
                    <a:pt x="17271" y="228095"/>
                  </a:lnTo>
                  <a:lnTo>
                    <a:pt x="18378" y="244229"/>
                  </a:lnTo>
                  <a:lnTo>
                    <a:pt x="19315" y="261292"/>
                  </a:lnTo>
                  <a:lnTo>
                    <a:pt x="20161" y="283025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891284" y="1273453"/>
              <a:ext cx="251531" cy="347349"/>
            </a:xfrm>
            <a:custGeom>
              <a:avLst/>
              <a:gdLst/>
              <a:ahLst/>
              <a:cxnLst/>
              <a:rect l="0" t="0" r="0" b="0"/>
              <a:pathLst>
                <a:path w="251531" h="347349">
                  <a:moveTo>
                    <a:pt x="78909" y="247454"/>
                  </a:moveTo>
                  <a:lnTo>
                    <a:pt x="72975" y="241653"/>
                  </a:lnTo>
                  <a:lnTo>
                    <a:pt x="66771" y="236729"/>
                  </a:lnTo>
                  <a:lnTo>
                    <a:pt x="59678" y="232240"/>
                  </a:lnTo>
                  <a:lnTo>
                    <a:pt x="51910" y="228538"/>
                  </a:lnTo>
                  <a:lnTo>
                    <a:pt x="43912" y="226469"/>
                  </a:lnTo>
                  <a:lnTo>
                    <a:pt x="35976" y="226376"/>
                  </a:lnTo>
                  <a:lnTo>
                    <a:pt x="28375" y="228446"/>
                  </a:lnTo>
                  <a:lnTo>
                    <a:pt x="21430" y="232957"/>
                  </a:lnTo>
                  <a:lnTo>
                    <a:pt x="15251" y="239809"/>
                  </a:lnTo>
                  <a:lnTo>
                    <a:pt x="9935" y="248630"/>
                  </a:lnTo>
                  <a:lnTo>
                    <a:pt x="5655" y="258976"/>
                  </a:lnTo>
                  <a:lnTo>
                    <a:pt x="2413" y="270441"/>
                  </a:lnTo>
                  <a:lnTo>
                    <a:pt x="387" y="282542"/>
                  </a:lnTo>
                  <a:lnTo>
                    <a:pt x="0" y="294730"/>
                  </a:lnTo>
                  <a:lnTo>
                    <a:pt x="1337" y="306692"/>
                  </a:lnTo>
                  <a:lnTo>
                    <a:pt x="4354" y="318010"/>
                  </a:lnTo>
                  <a:lnTo>
                    <a:pt x="9045" y="328086"/>
                  </a:lnTo>
                  <a:lnTo>
                    <a:pt x="15233" y="336696"/>
                  </a:lnTo>
                  <a:lnTo>
                    <a:pt x="22470" y="343307"/>
                  </a:lnTo>
                  <a:lnTo>
                    <a:pt x="30159" y="346943"/>
                  </a:lnTo>
                  <a:lnTo>
                    <a:pt x="37912" y="347348"/>
                  </a:lnTo>
                  <a:lnTo>
                    <a:pt x="45401" y="344875"/>
                  </a:lnTo>
                  <a:lnTo>
                    <a:pt x="52279" y="340101"/>
                  </a:lnTo>
                  <a:lnTo>
                    <a:pt x="58421" y="333595"/>
                  </a:lnTo>
                  <a:lnTo>
                    <a:pt x="63883" y="325672"/>
                  </a:lnTo>
                  <a:lnTo>
                    <a:pt x="68795" y="316394"/>
                  </a:lnTo>
                  <a:lnTo>
                    <a:pt x="73287" y="305901"/>
                  </a:lnTo>
                  <a:lnTo>
                    <a:pt x="77478" y="294418"/>
                  </a:lnTo>
                  <a:lnTo>
                    <a:pt x="81453" y="282179"/>
                  </a:lnTo>
                  <a:lnTo>
                    <a:pt x="85278" y="269392"/>
                  </a:lnTo>
                  <a:lnTo>
                    <a:pt x="89001" y="256382"/>
                  </a:lnTo>
                  <a:lnTo>
                    <a:pt x="92655" y="243573"/>
                  </a:lnTo>
                  <a:lnTo>
                    <a:pt x="96257" y="231173"/>
                  </a:lnTo>
                  <a:lnTo>
                    <a:pt x="99659" y="218880"/>
                  </a:lnTo>
                  <a:lnTo>
                    <a:pt x="102563" y="206020"/>
                  </a:lnTo>
                  <a:lnTo>
                    <a:pt x="104844" y="192260"/>
                  </a:lnTo>
                  <a:lnTo>
                    <a:pt x="106374" y="177914"/>
                  </a:lnTo>
                  <a:lnTo>
                    <a:pt x="106952" y="163738"/>
                  </a:lnTo>
                  <a:lnTo>
                    <a:pt x="106565" y="150155"/>
                  </a:lnTo>
                  <a:lnTo>
                    <a:pt x="105509" y="136933"/>
                  </a:lnTo>
                  <a:lnTo>
                    <a:pt x="104270" y="123383"/>
                  </a:lnTo>
                  <a:lnTo>
                    <a:pt x="103144" y="109118"/>
                  </a:lnTo>
                  <a:lnTo>
                    <a:pt x="102240" y="94079"/>
                  </a:lnTo>
                  <a:lnTo>
                    <a:pt x="101558" y="78365"/>
                  </a:lnTo>
                  <a:lnTo>
                    <a:pt x="101061" y="62129"/>
                  </a:lnTo>
                  <a:lnTo>
                    <a:pt x="100541" y="45836"/>
                  </a:lnTo>
                  <a:lnTo>
                    <a:pt x="99652" y="30210"/>
                  </a:lnTo>
                  <a:lnTo>
                    <a:pt x="98207" y="15660"/>
                  </a:lnTo>
                  <a:lnTo>
                    <a:pt x="95384" y="4484"/>
                  </a:lnTo>
                  <a:lnTo>
                    <a:pt x="91195" y="0"/>
                  </a:lnTo>
                  <a:lnTo>
                    <a:pt x="87490" y="2054"/>
                  </a:lnTo>
                  <a:lnTo>
                    <a:pt x="84760" y="9067"/>
                  </a:lnTo>
                  <a:lnTo>
                    <a:pt x="83031" y="19536"/>
                  </a:lnTo>
                  <a:lnTo>
                    <a:pt x="82384" y="32348"/>
                  </a:lnTo>
                  <a:lnTo>
                    <a:pt x="82758" y="46737"/>
                  </a:lnTo>
                  <a:lnTo>
                    <a:pt x="83824" y="62346"/>
                  </a:lnTo>
                  <a:lnTo>
                    <a:pt x="85078" y="79133"/>
                  </a:lnTo>
                  <a:lnTo>
                    <a:pt x="86221" y="96990"/>
                  </a:lnTo>
                  <a:lnTo>
                    <a:pt x="87310" y="115564"/>
                  </a:lnTo>
                  <a:lnTo>
                    <a:pt x="88649" y="134342"/>
                  </a:lnTo>
                  <a:lnTo>
                    <a:pt x="90403" y="153004"/>
                  </a:lnTo>
                  <a:lnTo>
                    <a:pt x="92580" y="171113"/>
                  </a:lnTo>
                  <a:lnTo>
                    <a:pt x="95122" y="188048"/>
                  </a:lnTo>
                  <a:lnTo>
                    <a:pt x="97946" y="203585"/>
                  </a:lnTo>
                  <a:lnTo>
                    <a:pt x="100979" y="217831"/>
                  </a:lnTo>
                  <a:lnTo>
                    <a:pt x="104160" y="231029"/>
                  </a:lnTo>
                  <a:lnTo>
                    <a:pt x="107450" y="243408"/>
                  </a:lnTo>
                  <a:lnTo>
                    <a:pt x="111005" y="254362"/>
                  </a:lnTo>
                  <a:lnTo>
                    <a:pt x="115903" y="262299"/>
                  </a:lnTo>
                  <a:lnTo>
                    <a:pt x="122498" y="266402"/>
                  </a:lnTo>
                  <a:lnTo>
                    <a:pt x="129397" y="267080"/>
                  </a:lnTo>
                  <a:lnTo>
                    <a:pt x="136220" y="265240"/>
                  </a:lnTo>
                  <a:lnTo>
                    <a:pt x="143168" y="261841"/>
                  </a:lnTo>
                  <a:lnTo>
                    <a:pt x="150604" y="257762"/>
                  </a:lnTo>
                  <a:lnTo>
                    <a:pt x="158691" y="253525"/>
                  </a:lnTo>
                  <a:lnTo>
                    <a:pt x="167564" y="249517"/>
                  </a:lnTo>
                  <a:lnTo>
                    <a:pt x="177422" y="246117"/>
                  </a:lnTo>
                  <a:lnTo>
                    <a:pt x="188270" y="243452"/>
                  </a:lnTo>
                  <a:lnTo>
                    <a:pt x="199807" y="241302"/>
                  </a:lnTo>
                  <a:lnTo>
                    <a:pt x="211543" y="239235"/>
                  </a:lnTo>
                  <a:lnTo>
                    <a:pt x="223156" y="236972"/>
                  </a:lnTo>
                  <a:lnTo>
                    <a:pt x="233884" y="233939"/>
                  </a:lnTo>
                  <a:lnTo>
                    <a:pt x="242490" y="229226"/>
                  </a:lnTo>
                  <a:lnTo>
                    <a:pt x="248478" y="222503"/>
                  </a:lnTo>
                  <a:lnTo>
                    <a:pt x="251530" y="214411"/>
                  </a:lnTo>
                  <a:lnTo>
                    <a:pt x="251166" y="206215"/>
                  </a:lnTo>
                  <a:lnTo>
                    <a:pt x="247474" y="198684"/>
                  </a:lnTo>
                  <a:lnTo>
                    <a:pt x="240964" y="192363"/>
                  </a:lnTo>
                  <a:lnTo>
                    <a:pt x="232260" y="187807"/>
                  </a:lnTo>
                  <a:lnTo>
                    <a:pt x="221945" y="185134"/>
                  </a:lnTo>
                  <a:lnTo>
                    <a:pt x="210804" y="184443"/>
                  </a:lnTo>
                  <a:lnTo>
                    <a:pt x="199804" y="186010"/>
                  </a:lnTo>
                  <a:lnTo>
                    <a:pt x="189458" y="189766"/>
                  </a:lnTo>
                  <a:lnTo>
                    <a:pt x="180213" y="195539"/>
                  </a:lnTo>
                  <a:lnTo>
                    <a:pt x="172599" y="203225"/>
                  </a:lnTo>
                  <a:lnTo>
                    <a:pt x="166743" y="212577"/>
                  </a:lnTo>
                  <a:lnTo>
                    <a:pt x="162604" y="223260"/>
                  </a:lnTo>
                  <a:lnTo>
                    <a:pt x="160178" y="234947"/>
                  </a:lnTo>
                  <a:lnTo>
                    <a:pt x="159285" y="247351"/>
                  </a:lnTo>
                  <a:lnTo>
                    <a:pt x="159801" y="259932"/>
                  </a:lnTo>
                  <a:lnTo>
                    <a:pt x="161733" y="271919"/>
                  </a:lnTo>
                  <a:lnTo>
                    <a:pt x="164959" y="282936"/>
                  </a:lnTo>
                  <a:lnTo>
                    <a:pt x="169412" y="292806"/>
                  </a:lnTo>
                  <a:lnTo>
                    <a:pt x="175149" y="301372"/>
                  </a:lnTo>
                  <a:lnTo>
                    <a:pt x="182082" y="308677"/>
                  </a:lnTo>
                  <a:lnTo>
                    <a:pt x="190009" y="314431"/>
                  </a:lnTo>
                  <a:lnTo>
                    <a:pt x="198701" y="317949"/>
                  </a:lnTo>
                  <a:lnTo>
                    <a:pt x="207939" y="319066"/>
                  </a:lnTo>
                  <a:lnTo>
                    <a:pt x="217108" y="318366"/>
                  </a:lnTo>
                  <a:lnTo>
                    <a:pt x="226090" y="316848"/>
                  </a:lnTo>
                  <a:lnTo>
                    <a:pt x="235670" y="314381"/>
                  </a:lnTo>
                  <a:lnTo>
                    <a:pt x="247365" y="3106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198903" y="1447207"/>
              <a:ext cx="97675" cy="138850"/>
            </a:xfrm>
            <a:custGeom>
              <a:avLst/>
              <a:gdLst/>
              <a:ahLst/>
              <a:cxnLst/>
              <a:rect l="0" t="0" r="0" b="0"/>
              <a:pathLst>
                <a:path w="97675" h="138850">
                  <a:moveTo>
                    <a:pt x="2918" y="63171"/>
                  </a:moveTo>
                  <a:lnTo>
                    <a:pt x="2985" y="74906"/>
                  </a:lnTo>
                  <a:lnTo>
                    <a:pt x="3625" y="86035"/>
                  </a:lnTo>
                  <a:lnTo>
                    <a:pt x="4927" y="97625"/>
                  </a:lnTo>
                  <a:lnTo>
                    <a:pt x="6958" y="109440"/>
                  </a:lnTo>
                  <a:lnTo>
                    <a:pt x="9923" y="120803"/>
                  </a:lnTo>
                  <a:lnTo>
                    <a:pt x="13794" y="131277"/>
                  </a:lnTo>
                  <a:lnTo>
                    <a:pt x="16717" y="138182"/>
                  </a:lnTo>
                  <a:lnTo>
                    <a:pt x="16763" y="138849"/>
                  </a:lnTo>
                  <a:lnTo>
                    <a:pt x="15029" y="135212"/>
                  </a:lnTo>
                  <a:lnTo>
                    <a:pt x="12420" y="129000"/>
                  </a:lnTo>
                  <a:lnTo>
                    <a:pt x="9378" y="121218"/>
                  </a:lnTo>
                  <a:lnTo>
                    <a:pt x="6126" y="112457"/>
                  </a:lnTo>
                  <a:lnTo>
                    <a:pt x="3096" y="103077"/>
                  </a:lnTo>
                  <a:lnTo>
                    <a:pt x="956" y="93299"/>
                  </a:lnTo>
                  <a:lnTo>
                    <a:pt x="0" y="83268"/>
                  </a:lnTo>
                  <a:lnTo>
                    <a:pt x="338" y="73237"/>
                  </a:lnTo>
                  <a:lnTo>
                    <a:pt x="2085" y="63572"/>
                  </a:lnTo>
                  <a:lnTo>
                    <a:pt x="5153" y="54444"/>
                  </a:lnTo>
                  <a:lnTo>
                    <a:pt x="9484" y="46008"/>
                  </a:lnTo>
                  <a:lnTo>
                    <a:pt x="15132" y="38487"/>
                  </a:lnTo>
                  <a:lnTo>
                    <a:pt x="22003" y="31910"/>
                  </a:lnTo>
                  <a:lnTo>
                    <a:pt x="29885" y="26153"/>
                  </a:lnTo>
                  <a:lnTo>
                    <a:pt x="38545" y="21044"/>
                  </a:lnTo>
                  <a:lnTo>
                    <a:pt x="47767" y="16423"/>
                  </a:lnTo>
                  <a:lnTo>
                    <a:pt x="57125" y="12303"/>
                  </a:lnTo>
                  <a:lnTo>
                    <a:pt x="66997" y="8469"/>
                  </a:lnTo>
                  <a:lnTo>
                    <a:pt x="79365" y="4579"/>
                  </a:lnTo>
                  <a:lnTo>
                    <a:pt x="9767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349218" y="1465102"/>
              <a:ext cx="242158" cy="150562"/>
            </a:xfrm>
            <a:custGeom>
              <a:avLst/>
              <a:gdLst/>
              <a:ahLst/>
              <a:cxnLst/>
              <a:rect l="0" t="0" r="0" b="0"/>
              <a:pathLst>
                <a:path w="242158" h="150562">
                  <a:moveTo>
                    <a:pt x="1" y="24219"/>
                  </a:moveTo>
                  <a:lnTo>
                    <a:pt x="0" y="35954"/>
                  </a:lnTo>
                  <a:lnTo>
                    <a:pt x="0" y="47083"/>
                  </a:lnTo>
                  <a:lnTo>
                    <a:pt x="5" y="58677"/>
                  </a:lnTo>
                  <a:lnTo>
                    <a:pt x="178" y="70665"/>
                  </a:lnTo>
                  <a:lnTo>
                    <a:pt x="827" y="82677"/>
                  </a:lnTo>
                  <a:lnTo>
                    <a:pt x="2061" y="94411"/>
                  </a:lnTo>
                  <a:lnTo>
                    <a:pt x="3173" y="103379"/>
                  </a:lnTo>
                  <a:lnTo>
                    <a:pt x="3329" y="106300"/>
                  </a:lnTo>
                  <a:lnTo>
                    <a:pt x="2890" y="103745"/>
                  </a:lnTo>
                  <a:lnTo>
                    <a:pt x="2279" y="97289"/>
                  </a:lnTo>
                  <a:lnTo>
                    <a:pt x="1867" y="88233"/>
                  </a:lnTo>
                  <a:lnTo>
                    <a:pt x="2039" y="77472"/>
                  </a:lnTo>
                  <a:lnTo>
                    <a:pt x="2935" y="65603"/>
                  </a:lnTo>
                  <a:lnTo>
                    <a:pt x="4672" y="53339"/>
                  </a:lnTo>
                  <a:lnTo>
                    <a:pt x="7431" y="41544"/>
                  </a:lnTo>
                  <a:lnTo>
                    <a:pt x="11211" y="30658"/>
                  </a:lnTo>
                  <a:lnTo>
                    <a:pt x="15866" y="21380"/>
                  </a:lnTo>
                  <a:lnTo>
                    <a:pt x="21207" y="14805"/>
                  </a:lnTo>
                  <a:lnTo>
                    <a:pt x="27056" y="11277"/>
                  </a:lnTo>
                  <a:lnTo>
                    <a:pt x="33270" y="10500"/>
                  </a:lnTo>
                  <a:lnTo>
                    <a:pt x="39740" y="11939"/>
                  </a:lnTo>
                  <a:lnTo>
                    <a:pt x="46382" y="15052"/>
                  </a:lnTo>
                  <a:lnTo>
                    <a:pt x="52978" y="19543"/>
                  </a:lnTo>
                  <a:lnTo>
                    <a:pt x="59179" y="25364"/>
                  </a:lnTo>
                  <a:lnTo>
                    <a:pt x="64831" y="32382"/>
                  </a:lnTo>
                  <a:lnTo>
                    <a:pt x="69949" y="40379"/>
                  </a:lnTo>
                  <a:lnTo>
                    <a:pt x="74621" y="49124"/>
                  </a:lnTo>
                  <a:lnTo>
                    <a:pt x="78949" y="58417"/>
                  </a:lnTo>
                  <a:lnTo>
                    <a:pt x="83028" y="68097"/>
                  </a:lnTo>
                  <a:lnTo>
                    <a:pt x="86927" y="78049"/>
                  </a:lnTo>
                  <a:lnTo>
                    <a:pt x="90716" y="88155"/>
                  </a:lnTo>
                  <a:lnTo>
                    <a:pt x="94929" y="97182"/>
                  </a:lnTo>
                  <a:lnTo>
                    <a:pt x="100503" y="102255"/>
                  </a:lnTo>
                  <a:lnTo>
                    <a:pt x="107353" y="102695"/>
                  </a:lnTo>
                  <a:lnTo>
                    <a:pt x="114800" y="100788"/>
                  </a:lnTo>
                  <a:lnTo>
                    <a:pt x="122941" y="98061"/>
                  </a:lnTo>
                  <a:lnTo>
                    <a:pt x="132117" y="95400"/>
                  </a:lnTo>
                  <a:lnTo>
                    <a:pt x="142403" y="93176"/>
                  </a:lnTo>
                  <a:lnTo>
                    <a:pt x="153510" y="91297"/>
                  </a:lnTo>
                  <a:lnTo>
                    <a:pt x="164932" y="89397"/>
                  </a:lnTo>
                  <a:lnTo>
                    <a:pt x="176335" y="87250"/>
                  </a:lnTo>
                  <a:lnTo>
                    <a:pt x="187425" y="84630"/>
                  </a:lnTo>
                  <a:lnTo>
                    <a:pt x="197869" y="81258"/>
                  </a:lnTo>
                  <a:lnTo>
                    <a:pt x="207553" y="77053"/>
                  </a:lnTo>
                  <a:lnTo>
                    <a:pt x="216377" y="71938"/>
                  </a:lnTo>
                  <a:lnTo>
                    <a:pt x="224166" y="65755"/>
                  </a:lnTo>
                  <a:lnTo>
                    <a:pt x="230912" y="58522"/>
                  </a:lnTo>
                  <a:lnTo>
                    <a:pt x="236274" y="50395"/>
                  </a:lnTo>
                  <a:lnTo>
                    <a:pt x="239522" y="41569"/>
                  </a:lnTo>
                  <a:lnTo>
                    <a:pt x="240436" y="32241"/>
                  </a:lnTo>
                  <a:lnTo>
                    <a:pt x="238929" y="23047"/>
                  </a:lnTo>
                  <a:lnTo>
                    <a:pt x="234802" y="15019"/>
                  </a:lnTo>
                  <a:lnTo>
                    <a:pt x="228215" y="8632"/>
                  </a:lnTo>
                  <a:lnTo>
                    <a:pt x="219744" y="4007"/>
                  </a:lnTo>
                  <a:lnTo>
                    <a:pt x="210165" y="1188"/>
                  </a:lnTo>
                  <a:lnTo>
                    <a:pt x="200032" y="0"/>
                  </a:lnTo>
                  <a:lnTo>
                    <a:pt x="189809" y="301"/>
                  </a:lnTo>
                  <a:lnTo>
                    <a:pt x="179953" y="2083"/>
                  </a:lnTo>
                  <a:lnTo>
                    <a:pt x="170671" y="5214"/>
                  </a:lnTo>
                  <a:lnTo>
                    <a:pt x="162287" y="9940"/>
                  </a:lnTo>
                  <a:lnTo>
                    <a:pt x="155327" y="16925"/>
                  </a:lnTo>
                  <a:lnTo>
                    <a:pt x="149949" y="26323"/>
                  </a:lnTo>
                  <a:lnTo>
                    <a:pt x="146319" y="37533"/>
                  </a:lnTo>
                  <a:lnTo>
                    <a:pt x="144774" y="49506"/>
                  </a:lnTo>
                  <a:lnTo>
                    <a:pt x="145290" y="61554"/>
                  </a:lnTo>
                  <a:lnTo>
                    <a:pt x="147567" y="73385"/>
                  </a:lnTo>
                  <a:lnTo>
                    <a:pt x="151221" y="84929"/>
                  </a:lnTo>
                  <a:lnTo>
                    <a:pt x="155895" y="96202"/>
                  </a:lnTo>
                  <a:lnTo>
                    <a:pt x="161300" y="107093"/>
                  </a:lnTo>
                  <a:lnTo>
                    <a:pt x="167218" y="117349"/>
                  </a:lnTo>
                  <a:lnTo>
                    <a:pt x="173497" y="126869"/>
                  </a:lnTo>
                  <a:lnTo>
                    <a:pt x="180185" y="135230"/>
                  </a:lnTo>
                  <a:lnTo>
                    <a:pt x="187514" y="141637"/>
                  </a:lnTo>
                  <a:lnTo>
                    <a:pt x="195551" y="145835"/>
                  </a:lnTo>
                  <a:lnTo>
                    <a:pt x="203961" y="148196"/>
                  </a:lnTo>
                  <a:lnTo>
                    <a:pt x="213020" y="149678"/>
                  </a:lnTo>
                  <a:lnTo>
                    <a:pt x="224646" y="150411"/>
                  </a:lnTo>
                  <a:lnTo>
                    <a:pt x="242157" y="1505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612433" y="1415622"/>
              <a:ext cx="95713" cy="178985"/>
            </a:xfrm>
            <a:custGeom>
              <a:avLst/>
              <a:gdLst/>
              <a:ahLst/>
              <a:cxnLst/>
              <a:rect l="0" t="0" r="0" b="0"/>
              <a:pathLst>
                <a:path w="95713" h="178985">
                  <a:moveTo>
                    <a:pt x="94756" y="0"/>
                  </a:moveTo>
                  <a:lnTo>
                    <a:pt x="83087" y="134"/>
                  </a:lnTo>
                  <a:lnTo>
                    <a:pt x="72598" y="1414"/>
                  </a:lnTo>
                  <a:lnTo>
                    <a:pt x="62302" y="4012"/>
                  </a:lnTo>
                  <a:lnTo>
                    <a:pt x="52173" y="7904"/>
                  </a:lnTo>
                  <a:lnTo>
                    <a:pt x="42478" y="13185"/>
                  </a:lnTo>
                  <a:lnTo>
                    <a:pt x="33346" y="19772"/>
                  </a:lnTo>
                  <a:lnTo>
                    <a:pt x="24917" y="27444"/>
                  </a:lnTo>
                  <a:lnTo>
                    <a:pt x="17403" y="35955"/>
                  </a:lnTo>
                  <a:lnTo>
                    <a:pt x="10846" y="45077"/>
                  </a:lnTo>
                  <a:lnTo>
                    <a:pt x="5613" y="54471"/>
                  </a:lnTo>
                  <a:lnTo>
                    <a:pt x="2454" y="63696"/>
                  </a:lnTo>
                  <a:lnTo>
                    <a:pt x="1595" y="72514"/>
                  </a:lnTo>
                  <a:lnTo>
                    <a:pt x="2968" y="80399"/>
                  </a:lnTo>
                  <a:lnTo>
                    <a:pt x="6473" y="86485"/>
                  </a:lnTo>
                  <a:lnTo>
                    <a:pt x="11829" y="90463"/>
                  </a:lnTo>
                  <a:lnTo>
                    <a:pt x="18660" y="92506"/>
                  </a:lnTo>
                  <a:lnTo>
                    <a:pt x="26599" y="92980"/>
                  </a:lnTo>
                  <a:lnTo>
                    <a:pt x="35340" y="92275"/>
                  </a:lnTo>
                  <a:lnTo>
                    <a:pt x="44646" y="91044"/>
                  </a:lnTo>
                  <a:lnTo>
                    <a:pt x="54344" y="90154"/>
                  </a:lnTo>
                  <a:lnTo>
                    <a:pt x="64299" y="90063"/>
                  </a:lnTo>
                  <a:lnTo>
                    <a:pt x="73931" y="91330"/>
                  </a:lnTo>
                  <a:lnTo>
                    <a:pt x="82262" y="94768"/>
                  </a:lnTo>
                  <a:lnTo>
                    <a:pt x="88852" y="100596"/>
                  </a:lnTo>
                  <a:lnTo>
                    <a:pt x="93445" y="108238"/>
                  </a:lnTo>
                  <a:lnTo>
                    <a:pt x="95712" y="116653"/>
                  </a:lnTo>
                  <a:lnTo>
                    <a:pt x="95710" y="125151"/>
                  </a:lnTo>
                  <a:lnTo>
                    <a:pt x="93626" y="133274"/>
                  </a:lnTo>
                  <a:lnTo>
                    <a:pt x="89578" y="140642"/>
                  </a:lnTo>
                  <a:lnTo>
                    <a:pt x="83818" y="147140"/>
                  </a:lnTo>
                  <a:lnTo>
                    <a:pt x="76532" y="152687"/>
                  </a:lnTo>
                  <a:lnTo>
                    <a:pt x="67748" y="157130"/>
                  </a:lnTo>
                  <a:lnTo>
                    <a:pt x="57633" y="160500"/>
                  </a:lnTo>
                  <a:lnTo>
                    <a:pt x="46855" y="163156"/>
                  </a:lnTo>
                  <a:lnTo>
                    <a:pt x="35344" y="166062"/>
                  </a:lnTo>
                  <a:lnTo>
                    <a:pt x="20973" y="170596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728246" y="1384036"/>
              <a:ext cx="123063" cy="203520"/>
            </a:xfrm>
            <a:custGeom>
              <a:avLst/>
              <a:gdLst/>
              <a:ahLst/>
              <a:cxnLst/>
              <a:rect l="0" t="0" r="0" b="0"/>
              <a:pathLst>
                <a:path w="123063" h="203520">
                  <a:moveTo>
                    <a:pt x="105285" y="0"/>
                  </a:moveTo>
                  <a:lnTo>
                    <a:pt x="99417" y="5868"/>
                  </a:lnTo>
                  <a:lnTo>
                    <a:pt x="93853" y="11432"/>
                  </a:lnTo>
                  <a:lnTo>
                    <a:pt x="88048" y="17231"/>
                  </a:lnTo>
                  <a:lnTo>
                    <a:pt x="81795" y="23312"/>
                  </a:lnTo>
                  <a:lnTo>
                    <a:pt x="74817" y="29642"/>
                  </a:lnTo>
                  <a:lnTo>
                    <a:pt x="67044" y="36175"/>
                  </a:lnTo>
                  <a:lnTo>
                    <a:pt x="58890" y="43023"/>
                  </a:lnTo>
                  <a:lnTo>
                    <a:pt x="51107" y="50454"/>
                  </a:lnTo>
                  <a:lnTo>
                    <a:pt x="44110" y="58565"/>
                  </a:lnTo>
                  <a:lnTo>
                    <a:pt x="38279" y="67300"/>
                  </a:lnTo>
                  <a:lnTo>
                    <a:pt x="34118" y="76542"/>
                  </a:lnTo>
                  <a:lnTo>
                    <a:pt x="31747" y="86153"/>
                  </a:lnTo>
                  <a:lnTo>
                    <a:pt x="31445" y="95539"/>
                  </a:lnTo>
                  <a:lnTo>
                    <a:pt x="33811" y="103695"/>
                  </a:lnTo>
                  <a:lnTo>
                    <a:pt x="38921" y="110173"/>
                  </a:lnTo>
                  <a:lnTo>
                    <a:pt x="46418" y="115029"/>
                  </a:lnTo>
                  <a:lnTo>
                    <a:pt x="55802" y="118536"/>
                  </a:lnTo>
                  <a:lnTo>
                    <a:pt x="66581" y="121017"/>
                  </a:lnTo>
                  <a:lnTo>
                    <a:pt x="78034" y="123076"/>
                  </a:lnTo>
                  <a:lnTo>
                    <a:pt x="89247" y="125548"/>
                  </a:lnTo>
                  <a:lnTo>
                    <a:pt x="99728" y="128859"/>
                  </a:lnTo>
                  <a:lnTo>
                    <a:pt x="108897" y="133224"/>
                  </a:lnTo>
                  <a:lnTo>
                    <a:pt x="115927" y="138830"/>
                  </a:lnTo>
                  <a:lnTo>
                    <a:pt x="120573" y="145635"/>
                  </a:lnTo>
                  <a:lnTo>
                    <a:pt x="122913" y="153289"/>
                  </a:lnTo>
                  <a:lnTo>
                    <a:pt x="123062" y="161256"/>
                  </a:lnTo>
                  <a:lnTo>
                    <a:pt x="121307" y="169191"/>
                  </a:lnTo>
                  <a:lnTo>
                    <a:pt x="117709" y="176634"/>
                  </a:lnTo>
                  <a:lnTo>
                    <a:pt x="112030" y="182946"/>
                  </a:lnTo>
                  <a:lnTo>
                    <a:pt x="104328" y="187895"/>
                  </a:lnTo>
                  <a:lnTo>
                    <a:pt x="95075" y="191742"/>
                  </a:lnTo>
                  <a:lnTo>
                    <a:pt x="84956" y="195030"/>
                  </a:lnTo>
                  <a:lnTo>
                    <a:pt x="74449" y="198128"/>
                  </a:lnTo>
                  <a:lnTo>
                    <a:pt x="63803" y="200891"/>
                  </a:lnTo>
                  <a:lnTo>
                    <a:pt x="53130" y="202768"/>
                  </a:lnTo>
                  <a:lnTo>
                    <a:pt x="42485" y="203519"/>
                  </a:lnTo>
                  <a:lnTo>
                    <a:pt x="32335" y="203357"/>
                  </a:lnTo>
                  <a:lnTo>
                    <a:pt x="22572" y="202775"/>
                  </a:lnTo>
                  <a:lnTo>
                    <a:pt x="12339" y="201717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049509" y="1481190"/>
              <a:ext cx="205163" cy="142837"/>
            </a:xfrm>
            <a:custGeom>
              <a:avLst/>
              <a:gdLst/>
              <a:ahLst/>
              <a:cxnLst/>
              <a:rect l="0" t="0" r="0" b="0"/>
              <a:pathLst>
                <a:path w="205163" h="142837">
                  <a:moveTo>
                    <a:pt x="120934" y="60774"/>
                  </a:moveTo>
                  <a:lnTo>
                    <a:pt x="117933" y="51973"/>
                  </a:lnTo>
                  <a:lnTo>
                    <a:pt x="114511" y="43626"/>
                  </a:lnTo>
                  <a:lnTo>
                    <a:pt x="110309" y="34936"/>
                  </a:lnTo>
                  <a:lnTo>
                    <a:pt x="105237" y="26161"/>
                  </a:lnTo>
                  <a:lnTo>
                    <a:pt x="99106" y="17963"/>
                  </a:lnTo>
                  <a:lnTo>
                    <a:pt x="91924" y="10691"/>
                  </a:lnTo>
                  <a:lnTo>
                    <a:pt x="83836" y="4846"/>
                  </a:lnTo>
                  <a:lnTo>
                    <a:pt x="75041" y="1210"/>
                  </a:lnTo>
                  <a:lnTo>
                    <a:pt x="65725" y="0"/>
                  </a:lnTo>
                  <a:lnTo>
                    <a:pt x="56202" y="1122"/>
                  </a:lnTo>
                  <a:lnTo>
                    <a:pt x="46889" y="4451"/>
                  </a:lnTo>
                  <a:lnTo>
                    <a:pt x="38003" y="9687"/>
                  </a:lnTo>
                  <a:lnTo>
                    <a:pt x="29732" y="16436"/>
                  </a:lnTo>
                  <a:lnTo>
                    <a:pt x="22323" y="24319"/>
                  </a:lnTo>
                  <a:lnTo>
                    <a:pt x="15825" y="33026"/>
                  </a:lnTo>
                  <a:lnTo>
                    <a:pt x="10292" y="42479"/>
                  </a:lnTo>
                  <a:lnTo>
                    <a:pt x="5865" y="52809"/>
                  </a:lnTo>
                  <a:lnTo>
                    <a:pt x="2524" y="64009"/>
                  </a:lnTo>
                  <a:lnTo>
                    <a:pt x="431" y="75633"/>
                  </a:lnTo>
                  <a:lnTo>
                    <a:pt x="0" y="86903"/>
                  </a:lnTo>
                  <a:lnTo>
                    <a:pt x="1305" y="97407"/>
                  </a:lnTo>
                  <a:lnTo>
                    <a:pt x="4128" y="107087"/>
                  </a:lnTo>
                  <a:lnTo>
                    <a:pt x="8157" y="116050"/>
                  </a:lnTo>
                  <a:lnTo>
                    <a:pt x="13096" y="124435"/>
                  </a:lnTo>
                  <a:lnTo>
                    <a:pt x="19021" y="131897"/>
                  </a:lnTo>
                  <a:lnTo>
                    <a:pt x="26353" y="137632"/>
                  </a:lnTo>
                  <a:lnTo>
                    <a:pt x="35204" y="141334"/>
                  </a:lnTo>
                  <a:lnTo>
                    <a:pt x="45078" y="142836"/>
                  </a:lnTo>
                  <a:lnTo>
                    <a:pt x="55090" y="141875"/>
                  </a:lnTo>
                  <a:lnTo>
                    <a:pt x="64706" y="138558"/>
                  </a:lnTo>
                  <a:lnTo>
                    <a:pt x="73602" y="133264"/>
                  </a:lnTo>
                  <a:lnTo>
                    <a:pt x="81497" y="126439"/>
                  </a:lnTo>
                  <a:lnTo>
                    <a:pt x="88353" y="118481"/>
                  </a:lnTo>
                  <a:lnTo>
                    <a:pt x="94144" y="109549"/>
                  </a:lnTo>
                  <a:lnTo>
                    <a:pt x="98750" y="99577"/>
                  </a:lnTo>
                  <a:lnTo>
                    <a:pt x="102250" y="88702"/>
                  </a:lnTo>
                  <a:lnTo>
                    <a:pt x="105729" y="80258"/>
                  </a:lnTo>
                  <a:lnTo>
                    <a:pt x="110120" y="78129"/>
                  </a:lnTo>
                  <a:lnTo>
                    <a:pt x="114823" y="80683"/>
                  </a:lnTo>
                  <a:lnTo>
                    <a:pt x="119811" y="85768"/>
                  </a:lnTo>
                  <a:lnTo>
                    <a:pt x="125181" y="92064"/>
                  </a:lnTo>
                  <a:lnTo>
                    <a:pt x="130945" y="98893"/>
                  </a:lnTo>
                  <a:lnTo>
                    <a:pt x="137054" y="105922"/>
                  </a:lnTo>
                  <a:lnTo>
                    <a:pt x="143767" y="112680"/>
                  </a:lnTo>
                  <a:lnTo>
                    <a:pt x="151629" y="118495"/>
                  </a:lnTo>
                  <a:lnTo>
                    <a:pt x="160823" y="123087"/>
                  </a:lnTo>
                  <a:lnTo>
                    <a:pt x="170629" y="126523"/>
                  </a:lnTo>
                  <a:lnTo>
                    <a:pt x="180565" y="129372"/>
                  </a:lnTo>
                  <a:lnTo>
                    <a:pt x="191503" y="131879"/>
                  </a:lnTo>
                  <a:lnTo>
                    <a:pt x="205162" y="1344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251486" y="1447207"/>
              <a:ext cx="97941" cy="146885"/>
            </a:xfrm>
            <a:custGeom>
              <a:avLst/>
              <a:gdLst/>
              <a:ahLst/>
              <a:cxnLst/>
              <a:rect l="0" t="0" r="0" b="0"/>
              <a:pathLst>
                <a:path w="97941" h="146885">
                  <a:moveTo>
                    <a:pt x="3184" y="73700"/>
                  </a:moveTo>
                  <a:lnTo>
                    <a:pt x="3252" y="85368"/>
                  </a:lnTo>
                  <a:lnTo>
                    <a:pt x="3892" y="95856"/>
                  </a:lnTo>
                  <a:lnTo>
                    <a:pt x="5189" y="106158"/>
                  </a:lnTo>
                  <a:lnTo>
                    <a:pt x="7047" y="116460"/>
                  </a:lnTo>
                  <a:lnTo>
                    <a:pt x="9364" y="126803"/>
                  </a:lnTo>
                  <a:lnTo>
                    <a:pt x="12014" y="137122"/>
                  </a:lnTo>
                  <a:lnTo>
                    <a:pt x="14297" y="144916"/>
                  </a:lnTo>
                  <a:lnTo>
                    <a:pt x="15232" y="146884"/>
                  </a:lnTo>
                  <a:lnTo>
                    <a:pt x="14784" y="143690"/>
                  </a:lnTo>
                  <a:lnTo>
                    <a:pt x="13303" y="136848"/>
                  </a:lnTo>
                  <a:lnTo>
                    <a:pt x="11128" y="127732"/>
                  </a:lnTo>
                  <a:lnTo>
                    <a:pt x="8494" y="117479"/>
                  </a:lnTo>
                  <a:lnTo>
                    <a:pt x="5571" y="106766"/>
                  </a:lnTo>
                  <a:lnTo>
                    <a:pt x="2787" y="95756"/>
                  </a:lnTo>
                  <a:lnTo>
                    <a:pt x="826" y="84280"/>
                  </a:lnTo>
                  <a:lnTo>
                    <a:pt x="0" y="72265"/>
                  </a:lnTo>
                  <a:lnTo>
                    <a:pt x="599" y="60242"/>
                  </a:lnTo>
                  <a:lnTo>
                    <a:pt x="3052" y="49225"/>
                  </a:lnTo>
                  <a:lnTo>
                    <a:pt x="7410" y="39704"/>
                  </a:lnTo>
                  <a:lnTo>
                    <a:pt x="13421" y="31666"/>
                  </a:lnTo>
                  <a:lnTo>
                    <a:pt x="20736" y="24877"/>
                  </a:lnTo>
                  <a:lnTo>
                    <a:pt x="29020" y="19055"/>
                  </a:lnTo>
                  <a:lnTo>
                    <a:pt x="38125" y="14095"/>
                  </a:lnTo>
                  <a:lnTo>
                    <a:pt x="49280" y="9589"/>
                  </a:lnTo>
                  <a:lnTo>
                    <a:pt x="66812" y="5136"/>
                  </a:lnTo>
                  <a:lnTo>
                    <a:pt x="979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397453" y="1477583"/>
              <a:ext cx="88846" cy="133372"/>
            </a:xfrm>
            <a:custGeom>
              <a:avLst/>
              <a:gdLst/>
              <a:ahLst/>
              <a:cxnLst/>
              <a:rect l="0" t="0" r="0" b="0"/>
              <a:pathLst>
                <a:path w="88846" h="133372">
                  <a:moveTo>
                    <a:pt x="15145" y="74909"/>
                  </a:moveTo>
                  <a:lnTo>
                    <a:pt x="26746" y="74775"/>
                  </a:lnTo>
                  <a:lnTo>
                    <a:pt x="36594" y="73495"/>
                  </a:lnTo>
                  <a:lnTo>
                    <a:pt x="45595" y="70897"/>
                  </a:lnTo>
                  <a:lnTo>
                    <a:pt x="53864" y="67005"/>
                  </a:lnTo>
                  <a:lnTo>
                    <a:pt x="61243" y="61724"/>
                  </a:lnTo>
                  <a:lnTo>
                    <a:pt x="67703" y="55137"/>
                  </a:lnTo>
                  <a:lnTo>
                    <a:pt x="73036" y="47465"/>
                  </a:lnTo>
                  <a:lnTo>
                    <a:pt x="76794" y="38954"/>
                  </a:lnTo>
                  <a:lnTo>
                    <a:pt x="78863" y="29841"/>
                  </a:lnTo>
                  <a:lnTo>
                    <a:pt x="78946" y="20793"/>
                  </a:lnTo>
                  <a:lnTo>
                    <a:pt x="76425" y="12865"/>
                  </a:lnTo>
                  <a:lnTo>
                    <a:pt x="71216" y="6549"/>
                  </a:lnTo>
                  <a:lnTo>
                    <a:pt x="63991" y="2142"/>
                  </a:lnTo>
                  <a:lnTo>
                    <a:pt x="55855" y="0"/>
                  </a:lnTo>
                  <a:lnTo>
                    <a:pt x="47540" y="86"/>
                  </a:lnTo>
                  <a:lnTo>
                    <a:pt x="39368" y="2226"/>
                  </a:lnTo>
                  <a:lnTo>
                    <a:pt x="31437" y="6313"/>
                  </a:lnTo>
                  <a:lnTo>
                    <a:pt x="23746" y="12097"/>
                  </a:lnTo>
                  <a:lnTo>
                    <a:pt x="16583" y="19400"/>
                  </a:lnTo>
                  <a:lnTo>
                    <a:pt x="10517" y="28196"/>
                  </a:lnTo>
                  <a:lnTo>
                    <a:pt x="5772" y="38328"/>
                  </a:lnTo>
                  <a:lnTo>
                    <a:pt x="2412" y="49384"/>
                  </a:lnTo>
                  <a:lnTo>
                    <a:pt x="525" y="60796"/>
                  </a:lnTo>
                  <a:lnTo>
                    <a:pt x="0" y="72211"/>
                  </a:lnTo>
                  <a:lnTo>
                    <a:pt x="766" y="83485"/>
                  </a:lnTo>
                  <a:lnTo>
                    <a:pt x="2867" y="94588"/>
                  </a:lnTo>
                  <a:lnTo>
                    <a:pt x="6207" y="105520"/>
                  </a:lnTo>
                  <a:lnTo>
                    <a:pt x="10736" y="115658"/>
                  </a:lnTo>
                  <a:lnTo>
                    <a:pt x="16524" y="123802"/>
                  </a:lnTo>
                  <a:lnTo>
                    <a:pt x="23492" y="129458"/>
                  </a:lnTo>
                  <a:lnTo>
                    <a:pt x="31442" y="132610"/>
                  </a:lnTo>
                  <a:lnTo>
                    <a:pt x="40149" y="133371"/>
                  </a:lnTo>
                  <a:lnTo>
                    <a:pt x="49398" y="132076"/>
                  </a:lnTo>
                  <a:lnTo>
                    <a:pt x="58574" y="129465"/>
                  </a:lnTo>
                  <a:lnTo>
                    <a:pt x="67561" y="126318"/>
                  </a:lnTo>
                  <a:lnTo>
                    <a:pt x="77145" y="122365"/>
                  </a:lnTo>
                  <a:lnTo>
                    <a:pt x="88845" y="1170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528930" y="1471437"/>
              <a:ext cx="157410" cy="117661"/>
            </a:xfrm>
            <a:custGeom>
              <a:avLst/>
              <a:gdLst/>
              <a:ahLst/>
              <a:cxnLst/>
              <a:rect l="0" t="0" r="0" b="0"/>
              <a:pathLst>
                <a:path w="157410" h="117661">
                  <a:moveTo>
                    <a:pt x="10010" y="102112"/>
                  </a:moveTo>
                  <a:lnTo>
                    <a:pt x="15945" y="96312"/>
                  </a:lnTo>
                  <a:lnTo>
                    <a:pt x="22149" y="91387"/>
                  </a:lnTo>
                  <a:lnTo>
                    <a:pt x="29240" y="86880"/>
                  </a:lnTo>
                  <a:lnTo>
                    <a:pt x="37008" y="82487"/>
                  </a:lnTo>
                  <a:lnTo>
                    <a:pt x="45006" y="77825"/>
                  </a:lnTo>
                  <a:lnTo>
                    <a:pt x="52934" y="72701"/>
                  </a:lnTo>
                  <a:lnTo>
                    <a:pt x="60189" y="66777"/>
                  </a:lnTo>
                  <a:lnTo>
                    <a:pt x="65838" y="59509"/>
                  </a:lnTo>
                  <a:lnTo>
                    <a:pt x="69511" y="50733"/>
                  </a:lnTo>
                  <a:lnTo>
                    <a:pt x="71176" y="40924"/>
                  </a:lnTo>
                  <a:lnTo>
                    <a:pt x="70863" y="30962"/>
                  </a:lnTo>
                  <a:lnTo>
                    <a:pt x="68798" y="21393"/>
                  </a:lnTo>
                  <a:lnTo>
                    <a:pt x="65160" y="12869"/>
                  </a:lnTo>
                  <a:lnTo>
                    <a:pt x="59986" y="6290"/>
                  </a:lnTo>
                  <a:lnTo>
                    <a:pt x="53446" y="1957"/>
                  </a:lnTo>
                  <a:lnTo>
                    <a:pt x="46127" y="0"/>
                  </a:lnTo>
                  <a:lnTo>
                    <a:pt x="38910" y="642"/>
                  </a:lnTo>
                  <a:lnTo>
                    <a:pt x="32278" y="3742"/>
                  </a:lnTo>
                  <a:lnTo>
                    <a:pt x="26184" y="9057"/>
                  </a:lnTo>
                  <a:lnTo>
                    <a:pt x="20250" y="16427"/>
                  </a:lnTo>
                  <a:lnTo>
                    <a:pt x="14233" y="25560"/>
                  </a:lnTo>
                  <a:lnTo>
                    <a:pt x="8531" y="35925"/>
                  </a:lnTo>
                  <a:lnTo>
                    <a:pt x="4058" y="46865"/>
                  </a:lnTo>
                  <a:lnTo>
                    <a:pt x="1235" y="57960"/>
                  </a:lnTo>
                  <a:lnTo>
                    <a:pt x="0" y="69016"/>
                  </a:lnTo>
                  <a:lnTo>
                    <a:pt x="85" y="79973"/>
                  </a:lnTo>
                  <a:lnTo>
                    <a:pt x="1195" y="90807"/>
                  </a:lnTo>
                  <a:lnTo>
                    <a:pt x="3549" y="100879"/>
                  </a:lnTo>
                  <a:lnTo>
                    <a:pt x="7856" y="108980"/>
                  </a:lnTo>
                  <a:lnTo>
                    <a:pt x="14330" y="114601"/>
                  </a:lnTo>
                  <a:lnTo>
                    <a:pt x="22270" y="117561"/>
                  </a:lnTo>
                  <a:lnTo>
                    <a:pt x="30368" y="117660"/>
                  </a:lnTo>
                  <a:lnTo>
                    <a:pt x="37847" y="115095"/>
                  </a:lnTo>
                  <a:lnTo>
                    <a:pt x="44475" y="110323"/>
                  </a:lnTo>
                  <a:lnTo>
                    <a:pt x="50301" y="103857"/>
                  </a:lnTo>
                  <a:lnTo>
                    <a:pt x="55480" y="96222"/>
                  </a:lnTo>
                  <a:lnTo>
                    <a:pt x="60421" y="90349"/>
                  </a:lnTo>
                  <a:lnTo>
                    <a:pt x="65239" y="89462"/>
                  </a:lnTo>
                  <a:lnTo>
                    <a:pt x="69683" y="92279"/>
                  </a:lnTo>
                  <a:lnTo>
                    <a:pt x="74172" y="97157"/>
                  </a:lnTo>
                  <a:lnTo>
                    <a:pt x="79370" y="102772"/>
                  </a:lnTo>
                  <a:lnTo>
                    <a:pt x="85992" y="107973"/>
                  </a:lnTo>
                  <a:lnTo>
                    <a:pt x="94252" y="112226"/>
                  </a:lnTo>
                  <a:lnTo>
                    <a:pt x="103774" y="115275"/>
                  </a:lnTo>
                  <a:lnTo>
                    <a:pt x="114950" y="117096"/>
                  </a:lnTo>
                  <a:lnTo>
                    <a:pt x="131001" y="116724"/>
                  </a:lnTo>
                  <a:lnTo>
                    <a:pt x="157409" y="1126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689211" y="1442105"/>
              <a:ext cx="128271" cy="188380"/>
            </a:xfrm>
            <a:custGeom>
              <a:avLst/>
              <a:gdLst/>
              <a:ahLst/>
              <a:cxnLst/>
              <a:rect l="0" t="0" r="0" b="0"/>
              <a:pathLst>
                <a:path w="128271" h="188380">
                  <a:moveTo>
                    <a:pt x="102413" y="15631"/>
                  </a:moveTo>
                  <a:lnTo>
                    <a:pt x="96411" y="9897"/>
                  </a:lnTo>
                  <a:lnTo>
                    <a:pt x="89567" y="5613"/>
                  </a:lnTo>
                  <a:lnTo>
                    <a:pt x="81179" y="2416"/>
                  </a:lnTo>
                  <a:lnTo>
                    <a:pt x="71552" y="401"/>
                  </a:lnTo>
                  <a:lnTo>
                    <a:pt x="61238" y="0"/>
                  </a:lnTo>
                  <a:lnTo>
                    <a:pt x="50634" y="1316"/>
                  </a:lnTo>
                  <a:lnTo>
                    <a:pt x="40110" y="4311"/>
                  </a:lnTo>
                  <a:lnTo>
                    <a:pt x="30057" y="8984"/>
                  </a:lnTo>
                  <a:lnTo>
                    <a:pt x="20651" y="15163"/>
                  </a:lnTo>
                  <a:lnTo>
                    <a:pt x="12357" y="22564"/>
                  </a:lnTo>
                  <a:lnTo>
                    <a:pt x="5989" y="30893"/>
                  </a:lnTo>
                  <a:lnTo>
                    <a:pt x="1829" y="39894"/>
                  </a:lnTo>
                  <a:lnTo>
                    <a:pt x="0" y="49206"/>
                  </a:lnTo>
                  <a:lnTo>
                    <a:pt x="735" y="58377"/>
                  </a:lnTo>
                  <a:lnTo>
                    <a:pt x="3897" y="67159"/>
                  </a:lnTo>
                  <a:lnTo>
                    <a:pt x="9085" y="75021"/>
                  </a:lnTo>
                  <a:lnTo>
                    <a:pt x="15837" y="81091"/>
                  </a:lnTo>
                  <a:lnTo>
                    <a:pt x="23747" y="85063"/>
                  </a:lnTo>
                  <a:lnTo>
                    <a:pt x="32647" y="87272"/>
                  </a:lnTo>
                  <a:lnTo>
                    <a:pt x="42597" y="88389"/>
                  </a:lnTo>
                  <a:lnTo>
                    <a:pt x="53539" y="88935"/>
                  </a:lnTo>
                  <a:lnTo>
                    <a:pt x="64987" y="89527"/>
                  </a:lnTo>
                  <a:lnTo>
                    <a:pt x="76140" y="90932"/>
                  </a:lnTo>
                  <a:lnTo>
                    <a:pt x="86564" y="93487"/>
                  </a:lnTo>
                  <a:lnTo>
                    <a:pt x="96192" y="97326"/>
                  </a:lnTo>
                  <a:lnTo>
                    <a:pt x="105118" y="102571"/>
                  </a:lnTo>
                  <a:lnTo>
                    <a:pt x="113474" y="109135"/>
                  </a:lnTo>
                  <a:lnTo>
                    <a:pt x="120748" y="116795"/>
                  </a:lnTo>
                  <a:lnTo>
                    <a:pt x="125825" y="125298"/>
                  </a:lnTo>
                  <a:lnTo>
                    <a:pt x="128270" y="134416"/>
                  </a:lnTo>
                  <a:lnTo>
                    <a:pt x="128115" y="143806"/>
                  </a:lnTo>
                  <a:lnTo>
                    <a:pt x="125503" y="153029"/>
                  </a:lnTo>
                  <a:lnTo>
                    <a:pt x="120772" y="161851"/>
                  </a:lnTo>
                  <a:lnTo>
                    <a:pt x="114039" y="169908"/>
                  </a:lnTo>
                  <a:lnTo>
                    <a:pt x="105109" y="176642"/>
                  </a:lnTo>
                  <a:lnTo>
                    <a:pt x="94080" y="181868"/>
                  </a:lnTo>
                  <a:lnTo>
                    <a:pt x="81609" y="185564"/>
                  </a:lnTo>
                  <a:lnTo>
                    <a:pt x="68710" y="187686"/>
                  </a:lnTo>
                  <a:lnTo>
                    <a:pt x="56014" y="188379"/>
                  </a:lnTo>
                  <a:lnTo>
                    <a:pt x="44197" y="188062"/>
                  </a:lnTo>
                  <a:lnTo>
                    <a:pt x="32995" y="187301"/>
                  </a:lnTo>
                  <a:lnTo>
                    <a:pt x="21432" y="186032"/>
                  </a:lnTo>
                  <a:lnTo>
                    <a:pt x="7657" y="1840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2316598" y="1994689"/>
            <a:ext cx="2147814" cy="452727"/>
            <a:chOff x="2316598" y="1994689"/>
            <a:chExt cx="2147814" cy="452727"/>
          </a:xfrm>
        </p:grpSpPr>
        <p:sp>
          <p:nvSpPr>
            <p:cNvPr id="70" name="Freeform 69"/>
            <p:cNvSpPr/>
            <p:nvPr/>
          </p:nvSpPr>
          <p:spPr>
            <a:xfrm>
              <a:off x="2316598" y="2205259"/>
              <a:ext cx="221099" cy="89406"/>
            </a:xfrm>
            <a:custGeom>
              <a:avLst/>
              <a:gdLst/>
              <a:ahLst/>
              <a:cxnLst/>
              <a:rect l="0" t="0" r="0" b="0"/>
              <a:pathLst>
                <a:path w="221099" h="89406">
                  <a:moveTo>
                    <a:pt x="0" y="0"/>
                  </a:moveTo>
                  <a:lnTo>
                    <a:pt x="134" y="11668"/>
                  </a:lnTo>
                  <a:lnTo>
                    <a:pt x="1414" y="22157"/>
                  </a:lnTo>
                  <a:lnTo>
                    <a:pt x="4007" y="32459"/>
                  </a:lnTo>
                  <a:lnTo>
                    <a:pt x="7727" y="42760"/>
                  </a:lnTo>
                  <a:lnTo>
                    <a:pt x="12360" y="53104"/>
                  </a:lnTo>
                  <a:lnTo>
                    <a:pt x="17702" y="63475"/>
                  </a:lnTo>
                  <a:lnTo>
                    <a:pt x="23895" y="73212"/>
                  </a:lnTo>
                  <a:lnTo>
                    <a:pt x="31406" y="81077"/>
                  </a:lnTo>
                  <a:lnTo>
                    <a:pt x="40369" y="86535"/>
                  </a:lnTo>
                  <a:lnTo>
                    <a:pt x="50149" y="89382"/>
                  </a:lnTo>
                  <a:lnTo>
                    <a:pt x="59566" y="89405"/>
                  </a:lnTo>
                  <a:lnTo>
                    <a:pt x="67974" y="86788"/>
                  </a:lnTo>
                  <a:lnTo>
                    <a:pt x="75413" y="81982"/>
                  </a:lnTo>
                  <a:lnTo>
                    <a:pt x="82324" y="75492"/>
                  </a:lnTo>
                  <a:lnTo>
                    <a:pt x="89046" y="67767"/>
                  </a:lnTo>
                  <a:lnTo>
                    <a:pt x="95748" y="59163"/>
                  </a:lnTo>
                  <a:lnTo>
                    <a:pt x="102496" y="49944"/>
                  </a:lnTo>
                  <a:lnTo>
                    <a:pt x="109308" y="40321"/>
                  </a:lnTo>
                  <a:lnTo>
                    <a:pt x="116345" y="31081"/>
                  </a:lnTo>
                  <a:lnTo>
                    <a:pt x="123901" y="23547"/>
                  </a:lnTo>
                  <a:lnTo>
                    <a:pt x="132096" y="18306"/>
                  </a:lnTo>
                  <a:lnTo>
                    <a:pt x="140887" y="15433"/>
                  </a:lnTo>
                  <a:lnTo>
                    <a:pt x="150166" y="14859"/>
                  </a:lnTo>
                  <a:lnTo>
                    <a:pt x="159812" y="16288"/>
                  </a:lnTo>
                  <a:lnTo>
                    <a:pt x="169559" y="19312"/>
                  </a:lnTo>
                  <a:lnTo>
                    <a:pt x="179023" y="23534"/>
                  </a:lnTo>
                  <a:lnTo>
                    <a:pt x="188006" y="28618"/>
                  </a:lnTo>
                  <a:lnTo>
                    <a:pt x="196200" y="34195"/>
                  </a:lnTo>
                  <a:lnTo>
                    <a:pt x="203898" y="40505"/>
                  </a:lnTo>
                  <a:lnTo>
                    <a:pt x="211774" y="49213"/>
                  </a:lnTo>
                  <a:lnTo>
                    <a:pt x="221098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719394" y="2142088"/>
              <a:ext cx="18345" cy="252685"/>
            </a:xfrm>
            <a:custGeom>
              <a:avLst/>
              <a:gdLst/>
              <a:ahLst/>
              <a:cxnLst/>
              <a:rect l="0" t="0" r="0" b="0"/>
              <a:pathLst>
                <a:path w="18345" h="252685">
                  <a:moveTo>
                    <a:pt x="7815" y="0"/>
                  </a:moveTo>
                  <a:lnTo>
                    <a:pt x="4948" y="8869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27"/>
                  </a:lnTo>
                  <a:lnTo>
                    <a:pt x="1889" y="72312"/>
                  </a:lnTo>
                  <a:lnTo>
                    <a:pt x="3253" y="83945"/>
                  </a:lnTo>
                  <a:lnTo>
                    <a:pt x="4463" y="96068"/>
                  </a:lnTo>
                  <a:lnTo>
                    <a:pt x="5425" y="108836"/>
                  </a:lnTo>
                  <a:lnTo>
                    <a:pt x="6145" y="122479"/>
                  </a:lnTo>
                  <a:lnTo>
                    <a:pt x="6663" y="137029"/>
                  </a:lnTo>
                  <a:lnTo>
                    <a:pt x="7028" y="152208"/>
                  </a:lnTo>
                  <a:lnTo>
                    <a:pt x="7282" y="167543"/>
                  </a:lnTo>
                  <a:lnTo>
                    <a:pt x="7460" y="182731"/>
                  </a:lnTo>
                  <a:lnTo>
                    <a:pt x="7779" y="197262"/>
                  </a:lnTo>
                  <a:lnTo>
                    <a:pt x="8774" y="211865"/>
                  </a:lnTo>
                  <a:lnTo>
                    <a:pt x="11648" y="228935"/>
                  </a:lnTo>
                  <a:lnTo>
                    <a:pt x="18344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569282" y="2089446"/>
              <a:ext cx="315856" cy="63172"/>
            </a:xfrm>
            <a:custGeom>
              <a:avLst/>
              <a:gdLst/>
              <a:ahLst/>
              <a:cxnLst/>
              <a:rect l="0" t="0" r="0" b="0"/>
              <a:pathLst>
                <a:path w="315856" h="63172">
                  <a:moveTo>
                    <a:pt x="315855" y="0"/>
                  </a:moveTo>
                  <a:lnTo>
                    <a:pt x="304119" y="2866"/>
                  </a:lnTo>
                  <a:lnTo>
                    <a:pt x="292991" y="5008"/>
                  </a:lnTo>
                  <a:lnTo>
                    <a:pt x="281387" y="6621"/>
                  </a:lnTo>
                  <a:lnTo>
                    <a:pt x="269054" y="8147"/>
                  </a:lnTo>
                  <a:lnTo>
                    <a:pt x="255745" y="10292"/>
                  </a:lnTo>
                  <a:lnTo>
                    <a:pt x="241436" y="13391"/>
                  </a:lnTo>
                  <a:lnTo>
                    <a:pt x="226258" y="17284"/>
                  </a:lnTo>
                  <a:lnTo>
                    <a:pt x="210397" y="21513"/>
                  </a:lnTo>
                  <a:lnTo>
                    <a:pt x="194026" y="25765"/>
                  </a:lnTo>
                  <a:lnTo>
                    <a:pt x="177288" y="29907"/>
                  </a:lnTo>
                  <a:lnTo>
                    <a:pt x="160294" y="33907"/>
                  </a:lnTo>
                  <a:lnTo>
                    <a:pt x="143126" y="37779"/>
                  </a:lnTo>
                  <a:lnTo>
                    <a:pt x="126004" y="41547"/>
                  </a:lnTo>
                  <a:lnTo>
                    <a:pt x="109275" y="45237"/>
                  </a:lnTo>
                  <a:lnTo>
                    <a:pt x="93099" y="48867"/>
                  </a:lnTo>
                  <a:lnTo>
                    <a:pt x="77488" y="52301"/>
                  </a:lnTo>
                  <a:lnTo>
                    <a:pt x="60545" y="55593"/>
                  </a:lnTo>
                  <a:lnTo>
                    <a:pt x="37431" y="5903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840711" y="2111099"/>
              <a:ext cx="183597" cy="281895"/>
            </a:xfrm>
            <a:custGeom>
              <a:avLst/>
              <a:gdLst/>
              <a:ahLst/>
              <a:cxnLst/>
              <a:rect l="0" t="0" r="0" b="0"/>
              <a:pathLst>
                <a:path w="183597" h="281895">
                  <a:moveTo>
                    <a:pt x="97068" y="20461"/>
                  </a:moveTo>
                  <a:lnTo>
                    <a:pt x="85467" y="23461"/>
                  </a:lnTo>
                  <a:lnTo>
                    <a:pt x="75618" y="26884"/>
                  </a:lnTo>
                  <a:lnTo>
                    <a:pt x="66613" y="31080"/>
                  </a:lnTo>
                  <a:lnTo>
                    <a:pt x="58172" y="35980"/>
                  </a:lnTo>
                  <a:lnTo>
                    <a:pt x="50144" y="41461"/>
                  </a:lnTo>
                  <a:lnTo>
                    <a:pt x="42426" y="47401"/>
                  </a:lnTo>
                  <a:lnTo>
                    <a:pt x="35094" y="54008"/>
                  </a:lnTo>
                  <a:lnTo>
                    <a:pt x="28392" y="61804"/>
                  </a:lnTo>
                  <a:lnTo>
                    <a:pt x="22400" y="70970"/>
                  </a:lnTo>
                  <a:lnTo>
                    <a:pt x="17055" y="81226"/>
                  </a:lnTo>
                  <a:lnTo>
                    <a:pt x="12230" y="92028"/>
                  </a:lnTo>
                  <a:lnTo>
                    <a:pt x="7807" y="103001"/>
                  </a:lnTo>
                  <a:lnTo>
                    <a:pt x="4006" y="114131"/>
                  </a:lnTo>
                  <a:lnTo>
                    <a:pt x="1357" y="125662"/>
                  </a:lnTo>
                  <a:lnTo>
                    <a:pt x="58" y="137714"/>
                  </a:lnTo>
                  <a:lnTo>
                    <a:pt x="0" y="150264"/>
                  </a:lnTo>
                  <a:lnTo>
                    <a:pt x="949" y="163229"/>
                  </a:lnTo>
                  <a:lnTo>
                    <a:pt x="2661" y="176506"/>
                  </a:lnTo>
                  <a:lnTo>
                    <a:pt x="4927" y="189847"/>
                  </a:lnTo>
                  <a:lnTo>
                    <a:pt x="7586" y="202877"/>
                  </a:lnTo>
                  <a:lnTo>
                    <a:pt x="10527" y="215412"/>
                  </a:lnTo>
                  <a:lnTo>
                    <a:pt x="13991" y="227287"/>
                  </a:lnTo>
                  <a:lnTo>
                    <a:pt x="18535" y="238268"/>
                  </a:lnTo>
                  <a:lnTo>
                    <a:pt x="24378" y="248318"/>
                  </a:lnTo>
                  <a:lnTo>
                    <a:pt x="31593" y="257389"/>
                  </a:lnTo>
                  <a:lnTo>
                    <a:pt x="40265" y="265344"/>
                  </a:lnTo>
                  <a:lnTo>
                    <a:pt x="50282" y="272202"/>
                  </a:lnTo>
                  <a:lnTo>
                    <a:pt x="61246" y="277640"/>
                  </a:lnTo>
                  <a:lnTo>
                    <a:pt x="72589" y="280937"/>
                  </a:lnTo>
                  <a:lnTo>
                    <a:pt x="83949" y="281894"/>
                  </a:lnTo>
                  <a:lnTo>
                    <a:pt x="95014" y="280756"/>
                  </a:lnTo>
                  <a:lnTo>
                    <a:pt x="105445" y="277941"/>
                  </a:lnTo>
                  <a:lnTo>
                    <a:pt x="115125" y="273857"/>
                  </a:lnTo>
                  <a:lnTo>
                    <a:pt x="124116" y="268524"/>
                  </a:lnTo>
                  <a:lnTo>
                    <a:pt x="132550" y="261597"/>
                  </a:lnTo>
                  <a:lnTo>
                    <a:pt x="140557" y="253014"/>
                  </a:lnTo>
                  <a:lnTo>
                    <a:pt x="148090" y="242981"/>
                  </a:lnTo>
                  <a:lnTo>
                    <a:pt x="154930" y="231797"/>
                  </a:lnTo>
                  <a:lnTo>
                    <a:pt x="161015" y="219754"/>
                  </a:lnTo>
                  <a:lnTo>
                    <a:pt x="166424" y="207091"/>
                  </a:lnTo>
                  <a:lnTo>
                    <a:pt x="171291" y="193992"/>
                  </a:lnTo>
                  <a:lnTo>
                    <a:pt x="175743" y="180591"/>
                  </a:lnTo>
                  <a:lnTo>
                    <a:pt x="179563" y="166984"/>
                  </a:lnTo>
                  <a:lnTo>
                    <a:pt x="182224" y="153235"/>
                  </a:lnTo>
                  <a:lnTo>
                    <a:pt x="183532" y="139387"/>
                  </a:lnTo>
                  <a:lnTo>
                    <a:pt x="183596" y="125306"/>
                  </a:lnTo>
                  <a:lnTo>
                    <a:pt x="182651" y="110707"/>
                  </a:lnTo>
                  <a:lnTo>
                    <a:pt x="180937" y="95483"/>
                  </a:lnTo>
                  <a:lnTo>
                    <a:pt x="178500" y="80004"/>
                  </a:lnTo>
                  <a:lnTo>
                    <a:pt x="175194" y="64992"/>
                  </a:lnTo>
                  <a:lnTo>
                    <a:pt x="171005" y="50831"/>
                  </a:lnTo>
                  <a:lnTo>
                    <a:pt x="165888" y="37883"/>
                  </a:lnTo>
                  <a:lnTo>
                    <a:pt x="159697" y="26638"/>
                  </a:lnTo>
                  <a:lnTo>
                    <a:pt x="152451" y="17198"/>
                  </a:lnTo>
                  <a:lnTo>
                    <a:pt x="144143" y="9674"/>
                  </a:lnTo>
                  <a:lnTo>
                    <a:pt x="134663" y="4353"/>
                  </a:lnTo>
                  <a:lnTo>
                    <a:pt x="124073" y="1182"/>
                  </a:lnTo>
                  <a:lnTo>
                    <a:pt x="112877" y="0"/>
                  </a:lnTo>
                  <a:lnTo>
                    <a:pt x="101903" y="709"/>
                  </a:lnTo>
                  <a:lnTo>
                    <a:pt x="91609" y="3062"/>
                  </a:lnTo>
                  <a:lnTo>
                    <a:pt x="82382" y="6419"/>
                  </a:lnTo>
                  <a:lnTo>
                    <a:pt x="73805" y="10163"/>
                  </a:lnTo>
                  <a:lnTo>
                    <a:pt x="65129" y="14620"/>
                  </a:lnTo>
                  <a:lnTo>
                    <a:pt x="54954" y="204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096109" y="2078917"/>
              <a:ext cx="149767" cy="249959"/>
            </a:xfrm>
            <a:custGeom>
              <a:avLst/>
              <a:gdLst/>
              <a:ahLst/>
              <a:cxnLst/>
              <a:rect l="0" t="0" r="0" b="0"/>
              <a:pathLst>
                <a:path w="149767" h="249959">
                  <a:moveTo>
                    <a:pt x="10126" y="0"/>
                  </a:moveTo>
                  <a:lnTo>
                    <a:pt x="7259" y="11802"/>
                  </a:lnTo>
                  <a:lnTo>
                    <a:pt x="5117" y="23571"/>
                  </a:lnTo>
                  <a:lnTo>
                    <a:pt x="3514" y="36462"/>
                  </a:lnTo>
                  <a:lnTo>
                    <a:pt x="2334" y="50310"/>
                  </a:lnTo>
                  <a:lnTo>
                    <a:pt x="1485" y="64638"/>
                  </a:lnTo>
                  <a:lnTo>
                    <a:pt x="888" y="79107"/>
                  </a:lnTo>
                  <a:lnTo>
                    <a:pt x="473" y="93557"/>
                  </a:lnTo>
                  <a:lnTo>
                    <a:pt x="189" y="107933"/>
                  </a:lnTo>
                  <a:lnTo>
                    <a:pt x="0" y="122223"/>
                  </a:lnTo>
                  <a:lnTo>
                    <a:pt x="42" y="136275"/>
                  </a:lnTo>
                  <a:lnTo>
                    <a:pt x="602" y="149797"/>
                  </a:lnTo>
                  <a:lnTo>
                    <a:pt x="1796" y="162673"/>
                  </a:lnTo>
                  <a:lnTo>
                    <a:pt x="3582" y="174949"/>
                  </a:lnTo>
                  <a:lnTo>
                    <a:pt x="5852" y="186733"/>
                  </a:lnTo>
                  <a:lnTo>
                    <a:pt x="8495" y="198140"/>
                  </a:lnTo>
                  <a:lnTo>
                    <a:pt x="11574" y="209106"/>
                  </a:lnTo>
                  <a:lnTo>
                    <a:pt x="15319" y="219405"/>
                  </a:lnTo>
                  <a:lnTo>
                    <a:pt x="19810" y="228950"/>
                  </a:lnTo>
                  <a:lnTo>
                    <a:pt x="25301" y="237327"/>
                  </a:lnTo>
                  <a:lnTo>
                    <a:pt x="32276" y="243743"/>
                  </a:lnTo>
                  <a:lnTo>
                    <a:pt x="40853" y="247939"/>
                  </a:lnTo>
                  <a:lnTo>
                    <a:pt x="50529" y="249958"/>
                  </a:lnTo>
                  <a:lnTo>
                    <a:pt x="60401" y="249883"/>
                  </a:lnTo>
                  <a:lnTo>
                    <a:pt x="69924" y="247982"/>
                  </a:lnTo>
                  <a:lnTo>
                    <a:pt x="78925" y="244624"/>
                  </a:lnTo>
                  <a:lnTo>
                    <a:pt x="87423" y="240170"/>
                  </a:lnTo>
                  <a:lnTo>
                    <a:pt x="95502" y="234914"/>
                  </a:lnTo>
                  <a:lnTo>
                    <a:pt x="103096" y="228761"/>
                  </a:lnTo>
                  <a:lnTo>
                    <a:pt x="109985" y="221268"/>
                  </a:lnTo>
                  <a:lnTo>
                    <a:pt x="116105" y="212303"/>
                  </a:lnTo>
                  <a:lnTo>
                    <a:pt x="121539" y="202180"/>
                  </a:lnTo>
                  <a:lnTo>
                    <a:pt x="126425" y="191467"/>
                  </a:lnTo>
                  <a:lnTo>
                    <a:pt x="130898" y="180553"/>
                  </a:lnTo>
                  <a:lnTo>
                    <a:pt x="135072" y="169463"/>
                  </a:lnTo>
                  <a:lnTo>
                    <a:pt x="139036" y="157958"/>
                  </a:lnTo>
                  <a:lnTo>
                    <a:pt x="142845" y="145924"/>
                  </a:lnTo>
                  <a:lnTo>
                    <a:pt x="146217" y="133385"/>
                  </a:lnTo>
                  <a:lnTo>
                    <a:pt x="148570" y="120429"/>
                  </a:lnTo>
                  <a:lnTo>
                    <a:pt x="149672" y="107152"/>
                  </a:lnTo>
                  <a:lnTo>
                    <a:pt x="149766" y="93642"/>
                  </a:lnTo>
                  <a:lnTo>
                    <a:pt x="149373" y="79966"/>
                  </a:lnTo>
                  <a:lnTo>
                    <a:pt x="148853" y="66188"/>
                  </a:lnTo>
                  <a:lnTo>
                    <a:pt x="148368" y="52758"/>
                  </a:lnTo>
                  <a:lnTo>
                    <a:pt x="147925" y="39087"/>
                  </a:lnTo>
                  <a:lnTo>
                    <a:pt x="147490" y="22858"/>
                  </a:lnTo>
                  <a:lnTo>
                    <a:pt x="14699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396420" y="2110503"/>
              <a:ext cx="9233" cy="252685"/>
            </a:xfrm>
            <a:custGeom>
              <a:avLst/>
              <a:gdLst/>
              <a:ahLst/>
              <a:cxnLst/>
              <a:rect l="0" t="0" r="0" b="0"/>
              <a:pathLst>
                <a:path w="9233" h="252685">
                  <a:moveTo>
                    <a:pt x="4613" y="0"/>
                  </a:moveTo>
                  <a:lnTo>
                    <a:pt x="1814" y="11735"/>
                  </a:lnTo>
                  <a:lnTo>
                    <a:pt x="311" y="22864"/>
                  </a:lnTo>
                  <a:lnTo>
                    <a:pt x="0" y="34467"/>
                  </a:lnTo>
                  <a:lnTo>
                    <a:pt x="507" y="46801"/>
                  </a:lnTo>
                  <a:lnTo>
                    <a:pt x="1327" y="60109"/>
                  </a:lnTo>
                  <a:lnTo>
                    <a:pt x="2142" y="74418"/>
                  </a:lnTo>
                  <a:lnTo>
                    <a:pt x="2826" y="89596"/>
                  </a:lnTo>
                  <a:lnTo>
                    <a:pt x="3352" y="105458"/>
                  </a:lnTo>
                  <a:lnTo>
                    <a:pt x="3743" y="121820"/>
                  </a:lnTo>
                  <a:lnTo>
                    <a:pt x="4190" y="138211"/>
                  </a:lnTo>
                  <a:lnTo>
                    <a:pt x="5030" y="153909"/>
                  </a:lnTo>
                  <a:lnTo>
                    <a:pt x="6406" y="168575"/>
                  </a:lnTo>
                  <a:lnTo>
                    <a:pt x="7976" y="182219"/>
                  </a:lnTo>
                  <a:lnTo>
                    <a:pt x="9037" y="195003"/>
                  </a:lnTo>
                  <a:lnTo>
                    <a:pt x="9232" y="207110"/>
                  </a:lnTo>
                  <a:lnTo>
                    <a:pt x="8694" y="218265"/>
                  </a:lnTo>
                  <a:lnTo>
                    <a:pt x="7817" y="228820"/>
                  </a:lnTo>
                  <a:lnTo>
                    <a:pt x="6519" y="239708"/>
                  </a:lnTo>
                  <a:lnTo>
                    <a:pt x="4613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316805" y="2014179"/>
              <a:ext cx="336913" cy="381660"/>
            </a:xfrm>
            <a:custGeom>
              <a:avLst/>
              <a:gdLst/>
              <a:ahLst/>
              <a:cxnLst/>
              <a:rect l="0" t="0" r="0" b="0"/>
              <a:pathLst>
                <a:path w="336913" h="381660">
                  <a:moveTo>
                    <a:pt x="0" y="96324"/>
                  </a:moveTo>
                  <a:lnTo>
                    <a:pt x="5868" y="90456"/>
                  </a:lnTo>
                  <a:lnTo>
                    <a:pt x="11432" y="84892"/>
                  </a:lnTo>
                  <a:lnTo>
                    <a:pt x="17231" y="79093"/>
                  </a:lnTo>
                  <a:lnTo>
                    <a:pt x="23312" y="73012"/>
                  </a:lnTo>
                  <a:lnTo>
                    <a:pt x="29642" y="66682"/>
                  </a:lnTo>
                  <a:lnTo>
                    <a:pt x="36174" y="60158"/>
                  </a:lnTo>
                  <a:lnTo>
                    <a:pt x="43023" y="53655"/>
                  </a:lnTo>
                  <a:lnTo>
                    <a:pt x="50454" y="47521"/>
                  </a:lnTo>
                  <a:lnTo>
                    <a:pt x="58560" y="41912"/>
                  </a:lnTo>
                  <a:lnTo>
                    <a:pt x="67123" y="36655"/>
                  </a:lnTo>
                  <a:lnTo>
                    <a:pt x="75716" y="31358"/>
                  </a:lnTo>
                  <a:lnTo>
                    <a:pt x="84092" y="25797"/>
                  </a:lnTo>
                  <a:lnTo>
                    <a:pt x="92344" y="20077"/>
                  </a:lnTo>
                  <a:lnTo>
                    <a:pt x="100796" y="14536"/>
                  </a:lnTo>
                  <a:lnTo>
                    <a:pt x="109632" y="9373"/>
                  </a:lnTo>
                  <a:lnTo>
                    <a:pt x="118871" y="4940"/>
                  </a:lnTo>
                  <a:lnTo>
                    <a:pt x="128459" y="1800"/>
                  </a:lnTo>
                  <a:lnTo>
                    <a:pt x="138321" y="144"/>
                  </a:lnTo>
                  <a:lnTo>
                    <a:pt x="148385" y="0"/>
                  </a:lnTo>
                  <a:lnTo>
                    <a:pt x="158595" y="1416"/>
                  </a:lnTo>
                  <a:lnTo>
                    <a:pt x="168896" y="4261"/>
                  </a:lnTo>
                  <a:lnTo>
                    <a:pt x="178931" y="8441"/>
                  </a:lnTo>
                  <a:lnTo>
                    <a:pt x="188063" y="13987"/>
                  </a:lnTo>
                  <a:lnTo>
                    <a:pt x="196014" y="20794"/>
                  </a:lnTo>
                  <a:lnTo>
                    <a:pt x="202674" y="28803"/>
                  </a:lnTo>
                  <a:lnTo>
                    <a:pt x="207931" y="38081"/>
                  </a:lnTo>
                  <a:lnTo>
                    <a:pt x="211874" y="48545"/>
                  </a:lnTo>
                  <a:lnTo>
                    <a:pt x="214727" y="59996"/>
                  </a:lnTo>
                  <a:lnTo>
                    <a:pt x="216741" y="72206"/>
                  </a:lnTo>
                  <a:lnTo>
                    <a:pt x="218135" y="84970"/>
                  </a:lnTo>
                  <a:lnTo>
                    <a:pt x="218922" y="97963"/>
                  </a:lnTo>
                  <a:lnTo>
                    <a:pt x="218927" y="110759"/>
                  </a:lnTo>
                  <a:lnTo>
                    <a:pt x="218116" y="123142"/>
                  </a:lnTo>
                  <a:lnTo>
                    <a:pt x="216588" y="135084"/>
                  </a:lnTo>
                  <a:lnTo>
                    <a:pt x="214492" y="146643"/>
                  </a:lnTo>
                  <a:lnTo>
                    <a:pt x="211966" y="157898"/>
                  </a:lnTo>
                  <a:lnTo>
                    <a:pt x="208965" y="168764"/>
                  </a:lnTo>
                  <a:lnTo>
                    <a:pt x="205272" y="178994"/>
                  </a:lnTo>
                  <a:lnTo>
                    <a:pt x="200815" y="188499"/>
                  </a:lnTo>
                  <a:lnTo>
                    <a:pt x="195348" y="197018"/>
                  </a:lnTo>
                  <a:lnTo>
                    <a:pt x="188389" y="204063"/>
                  </a:lnTo>
                  <a:lnTo>
                    <a:pt x="179848" y="209518"/>
                  </a:lnTo>
                  <a:lnTo>
                    <a:pt x="171168" y="214149"/>
                  </a:lnTo>
                  <a:lnTo>
                    <a:pt x="165756" y="219434"/>
                  </a:lnTo>
                  <a:lnTo>
                    <a:pt x="164828" y="225831"/>
                  </a:lnTo>
                  <a:lnTo>
                    <a:pt x="166358" y="232907"/>
                  </a:lnTo>
                  <a:lnTo>
                    <a:pt x="169166" y="240624"/>
                  </a:lnTo>
                  <a:lnTo>
                    <a:pt x="172951" y="248984"/>
                  </a:lnTo>
                  <a:lnTo>
                    <a:pt x="177561" y="257914"/>
                  </a:lnTo>
                  <a:lnTo>
                    <a:pt x="182672" y="267298"/>
                  </a:lnTo>
                  <a:lnTo>
                    <a:pt x="187820" y="277025"/>
                  </a:lnTo>
                  <a:lnTo>
                    <a:pt x="192742" y="287000"/>
                  </a:lnTo>
                  <a:lnTo>
                    <a:pt x="197526" y="297150"/>
                  </a:lnTo>
                  <a:lnTo>
                    <a:pt x="202501" y="307421"/>
                  </a:lnTo>
                  <a:lnTo>
                    <a:pt x="207853" y="317771"/>
                  </a:lnTo>
                  <a:lnTo>
                    <a:pt x="213772" y="328010"/>
                  </a:lnTo>
                  <a:lnTo>
                    <a:pt x="220510" y="337812"/>
                  </a:lnTo>
                  <a:lnTo>
                    <a:pt x="228122" y="347030"/>
                  </a:lnTo>
                  <a:lnTo>
                    <a:pt x="236507" y="355525"/>
                  </a:lnTo>
                  <a:lnTo>
                    <a:pt x="245507" y="363085"/>
                  </a:lnTo>
                  <a:lnTo>
                    <a:pt x="254966" y="369679"/>
                  </a:lnTo>
                  <a:lnTo>
                    <a:pt x="264758" y="375108"/>
                  </a:lnTo>
                  <a:lnTo>
                    <a:pt x="274783" y="378932"/>
                  </a:lnTo>
                  <a:lnTo>
                    <a:pt x="284961" y="381059"/>
                  </a:lnTo>
                  <a:lnTo>
                    <a:pt x="294978" y="381659"/>
                  </a:lnTo>
                  <a:lnTo>
                    <a:pt x="305373" y="380943"/>
                  </a:lnTo>
                  <a:lnTo>
                    <a:pt x="318177" y="377729"/>
                  </a:lnTo>
                  <a:lnTo>
                    <a:pt x="336912" y="370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740658" y="2089446"/>
              <a:ext cx="7816" cy="221099"/>
            </a:xfrm>
            <a:custGeom>
              <a:avLst/>
              <a:gdLst/>
              <a:ahLst/>
              <a:cxnLst/>
              <a:rect l="0" t="0" r="0" b="0"/>
              <a:pathLst>
                <a:path w="7816" h="221099">
                  <a:moveTo>
                    <a:pt x="7815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55"/>
                  </a:lnTo>
                  <a:lnTo>
                    <a:pt x="201" y="39008"/>
                  </a:lnTo>
                  <a:lnTo>
                    <a:pt x="0" y="51468"/>
                  </a:lnTo>
                  <a:lnTo>
                    <a:pt x="652" y="65175"/>
                  </a:lnTo>
                  <a:lnTo>
                    <a:pt x="1889" y="79766"/>
                  </a:lnTo>
                  <a:lnTo>
                    <a:pt x="3254" y="94695"/>
                  </a:lnTo>
                  <a:lnTo>
                    <a:pt x="4463" y="109619"/>
                  </a:lnTo>
                  <a:lnTo>
                    <a:pt x="5425" y="124400"/>
                  </a:lnTo>
                  <a:lnTo>
                    <a:pt x="6145" y="139010"/>
                  </a:lnTo>
                  <a:lnTo>
                    <a:pt x="6664" y="153454"/>
                  </a:lnTo>
                  <a:lnTo>
                    <a:pt x="7030" y="167350"/>
                  </a:lnTo>
                  <a:lnTo>
                    <a:pt x="7323" y="181392"/>
                  </a:lnTo>
                  <a:lnTo>
                    <a:pt x="7570" y="197932"/>
                  </a:lnTo>
                  <a:lnTo>
                    <a:pt x="7815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622132" y="2015746"/>
              <a:ext cx="221099" cy="115815"/>
            </a:xfrm>
            <a:custGeom>
              <a:avLst/>
              <a:gdLst/>
              <a:ahLst/>
              <a:cxnLst/>
              <a:rect l="0" t="0" r="0" b="0"/>
              <a:pathLst>
                <a:path w="221099" h="115815">
                  <a:moveTo>
                    <a:pt x="221098" y="0"/>
                  </a:moveTo>
                  <a:lnTo>
                    <a:pt x="212297" y="2934"/>
                  </a:lnTo>
                  <a:lnTo>
                    <a:pt x="203950" y="5716"/>
                  </a:lnTo>
                  <a:lnTo>
                    <a:pt x="195247" y="8620"/>
                  </a:lnTo>
                  <a:lnTo>
                    <a:pt x="185953" y="11833"/>
                  </a:lnTo>
                  <a:lnTo>
                    <a:pt x="175809" y="15647"/>
                  </a:lnTo>
                  <a:lnTo>
                    <a:pt x="164769" y="20164"/>
                  </a:lnTo>
                  <a:lnTo>
                    <a:pt x="153102" y="25327"/>
                  </a:lnTo>
                  <a:lnTo>
                    <a:pt x="141280" y="31015"/>
                  </a:lnTo>
                  <a:lnTo>
                    <a:pt x="129587" y="37096"/>
                  </a:lnTo>
                  <a:lnTo>
                    <a:pt x="117956" y="43296"/>
                  </a:lnTo>
                  <a:lnTo>
                    <a:pt x="106083" y="49225"/>
                  </a:lnTo>
                  <a:lnTo>
                    <a:pt x="93802" y="54699"/>
                  </a:lnTo>
                  <a:lnTo>
                    <a:pt x="81266" y="60035"/>
                  </a:lnTo>
                  <a:lnTo>
                    <a:pt x="68843" y="65918"/>
                  </a:lnTo>
                  <a:lnTo>
                    <a:pt x="56752" y="72686"/>
                  </a:lnTo>
                  <a:lnTo>
                    <a:pt x="45294" y="80090"/>
                  </a:lnTo>
                  <a:lnTo>
                    <a:pt x="33699" y="88292"/>
                  </a:lnTo>
                  <a:lnTo>
                    <a:pt x="19836" y="99136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674774" y="2236845"/>
              <a:ext cx="263213" cy="115814"/>
            </a:xfrm>
            <a:custGeom>
              <a:avLst/>
              <a:gdLst/>
              <a:ahLst/>
              <a:cxnLst/>
              <a:rect l="0" t="0" r="0" b="0"/>
              <a:pathLst>
                <a:path w="263213" h="115814">
                  <a:moveTo>
                    <a:pt x="263212" y="0"/>
                  </a:moveTo>
                  <a:lnTo>
                    <a:pt x="254411" y="3000"/>
                  </a:lnTo>
                  <a:lnTo>
                    <a:pt x="246064" y="6423"/>
                  </a:lnTo>
                  <a:lnTo>
                    <a:pt x="237361" y="10614"/>
                  </a:lnTo>
                  <a:lnTo>
                    <a:pt x="228068" y="15342"/>
                  </a:lnTo>
                  <a:lnTo>
                    <a:pt x="217924" y="20175"/>
                  </a:lnTo>
                  <a:lnTo>
                    <a:pt x="206879" y="24857"/>
                  </a:lnTo>
                  <a:lnTo>
                    <a:pt x="195039" y="29465"/>
                  </a:lnTo>
                  <a:lnTo>
                    <a:pt x="182568" y="34316"/>
                  </a:lnTo>
                  <a:lnTo>
                    <a:pt x="169627" y="39577"/>
                  </a:lnTo>
                  <a:lnTo>
                    <a:pt x="156344" y="45263"/>
                  </a:lnTo>
                  <a:lnTo>
                    <a:pt x="142822" y="51312"/>
                  </a:lnTo>
                  <a:lnTo>
                    <a:pt x="129139" y="57639"/>
                  </a:lnTo>
                  <a:lnTo>
                    <a:pt x="115509" y="64007"/>
                  </a:lnTo>
                  <a:lnTo>
                    <a:pt x="102279" y="70050"/>
                  </a:lnTo>
                  <a:lnTo>
                    <a:pt x="89605" y="75596"/>
                  </a:lnTo>
                  <a:lnTo>
                    <a:pt x="77638" y="80811"/>
                  </a:lnTo>
                  <a:lnTo>
                    <a:pt x="66592" y="86079"/>
                  </a:lnTo>
                  <a:lnTo>
                    <a:pt x="56495" y="91617"/>
                  </a:lnTo>
                  <a:lnTo>
                    <a:pt x="47136" y="97174"/>
                  </a:lnTo>
                  <a:lnTo>
                    <a:pt x="37031" y="102660"/>
                  </a:lnTo>
                  <a:lnTo>
                    <a:pt x="23057" y="108560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927458" y="1994689"/>
              <a:ext cx="211306" cy="290991"/>
            </a:xfrm>
            <a:custGeom>
              <a:avLst/>
              <a:gdLst/>
              <a:ahLst/>
              <a:cxnLst/>
              <a:rect l="0" t="0" r="0" b="0"/>
              <a:pathLst>
                <a:path w="211306" h="290991">
                  <a:moveTo>
                    <a:pt x="178984" y="0"/>
                  </a:moveTo>
                  <a:lnTo>
                    <a:pt x="170250" y="3001"/>
                  </a:lnTo>
                  <a:lnTo>
                    <a:pt x="162543" y="6423"/>
                  </a:lnTo>
                  <a:lnTo>
                    <a:pt x="155136" y="10615"/>
                  </a:lnTo>
                  <a:lnTo>
                    <a:pt x="147702" y="15342"/>
                  </a:lnTo>
                  <a:lnTo>
                    <a:pt x="139876" y="20175"/>
                  </a:lnTo>
                  <a:lnTo>
                    <a:pt x="131497" y="24857"/>
                  </a:lnTo>
                  <a:lnTo>
                    <a:pt x="122581" y="29466"/>
                  </a:lnTo>
                  <a:lnTo>
                    <a:pt x="113218" y="34316"/>
                  </a:lnTo>
                  <a:lnTo>
                    <a:pt x="103511" y="39578"/>
                  </a:lnTo>
                  <a:lnTo>
                    <a:pt x="93553" y="45264"/>
                  </a:lnTo>
                  <a:lnTo>
                    <a:pt x="83415" y="51312"/>
                  </a:lnTo>
                  <a:lnTo>
                    <a:pt x="73156" y="57649"/>
                  </a:lnTo>
                  <a:lnTo>
                    <a:pt x="62981" y="64363"/>
                  </a:lnTo>
                  <a:lnTo>
                    <a:pt x="53222" y="71701"/>
                  </a:lnTo>
                  <a:lnTo>
                    <a:pt x="44032" y="79750"/>
                  </a:lnTo>
                  <a:lnTo>
                    <a:pt x="35557" y="88443"/>
                  </a:lnTo>
                  <a:lnTo>
                    <a:pt x="28010" y="97656"/>
                  </a:lnTo>
                  <a:lnTo>
                    <a:pt x="21448" y="107254"/>
                  </a:lnTo>
                  <a:lnTo>
                    <a:pt x="16931" y="116808"/>
                  </a:lnTo>
                  <a:lnTo>
                    <a:pt x="16945" y="124700"/>
                  </a:lnTo>
                  <a:lnTo>
                    <a:pt x="21634" y="129351"/>
                  </a:lnTo>
                  <a:lnTo>
                    <a:pt x="28625" y="131141"/>
                  </a:lnTo>
                  <a:lnTo>
                    <a:pt x="36950" y="131143"/>
                  </a:lnTo>
                  <a:lnTo>
                    <a:pt x="46485" y="130385"/>
                  </a:lnTo>
                  <a:lnTo>
                    <a:pt x="57135" y="129465"/>
                  </a:lnTo>
                  <a:lnTo>
                    <a:pt x="68882" y="128637"/>
                  </a:lnTo>
                  <a:lnTo>
                    <a:pt x="81824" y="127977"/>
                  </a:lnTo>
                  <a:lnTo>
                    <a:pt x="95892" y="127489"/>
                  </a:lnTo>
                  <a:lnTo>
                    <a:pt x="110576" y="127306"/>
                  </a:lnTo>
                  <a:lnTo>
                    <a:pt x="125046" y="127705"/>
                  </a:lnTo>
                  <a:lnTo>
                    <a:pt x="138844" y="128790"/>
                  </a:lnTo>
                  <a:lnTo>
                    <a:pt x="151716" y="130670"/>
                  </a:lnTo>
                  <a:lnTo>
                    <a:pt x="163442" y="133534"/>
                  </a:lnTo>
                  <a:lnTo>
                    <a:pt x="174028" y="137394"/>
                  </a:lnTo>
                  <a:lnTo>
                    <a:pt x="183475" y="142274"/>
                  </a:lnTo>
                  <a:lnTo>
                    <a:pt x="191691" y="148298"/>
                  </a:lnTo>
                  <a:lnTo>
                    <a:pt x="198733" y="155430"/>
                  </a:lnTo>
                  <a:lnTo>
                    <a:pt x="204464" y="163659"/>
                  </a:lnTo>
                  <a:lnTo>
                    <a:pt x="208493" y="173085"/>
                  </a:lnTo>
                  <a:lnTo>
                    <a:pt x="210753" y="183639"/>
                  </a:lnTo>
                  <a:lnTo>
                    <a:pt x="211305" y="194810"/>
                  </a:lnTo>
                  <a:lnTo>
                    <a:pt x="210163" y="205768"/>
                  </a:lnTo>
                  <a:lnTo>
                    <a:pt x="207507" y="216060"/>
                  </a:lnTo>
                  <a:lnTo>
                    <a:pt x="203624" y="225595"/>
                  </a:lnTo>
                  <a:lnTo>
                    <a:pt x="198809" y="234460"/>
                  </a:lnTo>
                  <a:lnTo>
                    <a:pt x="193307" y="242788"/>
                  </a:lnTo>
                  <a:lnTo>
                    <a:pt x="186987" y="250552"/>
                  </a:lnTo>
                  <a:lnTo>
                    <a:pt x="179382" y="257554"/>
                  </a:lnTo>
                  <a:lnTo>
                    <a:pt x="170337" y="263752"/>
                  </a:lnTo>
                  <a:lnTo>
                    <a:pt x="159990" y="269237"/>
                  </a:lnTo>
                  <a:lnTo>
                    <a:pt x="148595" y="274157"/>
                  </a:lnTo>
                  <a:lnTo>
                    <a:pt x="136410" y="278648"/>
                  </a:lnTo>
                  <a:lnTo>
                    <a:pt x="123652" y="282665"/>
                  </a:lnTo>
                  <a:lnTo>
                    <a:pt x="110489" y="285991"/>
                  </a:lnTo>
                  <a:lnTo>
                    <a:pt x="97050" y="288558"/>
                  </a:lnTo>
                  <a:lnTo>
                    <a:pt x="83586" y="290283"/>
                  </a:lnTo>
                  <a:lnTo>
                    <a:pt x="70467" y="290990"/>
                  </a:lnTo>
                  <a:lnTo>
                    <a:pt x="57873" y="290691"/>
                  </a:lnTo>
                  <a:lnTo>
                    <a:pt x="46059" y="289687"/>
                  </a:lnTo>
                  <a:lnTo>
                    <a:pt x="34180" y="288380"/>
                  </a:lnTo>
                  <a:lnTo>
                    <a:pt x="20075" y="286658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201199" y="2030381"/>
              <a:ext cx="263213" cy="417035"/>
            </a:xfrm>
            <a:custGeom>
              <a:avLst/>
              <a:gdLst/>
              <a:ahLst/>
              <a:cxnLst/>
              <a:rect l="0" t="0" r="0" b="0"/>
              <a:pathLst>
                <a:path w="263213" h="417035">
                  <a:moveTo>
                    <a:pt x="0" y="280163"/>
                  </a:moveTo>
                  <a:lnTo>
                    <a:pt x="2867" y="271228"/>
                  </a:lnTo>
                  <a:lnTo>
                    <a:pt x="5008" y="261601"/>
                  </a:lnTo>
                  <a:lnTo>
                    <a:pt x="6616" y="250309"/>
                  </a:lnTo>
                  <a:lnTo>
                    <a:pt x="7970" y="237468"/>
                  </a:lnTo>
                  <a:lnTo>
                    <a:pt x="9467" y="223340"/>
                  </a:lnTo>
                  <a:lnTo>
                    <a:pt x="11312" y="208216"/>
                  </a:lnTo>
                  <a:lnTo>
                    <a:pt x="13380" y="192354"/>
                  </a:lnTo>
                  <a:lnTo>
                    <a:pt x="15312" y="175966"/>
                  </a:lnTo>
                  <a:lnTo>
                    <a:pt x="16908" y="159209"/>
                  </a:lnTo>
                  <a:lnTo>
                    <a:pt x="18132" y="142197"/>
                  </a:lnTo>
                  <a:lnTo>
                    <a:pt x="19028" y="125011"/>
                  </a:lnTo>
                  <a:lnTo>
                    <a:pt x="19665" y="107710"/>
                  </a:lnTo>
                  <a:lnTo>
                    <a:pt x="20110" y="90499"/>
                  </a:lnTo>
                  <a:lnTo>
                    <a:pt x="20416" y="73709"/>
                  </a:lnTo>
                  <a:lnTo>
                    <a:pt x="20630" y="57519"/>
                  </a:lnTo>
                  <a:lnTo>
                    <a:pt x="20964" y="43093"/>
                  </a:lnTo>
                  <a:lnTo>
                    <a:pt x="22462" y="33792"/>
                  </a:lnTo>
                  <a:lnTo>
                    <a:pt x="25513" y="31565"/>
                  </a:lnTo>
                  <a:lnTo>
                    <a:pt x="28926" y="34767"/>
                  </a:lnTo>
                  <a:lnTo>
                    <a:pt x="32486" y="41630"/>
                  </a:lnTo>
                  <a:lnTo>
                    <a:pt x="36494" y="50916"/>
                  </a:lnTo>
                  <a:lnTo>
                    <a:pt x="41108" y="61799"/>
                  </a:lnTo>
                  <a:lnTo>
                    <a:pt x="46151" y="73572"/>
                  </a:lnTo>
                  <a:lnTo>
                    <a:pt x="51218" y="85572"/>
                  </a:lnTo>
                  <a:lnTo>
                    <a:pt x="56068" y="97428"/>
                  </a:lnTo>
                  <a:lnTo>
                    <a:pt x="60795" y="108852"/>
                  </a:lnTo>
                  <a:lnTo>
                    <a:pt x="65728" y="119536"/>
                  </a:lnTo>
                  <a:lnTo>
                    <a:pt x="71050" y="129378"/>
                  </a:lnTo>
                  <a:lnTo>
                    <a:pt x="76947" y="137972"/>
                  </a:lnTo>
                  <a:lnTo>
                    <a:pt x="83670" y="144543"/>
                  </a:lnTo>
                  <a:lnTo>
                    <a:pt x="91268" y="148846"/>
                  </a:lnTo>
                  <a:lnTo>
                    <a:pt x="99473" y="150939"/>
                  </a:lnTo>
                  <a:lnTo>
                    <a:pt x="107820" y="150915"/>
                  </a:lnTo>
                  <a:lnTo>
                    <a:pt x="116019" y="149044"/>
                  </a:lnTo>
                  <a:lnTo>
                    <a:pt x="123809" y="145537"/>
                  </a:lnTo>
                  <a:lnTo>
                    <a:pt x="130889" y="140450"/>
                  </a:lnTo>
                  <a:lnTo>
                    <a:pt x="137169" y="133960"/>
                  </a:lnTo>
                  <a:lnTo>
                    <a:pt x="142896" y="126334"/>
                  </a:lnTo>
                  <a:lnTo>
                    <a:pt x="148516" y="117846"/>
                  </a:lnTo>
                  <a:lnTo>
                    <a:pt x="154299" y="108725"/>
                  </a:lnTo>
                  <a:lnTo>
                    <a:pt x="160168" y="98991"/>
                  </a:lnTo>
                  <a:lnTo>
                    <a:pt x="165810" y="88472"/>
                  </a:lnTo>
                  <a:lnTo>
                    <a:pt x="171050" y="77140"/>
                  </a:lnTo>
                  <a:lnTo>
                    <a:pt x="175874" y="65258"/>
                  </a:lnTo>
                  <a:lnTo>
                    <a:pt x="180341" y="53283"/>
                  </a:lnTo>
                  <a:lnTo>
                    <a:pt x="184529" y="41486"/>
                  </a:lnTo>
                  <a:lnTo>
                    <a:pt x="188510" y="29955"/>
                  </a:lnTo>
                  <a:lnTo>
                    <a:pt x="192345" y="18679"/>
                  </a:lnTo>
                  <a:lnTo>
                    <a:pt x="196081" y="7705"/>
                  </a:lnTo>
                  <a:lnTo>
                    <a:pt x="199939" y="206"/>
                  </a:lnTo>
                  <a:lnTo>
                    <a:pt x="203598" y="0"/>
                  </a:lnTo>
                  <a:lnTo>
                    <a:pt x="206216" y="5639"/>
                  </a:lnTo>
                  <a:lnTo>
                    <a:pt x="207872" y="15256"/>
                  </a:lnTo>
                  <a:lnTo>
                    <a:pt x="208885" y="27861"/>
                  </a:lnTo>
                  <a:lnTo>
                    <a:pt x="209506" y="43183"/>
                  </a:lnTo>
                  <a:lnTo>
                    <a:pt x="209890" y="60887"/>
                  </a:lnTo>
                  <a:lnTo>
                    <a:pt x="210131" y="80349"/>
                  </a:lnTo>
                  <a:lnTo>
                    <a:pt x="210285" y="100799"/>
                  </a:lnTo>
                  <a:lnTo>
                    <a:pt x="210388" y="121702"/>
                  </a:lnTo>
                  <a:lnTo>
                    <a:pt x="210624" y="142452"/>
                  </a:lnTo>
                  <a:lnTo>
                    <a:pt x="211314" y="162307"/>
                  </a:lnTo>
                  <a:lnTo>
                    <a:pt x="212595" y="180964"/>
                  </a:lnTo>
                  <a:lnTo>
                    <a:pt x="214438" y="198797"/>
                  </a:lnTo>
                  <a:lnTo>
                    <a:pt x="216747" y="216620"/>
                  </a:lnTo>
                  <a:lnTo>
                    <a:pt x="219411" y="234918"/>
                  </a:lnTo>
                  <a:lnTo>
                    <a:pt x="222335" y="253822"/>
                  </a:lnTo>
                  <a:lnTo>
                    <a:pt x="225443" y="273285"/>
                  </a:lnTo>
                  <a:lnTo>
                    <a:pt x="228679" y="293188"/>
                  </a:lnTo>
                  <a:lnTo>
                    <a:pt x="232004" y="312928"/>
                  </a:lnTo>
                  <a:lnTo>
                    <a:pt x="235389" y="331488"/>
                  </a:lnTo>
                  <a:lnTo>
                    <a:pt x="238815" y="348399"/>
                  </a:lnTo>
                  <a:lnTo>
                    <a:pt x="242310" y="363453"/>
                  </a:lnTo>
                  <a:lnTo>
                    <a:pt x="246392" y="378022"/>
                  </a:lnTo>
                  <a:lnTo>
                    <a:pt x="252540" y="394499"/>
                  </a:lnTo>
                  <a:lnTo>
                    <a:pt x="263212" y="4170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286440" y="3450922"/>
            <a:ext cx="3354176" cy="639729"/>
            <a:chOff x="286440" y="3450922"/>
            <a:chExt cx="3354176" cy="639729"/>
          </a:xfrm>
        </p:grpSpPr>
        <p:sp>
          <p:nvSpPr>
            <p:cNvPr id="83" name="Freeform 82"/>
            <p:cNvSpPr/>
            <p:nvPr/>
          </p:nvSpPr>
          <p:spPr>
            <a:xfrm>
              <a:off x="286440" y="3732681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8"/>
                  </a:moveTo>
                  <a:lnTo>
                    <a:pt x="135664" y="10528"/>
                  </a:lnTo>
                  <a:lnTo>
                    <a:pt x="124535" y="10529"/>
                  </a:lnTo>
                  <a:lnTo>
                    <a:pt x="112942" y="10524"/>
                  </a:lnTo>
                  <a:lnTo>
                    <a:pt x="100953" y="10351"/>
                  </a:lnTo>
                  <a:lnTo>
                    <a:pt x="88942" y="9703"/>
                  </a:lnTo>
                  <a:lnTo>
                    <a:pt x="77139" y="8454"/>
                  </a:lnTo>
                  <a:lnTo>
                    <a:pt x="65487" y="6793"/>
                  </a:lnTo>
                  <a:lnTo>
                    <a:pt x="52258" y="4966"/>
                  </a:lnTo>
                  <a:lnTo>
                    <a:pt x="32939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31309" y="3564225"/>
              <a:ext cx="7816" cy="357969"/>
            </a:xfrm>
            <a:custGeom>
              <a:avLst/>
              <a:gdLst/>
              <a:ahLst/>
              <a:cxnLst/>
              <a:rect l="0" t="0" r="0" b="0"/>
              <a:pathLst>
                <a:path w="7816" h="357969">
                  <a:moveTo>
                    <a:pt x="7815" y="0"/>
                  </a:moveTo>
                  <a:lnTo>
                    <a:pt x="4949" y="9002"/>
                  </a:lnTo>
                  <a:lnTo>
                    <a:pt x="2807" y="19269"/>
                  </a:lnTo>
                  <a:lnTo>
                    <a:pt x="1208" y="31853"/>
                  </a:lnTo>
                  <a:lnTo>
                    <a:pt x="200" y="46380"/>
                  </a:lnTo>
                  <a:lnTo>
                    <a:pt x="0" y="62176"/>
                  </a:lnTo>
                  <a:lnTo>
                    <a:pt x="651" y="78715"/>
                  </a:lnTo>
                  <a:lnTo>
                    <a:pt x="1890" y="95674"/>
                  </a:lnTo>
                  <a:lnTo>
                    <a:pt x="3254" y="112873"/>
                  </a:lnTo>
                  <a:lnTo>
                    <a:pt x="4463" y="130209"/>
                  </a:lnTo>
                  <a:lnTo>
                    <a:pt x="5425" y="147627"/>
                  </a:lnTo>
                  <a:lnTo>
                    <a:pt x="6145" y="165093"/>
                  </a:lnTo>
                  <a:lnTo>
                    <a:pt x="6664" y="182589"/>
                  </a:lnTo>
                  <a:lnTo>
                    <a:pt x="7029" y="200103"/>
                  </a:lnTo>
                  <a:lnTo>
                    <a:pt x="7282" y="217629"/>
                  </a:lnTo>
                  <a:lnTo>
                    <a:pt x="7455" y="235158"/>
                  </a:lnTo>
                  <a:lnTo>
                    <a:pt x="7573" y="252524"/>
                  </a:lnTo>
                  <a:lnTo>
                    <a:pt x="7653" y="269417"/>
                  </a:lnTo>
                  <a:lnTo>
                    <a:pt x="7706" y="285694"/>
                  </a:lnTo>
                  <a:lnTo>
                    <a:pt x="7743" y="300976"/>
                  </a:lnTo>
                  <a:lnTo>
                    <a:pt x="7771" y="316173"/>
                  </a:lnTo>
                  <a:lnTo>
                    <a:pt x="7794" y="333737"/>
                  </a:lnTo>
                  <a:lnTo>
                    <a:pt x="7815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86523" y="3574753"/>
              <a:ext cx="18383" cy="357970"/>
            </a:xfrm>
            <a:custGeom>
              <a:avLst/>
              <a:gdLst/>
              <a:ahLst/>
              <a:cxnLst/>
              <a:rect l="0" t="0" r="0" b="0"/>
              <a:pathLst>
                <a:path w="18383" h="357970">
                  <a:moveTo>
                    <a:pt x="10529" y="0"/>
                  </a:moveTo>
                  <a:lnTo>
                    <a:pt x="10529" y="14736"/>
                  </a:lnTo>
                  <a:lnTo>
                    <a:pt x="10529" y="29288"/>
                  </a:lnTo>
                  <a:lnTo>
                    <a:pt x="10533" y="45082"/>
                  </a:lnTo>
                  <a:lnTo>
                    <a:pt x="10706" y="62144"/>
                  </a:lnTo>
                  <a:lnTo>
                    <a:pt x="11355" y="80285"/>
                  </a:lnTo>
                  <a:lnTo>
                    <a:pt x="12603" y="99266"/>
                  </a:lnTo>
                  <a:lnTo>
                    <a:pt x="14256" y="118707"/>
                  </a:lnTo>
                  <a:lnTo>
                    <a:pt x="15904" y="138123"/>
                  </a:lnTo>
                  <a:lnTo>
                    <a:pt x="17302" y="157249"/>
                  </a:lnTo>
                  <a:lnTo>
                    <a:pt x="18222" y="176021"/>
                  </a:lnTo>
                  <a:lnTo>
                    <a:pt x="18382" y="194471"/>
                  </a:lnTo>
                  <a:lnTo>
                    <a:pt x="17711" y="212660"/>
                  </a:lnTo>
                  <a:lnTo>
                    <a:pt x="16464" y="230486"/>
                  </a:lnTo>
                  <a:lnTo>
                    <a:pt x="15095" y="247696"/>
                  </a:lnTo>
                  <a:lnTo>
                    <a:pt x="13879" y="264198"/>
                  </a:lnTo>
                  <a:lnTo>
                    <a:pt x="12743" y="279892"/>
                  </a:lnTo>
                  <a:lnTo>
                    <a:pt x="11374" y="294592"/>
                  </a:lnTo>
                  <a:lnTo>
                    <a:pt x="9606" y="308282"/>
                  </a:lnTo>
                  <a:lnTo>
                    <a:pt x="7579" y="320653"/>
                  </a:lnTo>
                  <a:lnTo>
                    <a:pt x="5459" y="332230"/>
                  </a:lnTo>
                  <a:lnTo>
                    <a:pt x="3058" y="34403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70710" y="3785323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114674" y="3001"/>
                  </a:lnTo>
                  <a:lnTo>
                    <a:pt x="104185" y="6423"/>
                  </a:lnTo>
                  <a:lnTo>
                    <a:pt x="93879" y="10615"/>
                  </a:lnTo>
                  <a:lnTo>
                    <a:pt x="83405" y="15343"/>
                  </a:lnTo>
                  <a:lnTo>
                    <a:pt x="72413" y="20176"/>
                  </a:lnTo>
                  <a:lnTo>
                    <a:pt x="60784" y="24848"/>
                  </a:lnTo>
                  <a:lnTo>
                    <a:pt x="48974" y="29126"/>
                  </a:lnTo>
                  <a:lnTo>
                    <a:pt x="36653" y="33145"/>
                  </a:lnTo>
                  <a:lnTo>
                    <a:pt x="21617" y="3725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24624" y="3753738"/>
              <a:ext cx="105543" cy="144026"/>
            </a:xfrm>
            <a:custGeom>
              <a:avLst/>
              <a:gdLst/>
              <a:ahLst/>
              <a:cxnLst/>
              <a:rect l="0" t="0" r="0" b="0"/>
              <a:pathLst>
                <a:path w="105543" h="144026">
                  <a:moveTo>
                    <a:pt x="9298" y="0"/>
                  </a:moveTo>
                  <a:lnTo>
                    <a:pt x="6432" y="8868"/>
                  </a:lnTo>
                  <a:lnTo>
                    <a:pt x="4290" y="17855"/>
                  </a:lnTo>
                  <a:lnTo>
                    <a:pt x="2687" y="27850"/>
                  </a:lnTo>
                  <a:lnTo>
                    <a:pt x="1506" y="38831"/>
                  </a:lnTo>
                  <a:lnTo>
                    <a:pt x="657" y="50642"/>
                  </a:lnTo>
                  <a:lnTo>
                    <a:pt x="69" y="63096"/>
                  </a:lnTo>
                  <a:lnTo>
                    <a:pt x="0" y="75861"/>
                  </a:lnTo>
                  <a:lnTo>
                    <a:pt x="1013" y="88494"/>
                  </a:lnTo>
                  <a:lnTo>
                    <a:pt x="3331" y="100753"/>
                  </a:lnTo>
                  <a:lnTo>
                    <a:pt x="7024" y="112270"/>
                  </a:lnTo>
                  <a:lnTo>
                    <a:pt x="12177" y="122479"/>
                  </a:lnTo>
                  <a:lnTo>
                    <a:pt x="18683" y="131182"/>
                  </a:lnTo>
                  <a:lnTo>
                    <a:pt x="26305" y="138026"/>
                  </a:lnTo>
                  <a:lnTo>
                    <a:pt x="34784" y="142350"/>
                  </a:lnTo>
                  <a:lnTo>
                    <a:pt x="43886" y="144025"/>
                  </a:lnTo>
                  <a:lnTo>
                    <a:pt x="53266" y="143049"/>
                  </a:lnTo>
                  <a:lnTo>
                    <a:pt x="62482" y="139287"/>
                  </a:lnTo>
                  <a:lnTo>
                    <a:pt x="71304" y="132947"/>
                  </a:lnTo>
                  <a:lnTo>
                    <a:pt x="79531" y="124643"/>
                  </a:lnTo>
                  <a:lnTo>
                    <a:pt x="86911" y="115177"/>
                  </a:lnTo>
                  <a:lnTo>
                    <a:pt x="93385" y="105110"/>
                  </a:lnTo>
                  <a:lnTo>
                    <a:pt x="98733" y="94593"/>
                  </a:lnTo>
                  <a:lnTo>
                    <a:pt x="102502" y="83475"/>
                  </a:lnTo>
                  <a:lnTo>
                    <a:pt x="104598" y="71714"/>
                  </a:lnTo>
                  <a:lnTo>
                    <a:pt x="105376" y="59793"/>
                  </a:lnTo>
                  <a:lnTo>
                    <a:pt x="105542" y="47374"/>
                  </a:lnTo>
                  <a:lnTo>
                    <a:pt x="105112" y="32246"/>
                  </a:lnTo>
                  <a:lnTo>
                    <a:pt x="104055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70793" y="3754226"/>
              <a:ext cx="126343" cy="136383"/>
            </a:xfrm>
            <a:custGeom>
              <a:avLst/>
              <a:gdLst/>
              <a:ahLst/>
              <a:cxnLst/>
              <a:rect l="0" t="0" r="0" b="0"/>
              <a:pathLst>
                <a:path w="126343" h="136383">
                  <a:moveTo>
                    <a:pt x="0" y="52154"/>
                  </a:moveTo>
                  <a:lnTo>
                    <a:pt x="5800" y="60955"/>
                  </a:lnTo>
                  <a:lnTo>
                    <a:pt x="10725" y="69302"/>
                  </a:lnTo>
                  <a:lnTo>
                    <a:pt x="15223" y="78005"/>
                  </a:lnTo>
                  <a:lnTo>
                    <a:pt x="19271" y="87299"/>
                  </a:lnTo>
                  <a:lnTo>
                    <a:pt x="22636" y="97442"/>
                  </a:lnTo>
                  <a:lnTo>
                    <a:pt x="25220" y="108408"/>
                  </a:lnTo>
                  <a:lnTo>
                    <a:pt x="26274" y="117284"/>
                  </a:lnTo>
                  <a:lnTo>
                    <a:pt x="25535" y="119840"/>
                  </a:lnTo>
                  <a:lnTo>
                    <a:pt x="24395" y="116148"/>
                  </a:lnTo>
                  <a:lnTo>
                    <a:pt x="23419" y="108002"/>
                  </a:lnTo>
                  <a:lnTo>
                    <a:pt x="22690" y="97199"/>
                  </a:lnTo>
                  <a:lnTo>
                    <a:pt x="22177" y="84933"/>
                  </a:lnTo>
                  <a:lnTo>
                    <a:pt x="21991" y="72043"/>
                  </a:lnTo>
                  <a:lnTo>
                    <a:pt x="22393" y="59202"/>
                  </a:lnTo>
                  <a:lnTo>
                    <a:pt x="23488" y="46741"/>
                  </a:lnTo>
                  <a:lnTo>
                    <a:pt x="25546" y="35060"/>
                  </a:lnTo>
                  <a:lnTo>
                    <a:pt x="29063" y="24726"/>
                  </a:lnTo>
                  <a:lnTo>
                    <a:pt x="34175" y="15927"/>
                  </a:lnTo>
                  <a:lnTo>
                    <a:pt x="40710" y="8847"/>
                  </a:lnTo>
                  <a:lnTo>
                    <a:pt x="48385" y="3829"/>
                  </a:lnTo>
                  <a:lnTo>
                    <a:pt x="56906" y="870"/>
                  </a:lnTo>
                  <a:lnTo>
                    <a:pt x="65710" y="0"/>
                  </a:lnTo>
                  <a:lnTo>
                    <a:pt x="74000" y="1452"/>
                  </a:lnTo>
                  <a:lnTo>
                    <a:pt x="81382" y="5130"/>
                  </a:lnTo>
                  <a:lnTo>
                    <a:pt x="87828" y="10682"/>
                  </a:lnTo>
                  <a:lnTo>
                    <a:pt x="93472" y="17689"/>
                  </a:lnTo>
                  <a:lnTo>
                    <a:pt x="98494" y="25766"/>
                  </a:lnTo>
                  <a:lnTo>
                    <a:pt x="103055" y="34611"/>
                  </a:lnTo>
                  <a:lnTo>
                    <a:pt x="107287" y="43992"/>
                  </a:lnTo>
                  <a:lnTo>
                    <a:pt x="111284" y="53748"/>
                  </a:lnTo>
                  <a:lnTo>
                    <a:pt x="114954" y="63926"/>
                  </a:lnTo>
                  <a:lnTo>
                    <a:pt x="118040" y="74750"/>
                  </a:lnTo>
                  <a:lnTo>
                    <a:pt x="120447" y="86277"/>
                  </a:lnTo>
                  <a:lnTo>
                    <a:pt x="122236" y="97826"/>
                  </a:lnTo>
                  <a:lnTo>
                    <a:pt x="123714" y="109204"/>
                  </a:lnTo>
                  <a:lnTo>
                    <a:pt x="125008" y="121412"/>
                  </a:lnTo>
                  <a:lnTo>
                    <a:pt x="126342" y="1363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176759" y="3585282"/>
              <a:ext cx="15133" cy="305328"/>
            </a:xfrm>
            <a:custGeom>
              <a:avLst/>
              <a:gdLst/>
              <a:ahLst/>
              <a:cxnLst/>
              <a:rect l="0" t="0" r="0" b="0"/>
              <a:pathLst>
                <a:path w="15133" h="305328">
                  <a:moveTo>
                    <a:pt x="4604" y="0"/>
                  </a:moveTo>
                  <a:lnTo>
                    <a:pt x="3167" y="8665"/>
                  </a:lnTo>
                  <a:lnTo>
                    <a:pt x="1425" y="20667"/>
                  </a:lnTo>
                  <a:lnTo>
                    <a:pt x="251" y="33548"/>
                  </a:lnTo>
                  <a:lnTo>
                    <a:pt x="0" y="46310"/>
                  </a:lnTo>
                  <a:lnTo>
                    <a:pt x="510" y="58816"/>
                  </a:lnTo>
                  <a:lnTo>
                    <a:pt x="1325" y="71353"/>
                  </a:lnTo>
                  <a:lnTo>
                    <a:pt x="2137" y="84128"/>
                  </a:lnTo>
                  <a:lnTo>
                    <a:pt x="2819" y="97521"/>
                  </a:lnTo>
                  <a:lnTo>
                    <a:pt x="3344" y="112122"/>
                  </a:lnTo>
                  <a:lnTo>
                    <a:pt x="3730" y="128139"/>
                  </a:lnTo>
                  <a:lnTo>
                    <a:pt x="4004" y="145287"/>
                  </a:lnTo>
                  <a:lnTo>
                    <a:pt x="4196" y="163017"/>
                  </a:lnTo>
                  <a:lnTo>
                    <a:pt x="4332" y="180936"/>
                  </a:lnTo>
                  <a:lnTo>
                    <a:pt x="4595" y="198695"/>
                  </a:lnTo>
                  <a:lnTo>
                    <a:pt x="5304" y="215917"/>
                  </a:lnTo>
                  <a:lnTo>
                    <a:pt x="6594" y="232447"/>
                  </a:lnTo>
                  <a:lnTo>
                    <a:pt x="8283" y="247915"/>
                  </a:lnTo>
                  <a:lnTo>
                    <a:pt x="10132" y="263265"/>
                  </a:lnTo>
                  <a:lnTo>
                    <a:pt x="12304" y="280961"/>
                  </a:lnTo>
                  <a:lnTo>
                    <a:pt x="15132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076078" y="3722152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67182" y="0"/>
                  </a:lnTo>
                  <a:lnTo>
                    <a:pt x="155413" y="0"/>
                  </a:lnTo>
                  <a:lnTo>
                    <a:pt x="142518" y="0"/>
                  </a:lnTo>
                  <a:lnTo>
                    <a:pt x="128497" y="0"/>
                  </a:lnTo>
                  <a:lnTo>
                    <a:pt x="113521" y="0"/>
                  </a:lnTo>
                  <a:lnTo>
                    <a:pt x="97807" y="5"/>
                  </a:lnTo>
                  <a:lnTo>
                    <a:pt x="81877" y="178"/>
                  </a:lnTo>
                  <a:lnTo>
                    <a:pt x="66502" y="826"/>
                  </a:lnTo>
                  <a:lnTo>
                    <a:pt x="52071" y="2074"/>
                  </a:lnTo>
                  <a:lnTo>
                    <a:pt x="39055" y="3736"/>
                  </a:lnTo>
                  <a:lnTo>
                    <a:pt x="26902" y="5563"/>
                  </a:lnTo>
                  <a:lnTo>
                    <a:pt x="14549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314639" y="3774795"/>
              <a:ext cx="24652" cy="115814"/>
            </a:xfrm>
            <a:custGeom>
              <a:avLst/>
              <a:gdLst/>
              <a:ahLst/>
              <a:cxnLst/>
              <a:rect l="0" t="0" r="0" b="0"/>
              <a:pathLst>
                <a:path w="24652" h="115814">
                  <a:moveTo>
                    <a:pt x="3594" y="0"/>
                  </a:moveTo>
                  <a:lnTo>
                    <a:pt x="861" y="11668"/>
                  </a:lnTo>
                  <a:lnTo>
                    <a:pt x="0" y="22156"/>
                  </a:lnTo>
                  <a:lnTo>
                    <a:pt x="981" y="32463"/>
                  </a:lnTo>
                  <a:lnTo>
                    <a:pt x="3174" y="42937"/>
                  </a:lnTo>
                  <a:lnTo>
                    <a:pt x="5662" y="53929"/>
                  </a:lnTo>
                  <a:lnTo>
                    <a:pt x="7895" y="65554"/>
                  </a:lnTo>
                  <a:lnTo>
                    <a:pt x="9883" y="77161"/>
                  </a:lnTo>
                  <a:lnTo>
                    <a:pt x="12317" y="88581"/>
                  </a:lnTo>
                  <a:lnTo>
                    <a:pt x="16521" y="100818"/>
                  </a:lnTo>
                  <a:lnTo>
                    <a:pt x="24651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318233" y="368003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423518" y="3737057"/>
              <a:ext cx="105286" cy="121967"/>
            </a:xfrm>
            <a:custGeom>
              <a:avLst/>
              <a:gdLst/>
              <a:ahLst/>
              <a:cxnLst/>
              <a:rect l="0" t="0" r="0" b="0"/>
              <a:pathLst>
                <a:path w="105286" h="121967">
                  <a:moveTo>
                    <a:pt x="0" y="48266"/>
                  </a:moveTo>
                  <a:lnTo>
                    <a:pt x="67" y="59934"/>
                  </a:lnTo>
                  <a:lnTo>
                    <a:pt x="707" y="70423"/>
                  </a:lnTo>
                  <a:lnTo>
                    <a:pt x="1985" y="80654"/>
                  </a:lnTo>
                  <a:lnTo>
                    <a:pt x="3132" y="88307"/>
                  </a:lnTo>
                  <a:lnTo>
                    <a:pt x="3308" y="90134"/>
                  </a:lnTo>
                  <a:lnTo>
                    <a:pt x="2879" y="86838"/>
                  </a:lnTo>
                  <a:lnTo>
                    <a:pt x="2271" y="79928"/>
                  </a:lnTo>
                  <a:lnTo>
                    <a:pt x="1863" y="70600"/>
                  </a:lnTo>
                  <a:lnTo>
                    <a:pt x="2037" y="59675"/>
                  </a:lnTo>
                  <a:lnTo>
                    <a:pt x="2938" y="47711"/>
                  </a:lnTo>
                  <a:lnTo>
                    <a:pt x="4847" y="35558"/>
                  </a:lnTo>
                  <a:lnTo>
                    <a:pt x="8255" y="24373"/>
                  </a:lnTo>
                  <a:lnTo>
                    <a:pt x="13284" y="14712"/>
                  </a:lnTo>
                  <a:lnTo>
                    <a:pt x="19592" y="7070"/>
                  </a:lnTo>
                  <a:lnTo>
                    <a:pt x="26581" y="2133"/>
                  </a:lnTo>
                  <a:lnTo>
                    <a:pt x="33833" y="0"/>
                  </a:lnTo>
                  <a:lnTo>
                    <a:pt x="41140" y="313"/>
                  </a:lnTo>
                  <a:lnTo>
                    <a:pt x="48417" y="2557"/>
                  </a:lnTo>
                  <a:lnTo>
                    <a:pt x="55638" y="6251"/>
                  </a:lnTo>
                  <a:lnTo>
                    <a:pt x="62638" y="11318"/>
                  </a:lnTo>
                  <a:lnTo>
                    <a:pt x="69119" y="18066"/>
                  </a:lnTo>
                  <a:lnTo>
                    <a:pt x="74963" y="26523"/>
                  </a:lnTo>
                  <a:lnTo>
                    <a:pt x="80210" y="36302"/>
                  </a:lnTo>
                  <a:lnTo>
                    <a:pt x="84970" y="46783"/>
                  </a:lnTo>
                  <a:lnTo>
                    <a:pt x="89353" y="57532"/>
                  </a:lnTo>
                  <a:lnTo>
                    <a:pt x="93311" y="68268"/>
                  </a:lnTo>
                  <a:lnTo>
                    <a:pt x="97020" y="80034"/>
                  </a:lnTo>
                  <a:lnTo>
                    <a:pt x="100806" y="96094"/>
                  </a:lnTo>
                  <a:lnTo>
                    <a:pt x="105285" y="1219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434047" y="3732605"/>
              <a:ext cx="254293" cy="358046"/>
            </a:xfrm>
            <a:custGeom>
              <a:avLst/>
              <a:gdLst/>
              <a:ahLst/>
              <a:cxnLst/>
              <a:rect l="0" t="0" r="0" b="0"/>
              <a:pathLst>
                <a:path w="254293" h="358046">
                  <a:moveTo>
                    <a:pt x="210570" y="63247"/>
                  </a:moveTo>
                  <a:lnTo>
                    <a:pt x="216236" y="54378"/>
                  </a:lnTo>
                  <a:lnTo>
                    <a:pt x="219880" y="45391"/>
                  </a:lnTo>
                  <a:lnTo>
                    <a:pt x="221776" y="35415"/>
                  </a:lnTo>
                  <a:lnTo>
                    <a:pt x="221758" y="25126"/>
                  </a:lnTo>
                  <a:lnTo>
                    <a:pt x="219194" y="15907"/>
                  </a:lnTo>
                  <a:lnTo>
                    <a:pt x="213972" y="8471"/>
                  </a:lnTo>
                  <a:lnTo>
                    <a:pt x="206747" y="3180"/>
                  </a:lnTo>
                  <a:lnTo>
                    <a:pt x="198615" y="382"/>
                  </a:lnTo>
                  <a:lnTo>
                    <a:pt x="190309" y="0"/>
                  </a:lnTo>
                  <a:lnTo>
                    <a:pt x="182316" y="1982"/>
                  </a:lnTo>
                  <a:lnTo>
                    <a:pt x="175036" y="6488"/>
                  </a:lnTo>
                  <a:lnTo>
                    <a:pt x="168601" y="13359"/>
                  </a:lnTo>
                  <a:lnTo>
                    <a:pt x="163265" y="22035"/>
                  </a:lnTo>
                  <a:lnTo>
                    <a:pt x="159497" y="31759"/>
                  </a:lnTo>
                  <a:lnTo>
                    <a:pt x="157408" y="41991"/>
                  </a:lnTo>
                  <a:lnTo>
                    <a:pt x="156969" y="52282"/>
                  </a:lnTo>
                  <a:lnTo>
                    <a:pt x="158185" y="62185"/>
                  </a:lnTo>
                  <a:lnTo>
                    <a:pt x="160896" y="71493"/>
                  </a:lnTo>
                  <a:lnTo>
                    <a:pt x="164985" y="79725"/>
                  </a:lnTo>
                  <a:lnTo>
                    <a:pt x="170470" y="86052"/>
                  </a:lnTo>
                  <a:lnTo>
                    <a:pt x="177222" y="90186"/>
                  </a:lnTo>
                  <a:lnTo>
                    <a:pt x="184685" y="91996"/>
                  </a:lnTo>
                  <a:lnTo>
                    <a:pt x="192000" y="91249"/>
                  </a:lnTo>
                  <a:lnTo>
                    <a:pt x="198693" y="88080"/>
                  </a:lnTo>
                  <a:lnTo>
                    <a:pt x="204658" y="82886"/>
                  </a:lnTo>
                  <a:lnTo>
                    <a:pt x="209973" y="76130"/>
                  </a:lnTo>
                  <a:lnTo>
                    <a:pt x="214785" y="68280"/>
                  </a:lnTo>
                  <a:lnTo>
                    <a:pt x="219719" y="61723"/>
                  </a:lnTo>
                  <a:lnTo>
                    <a:pt x="224990" y="59882"/>
                  </a:lnTo>
                  <a:lnTo>
                    <a:pt x="229637" y="63021"/>
                  </a:lnTo>
                  <a:lnTo>
                    <a:pt x="233286" y="69879"/>
                  </a:lnTo>
                  <a:lnTo>
                    <a:pt x="235991" y="79229"/>
                  </a:lnTo>
                  <a:lnTo>
                    <a:pt x="238095" y="90035"/>
                  </a:lnTo>
                  <a:lnTo>
                    <a:pt x="240094" y="101420"/>
                  </a:lnTo>
                  <a:lnTo>
                    <a:pt x="242279" y="112891"/>
                  </a:lnTo>
                  <a:lnTo>
                    <a:pt x="244741" y="124406"/>
                  </a:lnTo>
                  <a:lnTo>
                    <a:pt x="247470" y="136219"/>
                  </a:lnTo>
                  <a:lnTo>
                    <a:pt x="250404" y="148468"/>
                  </a:lnTo>
                  <a:lnTo>
                    <a:pt x="253000" y="160987"/>
                  </a:lnTo>
                  <a:lnTo>
                    <a:pt x="254292" y="173400"/>
                  </a:lnTo>
                  <a:lnTo>
                    <a:pt x="253849" y="185490"/>
                  </a:lnTo>
                  <a:lnTo>
                    <a:pt x="251583" y="197051"/>
                  </a:lnTo>
                  <a:lnTo>
                    <a:pt x="247468" y="207815"/>
                  </a:lnTo>
                  <a:lnTo>
                    <a:pt x="241694" y="217715"/>
                  </a:lnTo>
                  <a:lnTo>
                    <a:pt x="234412" y="226684"/>
                  </a:lnTo>
                  <a:lnTo>
                    <a:pt x="225636" y="234571"/>
                  </a:lnTo>
                  <a:lnTo>
                    <a:pt x="215517" y="241397"/>
                  </a:lnTo>
                  <a:lnTo>
                    <a:pt x="204301" y="247321"/>
                  </a:lnTo>
                  <a:lnTo>
                    <a:pt x="192250" y="252543"/>
                  </a:lnTo>
                  <a:lnTo>
                    <a:pt x="179588" y="257255"/>
                  </a:lnTo>
                  <a:lnTo>
                    <a:pt x="166494" y="261930"/>
                  </a:lnTo>
                  <a:lnTo>
                    <a:pt x="153097" y="267295"/>
                  </a:lnTo>
                  <a:lnTo>
                    <a:pt x="139498" y="273681"/>
                  </a:lnTo>
                  <a:lnTo>
                    <a:pt x="125925" y="280751"/>
                  </a:lnTo>
                  <a:lnTo>
                    <a:pt x="112732" y="287729"/>
                  </a:lnTo>
                  <a:lnTo>
                    <a:pt x="100079" y="294164"/>
                  </a:lnTo>
                  <a:lnTo>
                    <a:pt x="87955" y="300109"/>
                  </a:lnTo>
                  <a:lnTo>
                    <a:pt x="76272" y="305935"/>
                  </a:lnTo>
                  <a:lnTo>
                    <a:pt x="64934" y="311888"/>
                  </a:lnTo>
                  <a:lnTo>
                    <a:pt x="54014" y="318055"/>
                  </a:lnTo>
                  <a:lnTo>
                    <a:pt x="43746" y="324436"/>
                  </a:lnTo>
                  <a:lnTo>
                    <a:pt x="34216" y="330985"/>
                  </a:lnTo>
                  <a:lnTo>
                    <a:pt x="25652" y="337357"/>
                  </a:lnTo>
                  <a:lnTo>
                    <a:pt x="17664" y="343546"/>
                  </a:lnTo>
                  <a:lnTo>
                    <a:pt x="9551" y="350094"/>
                  </a:lnTo>
                  <a:lnTo>
                    <a:pt x="0" y="358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926663" y="3695789"/>
              <a:ext cx="170680" cy="135365"/>
            </a:xfrm>
            <a:custGeom>
              <a:avLst/>
              <a:gdLst/>
              <a:ahLst/>
              <a:cxnLst/>
              <a:rect l="0" t="0" r="0" b="0"/>
              <a:pathLst>
                <a:path w="170680" h="135365">
                  <a:moveTo>
                    <a:pt x="96980" y="100063"/>
                  </a:moveTo>
                  <a:lnTo>
                    <a:pt x="94046" y="91195"/>
                  </a:lnTo>
                  <a:lnTo>
                    <a:pt x="91263" y="82208"/>
                  </a:lnTo>
                  <a:lnTo>
                    <a:pt x="88364" y="72217"/>
                  </a:lnTo>
                  <a:lnTo>
                    <a:pt x="85324" y="61409"/>
                  </a:lnTo>
                  <a:lnTo>
                    <a:pt x="82159" y="50246"/>
                  </a:lnTo>
                  <a:lnTo>
                    <a:pt x="78886" y="39050"/>
                  </a:lnTo>
                  <a:lnTo>
                    <a:pt x="75202" y="28284"/>
                  </a:lnTo>
                  <a:lnTo>
                    <a:pt x="70514" y="18596"/>
                  </a:lnTo>
                  <a:lnTo>
                    <a:pt x="64583" y="10255"/>
                  </a:lnTo>
                  <a:lnTo>
                    <a:pt x="57650" y="3827"/>
                  </a:lnTo>
                  <a:lnTo>
                    <a:pt x="50233" y="316"/>
                  </a:lnTo>
                  <a:lnTo>
                    <a:pt x="42694" y="0"/>
                  </a:lnTo>
                  <a:lnTo>
                    <a:pt x="35363" y="2703"/>
                  </a:lnTo>
                  <a:lnTo>
                    <a:pt x="28601" y="8164"/>
                  </a:lnTo>
                  <a:lnTo>
                    <a:pt x="22540" y="15945"/>
                  </a:lnTo>
                  <a:lnTo>
                    <a:pt x="17133" y="25537"/>
                  </a:lnTo>
                  <a:lnTo>
                    <a:pt x="12259" y="36475"/>
                  </a:lnTo>
                  <a:lnTo>
                    <a:pt x="7801" y="48373"/>
                  </a:lnTo>
                  <a:lnTo>
                    <a:pt x="3974" y="60782"/>
                  </a:lnTo>
                  <a:lnTo>
                    <a:pt x="1307" y="73184"/>
                  </a:lnTo>
                  <a:lnTo>
                    <a:pt x="0" y="85298"/>
                  </a:lnTo>
                  <a:lnTo>
                    <a:pt x="106" y="96889"/>
                  </a:lnTo>
                  <a:lnTo>
                    <a:pt x="1698" y="107681"/>
                  </a:lnTo>
                  <a:lnTo>
                    <a:pt x="4664" y="117591"/>
                  </a:lnTo>
                  <a:lnTo>
                    <a:pt x="8926" y="126059"/>
                  </a:lnTo>
                  <a:lnTo>
                    <a:pt x="14528" y="132013"/>
                  </a:lnTo>
                  <a:lnTo>
                    <a:pt x="21363" y="135082"/>
                  </a:lnTo>
                  <a:lnTo>
                    <a:pt x="29052" y="135364"/>
                  </a:lnTo>
                  <a:lnTo>
                    <a:pt x="37051" y="133052"/>
                  </a:lnTo>
                  <a:lnTo>
                    <a:pt x="45015" y="128531"/>
                  </a:lnTo>
                  <a:lnTo>
                    <a:pt x="52650" y="122109"/>
                  </a:lnTo>
                  <a:lnTo>
                    <a:pt x="59624" y="113921"/>
                  </a:lnTo>
                  <a:lnTo>
                    <a:pt x="65830" y="104203"/>
                  </a:lnTo>
                  <a:lnTo>
                    <a:pt x="71337" y="93427"/>
                  </a:lnTo>
                  <a:lnTo>
                    <a:pt x="76277" y="82205"/>
                  </a:lnTo>
                  <a:lnTo>
                    <a:pt x="80797" y="70986"/>
                  </a:lnTo>
                  <a:lnTo>
                    <a:pt x="85232" y="62368"/>
                  </a:lnTo>
                  <a:lnTo>
                    <a:pt x="89493" y="59527"/>
                  </a:lnTo>
                  <a:lnTo>
                    <a:pt x="93037" y="61593"/>
                  </a:lnTo>
                  <a:lnTo>
                    <a:pt x="96117" y="66890"/>
                  </a:lnTo>
                  <a:lnTo>
                    <a:pt x="99226" y="74176"/>
                  </a:lnTo>
                  <a:lnTo>
                    <a:pt x="102850" y="82673"/>
                  </a:lnTo>
                  <a:lnTo>
                    <a:pt x="107183" y="91895"/>
                  </a:lnTo>
                  <a:lnTo>
                    <a:pt x="112362" y="100907"/>
                  </a:lnTo>
                  <a:lnTo>
                    <a:pt x="118578" y="108309"/>
                  </a:lnTo>
                  <a:lnTo>
                    <a:pt x="125819" y="113467"/>
                  </a:lnTo>
                  <a:lnTo>
                    <a:pt x="133610" y="116120"/>
                  </a:lnTo>
                  <a:lnTo>
                    <a:pt x="141143" y="116016"/>
                  </a:lnTo>
                  <a:lnTo>
                    <a:pt x="147977" y="113324"/>
                  </a:lnTo>
                  <a:lnTo>
                    <a:pt x="153885" y="108754"/>
                  </a:lnTo>
                  <a:lnTo>
                    <a:pt x="159261" y="102804"/>
                  </a:lnTo>
                  <a:lnTo>
                    <a:pt x="164571" y="93838"/>
                  </a:lnTo>
                  <a:lnTo>
                    <a:pt x="170679" y="790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104259" y="3703017"/>
              <a:ext cx="108897" cy="103364"/>
            </a:xfrm>
            <a:custGeom>
              <a:avLst/>
              <a:gdLst/>
              <a:ahLst/>
              <a:cxnLst/>
              <a:rect l="0" t="0" r="0" b="0"/>
              <a:pathLst>
                <a:path w="108897" h="103364">
                  <a:moveTo>
                    <a:pt x="3612" y="40192"/>
                  </a:moveTo>
                  <a:lnTo>
                    <a:pt x="3611" y="51927"/>
                  </a:lnTo>
                  <a:lnTo>
                    <a:pt x="3611" y="63056"/>
                  </a:lnTo>
                  <a:lnTo>
                    <a:pt x="3588" y="74584"/>
                  </a:lnTo>
                  <a:lnTo>
                    <a:pt x="2735" y="84139"/>
                  </a:lnTo>
                  <a:lnTo>
                    <a:pt x="978" y="88201"/>
                  </a:lnTo>
                  <a:lnTo>
                    <a:pt x="0" y="87128"/>
                  </a:lnTo>
                  <a:lnTo>
                    <a:pt x="39" y="82355"/>
                  </a:lnTo>
                  <a:lnTo>
                    <a:pt x="597" y="74884"/>
                  </a:lnTo>
                  <a:lnTo>
                    <a:pt x="1286" y="65448"/>
                  </a:lnTo>
                  <a:lnTo>
                    <a:pt x="2247" y="54928"/>
                  </a:lnTo>
                  <a:lnTo>
                    <a:pt x="4036" y="44358"/>
                  </a:lnTo>
                  <a:lnTo>
                    <a:pt x="6916" y="34306"/>
                  </a:lnTo>
                  <a:lnTo>
                    <a:pt x="11006" y="25088"/>
                  </a:lnTo>
                  <a:lnTo>
                    <a:pt x="16435" y="16963"/>
                  </a:lnTo>
                  <a:lnTo>
                    <a:pt x="23126" y="9955"/>
                  </a:lnTo>
                  <a:lnTo>
                    <a:pt x="30704" y="4400"/>
                  </a:lnTo>
                  <a:lnTo>
                    <a:pt x="38622" y="1014"/>
                  </a:lnTo>
                  <a:lnTo>
                    <a:pt x="46534" y="0"/>
                  </a:lnTo>
                  <a:lnTo>
                    <a:pt x="54301" y="1266"/>
                  </a:lnTo>
                  <a:lnTo>
                    <a:pt x="61895" y="4700"/>
                  </a:lnTo>
                  <a:lnTo>
                    <a:pt x="69332" y="10007"/>
                  </a:lnTo>
                  <a:lnTo>
                    <a:pt x="76478" y="16806"/>
                  </a:lnTo>
                  <a:lnTo>
                    <a:pt x="83058" y="24723"/>
                  </a:lnTo>
                  <a:lnTo>
                    <a:pt x="88964" y="33449"/>
                  </a:lnTo>
                  <a:lnTo>
                    <a:pt x="94099" y="42866"/>
                  </a:lnTo>
                  <a:lnTo>
                    <a:pt x="98799" y="54273"/>
                  </a:lnTo>
                  <a:lnTo>
                    <a:pt x="103477" y="72020"/>
                  </a:lnTo>
                  <a:lnTo>
                    <a:pt x="108896" y="1033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282345" y="3533178"/>
              <a:ext cx="109796" cy="289617"/>
            </a:xfrm>
            <a:custGeom>
              <a:avLst/>
              <a:gdLst/>
              <a:ahLst/>
              <a:cxnLst/>
              <a:rect l="0" t="0" r="0" b="0"/>
              <a:pathLst>
                <a:path w="109796" h="289617">
                  <a:moveTo>
                    <a:pt x="57153" y="220560"/>
                  </a:moveTo>
                  <a:lnTo>
                    <a:pt x="59885" y="211759"/>
                  </a:lnTo>
                  <a:lnTo>
                    <a:pt x="60747" y="203412"/>
                  </a:lnTo>
                  <a:lnTo>
                    <a:pt x="59752" y="194736"/>
                  </a:lnTo>
                  <a:lnTo>
                    <a:pt x="57041" y="186479"/>
                  </a:lnTo>
                  <a:lnTo>
                    <a:pt x="52608" y="180226"/>
                  </a:lnTo>
                  <a:lnTo>
                    <a:pt x="46624" y="176700"/>
                  </a:lnTo>
                  <a:lnTo>
                    <a:pt x="39538" y="175814"/>
                  </a:lnTo>
                  <a:lnTo>
                    <a:pt x="31960" y="177122"/>
                  </a:lnTo>
                  <a:lnTo>
                    <a:pt x="24289" y="180125"/>
                  </a:lnTo>
                  <a:lnTo>
                    <a:pt x="17024" y="184698"/>
                  </a:lnTo>
                  <a:lnTo>
                    <a:pt x="10833" y="191100"/>
                  </a:lnTo>
                  <a:lnTo>
                    <a:pt x="5974" y="199318"/>
                  </a:lnTo>
                  <a:lnTo>
                    <a:pt x="2526" y="208934"/>
                  </a:lnTo>
                  <a:lnTo>
                    <a:pt x="572" y="219304"/>
                  </a:lnTo>
                  <a:lnTo>
                    <a:pt x="0" y="229983"/>
                  </a:lnTo>
                  <a:lnTo>
                    <a:pt x="732" y="240745"/>
                  </a:lnTo>
                  <a:lnTo>
                    <a:pt x="2809" y="251498"/>
                  </a:lnTo>
                  <a:lnTo>
                    <a:pt x="6134" y="262191"/>
                  </a:lnTo>
                  <a:lnTo>
                    <a:pt x="10652" y="272167"/>
                  </a:lnTo>
                  <a:lnTo>
                    <a:pt x="16433" y="280203"/>
                  </a:lnTo>
                  <a:lnTo>
                    <a:pt x="23391" y="285785"/>
                  </a:lnTo>
                  <a:lnTo>
                    <a:pt x="31165" y="288888"/>
                  </a:lnTo>
                  <a:lnTo>
                    <a:pt x="39221" y="289616"/>
                  </a:lnTo>
                  <a:lnTo>
                    <a:pt x="47228" y="288281"/>
                  </a:lnTo>
                  <a:lnTo>
                    <a:pt x="55061" y="284981"/>
                  </a:lnTo>
                  <a:lnTo>
                    <a:pt x="62701" y="279509"/>
                  </a:lnTo>
                  <a:lnTo>
                    <a:pt x="70163" y="271945"/>
                  </a:lnTo>
                  <a:lnTo>
                    <a:pt x="77157" y="262616"/>
                  </a:lnTo>
                  <a:lnTo>
                    <a:pt x="83103" y="251914"/>
                  </a:lnTo>
                  <a:lnTo>
                    <a:pt x="87774" y="240202"/>
                  </a:lnTo>
                  <a:lnTo>
                    <a:pt x="91419" y="227933"/>
                  </a:lnTo>
                  <a:lnTo>
                    <a:pt x="94564" y="215631"/>
                  </a:lnTo>
                  <a:lnTo>
                    <a:pt x="97568" y="203579"/>
                  </a:lnTo>
                  <a:lnTo>
                    <a:pt x="100435" y="191691"/>
                  </a:lnTo>
                  <a:lnTo>
                    <a:pt x="102915" y="179635"/>
                  </a:lnTo>
                  <a:lnTo>
                    <a:pt x="104883" y="167219"/>
                  </a:lnTo>
                  <a:lnTo>
                    <a:pt x="106358" y="154251"/>
                  </a:lnTo>
                  <a:lnTo>
                    <a:pt x="107423" y="140474"/>
                  </a:lnTo>
                  <a:lnTo>
                    <a:pt x="108170" y="125828"/>
                  </a:lnTo>
                  <a:lnTo>
                    <a:pt x="108517" y="110414"/>
                  </a:lnTo>
                  <a:lnTo>
                    <a:pt x="108226" y="94389"/>
                  </a:lnTo>
                  <a:lnTo>
                    <a:pt x="107216" y="77910"/>
                  </a:lnTo>
                  <a:lnTo>
                    <a:pt x="105555" y="61270"/>
                  </a:lnTo>
                  <a:lnTo>
                    <a:pt x="103369" y="44872"/>
                  </a:lnTo>
                  <a:lnTo>
                    <a:pt x="100783" y="28950"/>
                  </a:lnTo>
                  <a:lnTo>
                    <a:pt x="97719" y="14680"/>
                  </a:lnTo>
                  <a:lnTo>
                    <a:pt x="93177" y="4556"/>
                  </a:lnTo>
                  <a:lnTo>
                    <a:pt x="87176" y="0"/>
                  </a:lnTo>
                  <a:lnTo>
                    <a:pt x="81738" y="623"/>
                  </a:lnTo>
                  <a:lnTo>
                    <a:pt x="77528" y="5292"/>
                  </a:lnTo>
                  <a:lnTo>
                    <a:pt x="74468" y="13059"/>
                  </a:lnTo>
                  <a:lnTo>
                    <a:pt x="72313" y="23359"/>
                  </a:lnTo>
                  <a:lnTo>
                    <a:pt x="70821" y="35676"/>
                  </a:lnTo>
                  <a:lnTo>
                    <a:pt x="69800" y="49366"/>
                  </a:lnTo>
                  <a:lnTo>
                    <a:pt x="69107" y="63708"/>
                  </a:lnTo>
                  <a:lnTo>
                    <a:pt x="68642" y="78252"/>
                  </a:lnTo>
                  <a:lnTo>
                    <a:pt x="68499" y="92952"/>
                  </a:lnTo>
                  <a:lnTo>
                    <a:pt x="68935" y="108043"/>
                  </a:lnTo>
                  <a:lnTo>
                    <a:pt x="70046" y="123633"/>
                  </a:lnTo>
                  <a:lnTo>
                    <a:pt x="71777" y="139376"/>
                  </a:lnTo>
                  <a:lnTo>
                    <a:pt x="74010" y="154573"/>
                  </a:lnTo>
                  <a:lnTo>
                    <a:pt x="76623" y="168872"/>
                  </a:lnTo>
                  <a:lnTo>
                    <a:pt x="79513" y="182253"/>
                  </a:lnTo>
                  <a:lnTo>
                    <a:pt x="82599" y="194855"/>
                  </a:lnTo>
                  <a:lnTo>
                    <a:pt x="85820" y="206836"/>
                  </a:lnTo>
                  <a:lnTo>
                    <a:pt x="89176" y="217905"/>
                  </a:lnTo>
                  <a:lnTo>
                    <a:pt x="93150" y="228392"/>
                  </a:lnTo>
                  <a:lnTo>
                    <a:pt x="99208" y="239224"/>
                  </a:lnTo>
                  <a:lnTo>
                    <a:pt x="109795" y="2521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652484" y="3450922"/>
              <a:ext cx="118683" cy="334402"/>
            </a:xfrm>
            <a:custGeom>
              <a:avLst/>
              <a:gdLst/>
              <a:ahLst/>
              <a:cxnLst/>
              <a:rect l="0" t="0" r="0" b="0"/>
              <a:pathLst>
                <a:path w="118683" h="334402">
                  <a:moveTo>
                    <a:pt x="55511" y="334401"/>
                  </a:moveTo>
                  <a:lnTo>
                    <a:pt x="52644" y="322599"/>
                  </a:lnTo>
                  <a:lnTo>
                    <a:pt x="50502" y="310830"/>
                  </a:lnTo>
                  <a:lnTo>
                    <a:pt x="48895" y="297944"/>
                  </a:lnTo>
                  <a:lnTo>
                    <a:pt x="47541" y="284269"/>
                  </a:lnTo>
                  <a:lnTo>
                    <a:pt x="46044" y="270589"/>
                  </a:lnTo>
                  <a:lnTo>
                    <a:pt x="44194" y="257364"/>
                  </a:lnTo>
                  <a:lnTo>
                    <a:pt x="41954" y="244394"/>
                  </a:lnTo>
                  <a:lnTo>
                    <a:pt x="39373" y="231018"/>
                  </a:lnTo>
                  <a:lnTo>
                    <a:pt x="36524" y="216878"/>
                  </a:lnTo>
                  <a:lnTo>
                    <a:pt x="33474" y="202093"/>
                  </a:lnTo>
                  <a:lnTo>
                    <a:pt x="30282" y="187083"/>
                  </a:lnTo>
                  <a:lnTo>
                    <a:pt x="26988" y="172133"/>
                  </a:lnTo>
                  <a:lnTo>
                    <a:pt x="23625" y="157517"/>
                  </a:lnTo>
                  <a:lnTo>
                    <a:pt x="20215" y="143556"/>
                  </a:lnTo>
                  <a:lnTo>
                    <a:pt x="16772" y="130355"/>
                  </a:lnTo>
                  <a:lnTo>
                    <a:pt x="13307" y="117848"/>
                  </a:lnTo>
                  <a:lnTo>
                    <a:pt x="9827" y="105901"/>
                  </a:lnTo>
                  <a:lnTo>
                    <a:pt x="6347" y="94374"/>
                  </a:lnTo>
                  <a:lnTo>
                    <a:pt x="3197" y="82985"/>
                  </a:lnTo>
                  <a:lnTo>
                    <a:pt x="993" y="71338"/>
                  </a:lnTo>
                  <a:lnTo>
                    <a:pt x="0" y="59246"/>
                  </a:lnTo>
                  <a:lnTo>
                    <a:pt x="318" y="47022"/>
                  </a:lnTo>
                  <a:lnTo>
                    <a:pt x="2053" y="35348"/>
                  </a:lnTo>
                  <a:lnTo>
                    <a:pt x="5124" y="24587"/>
                  </a:lnTo>
                  <a:lnTo>
                    <a:pt x="9797" y="15244"/>
                  </a:lnTo>
                  <a:lnTo>
                    <a:pt x="16738" y="8105"/>
                  </a:lnTo>
                  <a:lnTo>
                    <a:pt x="26104" y="3385"/>
                  </a:lnTo>
                  <a:lnTo>
                    <a:pt x="37291" y="827"/>
                  </a:lnTo>
                  <a:lnTo>
                    <a:pt x="49247" y="0"/>
                  </a:lnTo>
                  <a:lnTo>
                    <a:pt x="61274" y="474"/>
                  </a:lnTo>
                  <a:lnTo>
                    <a:pt x="72822" y="1926"/>
                  </a:lnTo>
                  <a:lnTo>
                    <a:pt x="84550" y="4389"/>
                  </a:lnTo>
                  <a:lnTo>
                    <a:pt x="98596" y="9190"/>
                  </a:lnTo>
                  <a:lnTo>
                    <a:pt x="118682" y="185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644824" y="3658982"/>
              <a:ext cx="105286" cy="4694"/>
            </a:xfrm>
            <a:custGeom>
              <a:avLst/>
              <a:gdLst/>
              <a:ahLst/>
              <a:cxnLst/>
              <a:rect l="0" t="0" r="0" b="0"/>
              <a:pathLst>
                <a:path w="105286" h="4694">
                  <a:moveTo>
                    <a:pt x="105285" y="0"/>
                  </a:moveTo>
                  <a:lnTo>
                    <a:pt x="93617" y="67"/>
                  </a:lnTo>
                  <a:lnTo>
                    <a:pt x="83128" y="707"/>
                  </a:lnTo>
                  <a:lnTo>
                    <a:pt x="72826" y="1994"/>
                  </a:lnTo>
                  <a:lnTo>
                    <a:pt x="62525" y="3509"/>
                  </a:lnTo>
                  <a:lnTo>
                    <a:pt x="52181" y="4528"/>
                  </a:lnTo>
                  <a:lnTo>
                    <a:pt x="41806" y="4693"/>
                  </a:lnTo>
                  <a:lnTo>
                    <a:pt x="31859" y="4132"/>
                  </a:lnTo>
                  <a:lnTo>
                    <a:pt x="22266" y="3237"/>
                  </a:lnTo>
                  <a:lnTo>
                    <a:pt x="12183" y="19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819371" y="3658982"/>
              <a:ext cx="4438" cy="105286"/>
            </a:xfrm>
            <a:custGeom>
              <a:avLst/>
              <a:gdLst/>
              <a:ahLst/>
              <a:cxnLst/>
              <a:rect l="0" t="0" r="0" b="0"/>
              <a:pathLst>
                <a:path w="4438" h="105286">
                  <a:moveTo>
                    <a:pt x="4437" y="0"/>
                  </a:moveTo>
                  <a:lnTo>
                    <a:pt x="4370" y="11735"/>
                  </a:lnTo>
                  <a:lnTo>
                    <a:pt x="3730" y="22864"/>
                  </a:lnTo>
                  <a:lnTo>
                    <a:pt x="2442" y="34453"/>
                  </a:lnTo>
                  <a:lnTo>
                    <a:pt x="949" y="46371"/>
                  </a:lnTo>
                  <a:lnTo>
                    <a:pt x="0" y="59489"/>
                  </a:lnTo>
                  <a:lnTo>
                    <a:pt x="631" y="77201"/>
                  </a:lnTo>
                  <a:lnTo>
                    <a:pt x="443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813280" y="354316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908874" y="3612269"/>
              <a:ext cx="108342" cy="144749"/>
            </a:xfrm>
            <a:custGeom>
              <a:avLst/>
              <a:gdLst/>
              <a:ahLst/>
              <a:cxnLst/>
              <a:rect l="0" t="0" r="0" b="0"/>
              <a:pathLst>
                <a:path w="108342" h="144749">
                  <a:moveTo>
                    <a:pt x="72862" y="4598"/>
                  </a:moveTo>
                  <a:lnTo>
                    <a:pt x="63993" y="1798"/>
                  </a:lnTo>
                  <a:lnTo>
                    <a:pt x="55007" y="297"/>
                  </a:lnTo>
                  <a:lnTo>
                    <a:pt x="45025" y="0"/>
                  </a:lnTo>
                  <a:lnTo>
                    <a:pt x="34563" y="1024"/>
                  </a:lnTo>
                  <a:lnTo>
                    <a:pt x="24696" y="3789"/>
                  </a:lnTo>
                  <a:lnTo>
                    <a:pt x="16007" y="8364"/>
                  </a:lnTo>
                  <a:lnTo>
                    <a:pt x="8892" y="14524"/>
                  </a:lnTo>
                  <a:lnTo>
                    <a:pt x="3797" y="21940"/>
                  </a:lnTo>
                  <a:lnTo>
                    <a:pt x="763" y="30281"/>
                  </a:lnTo>
                  <a:lnTo>
                    <a:pt x="0" y="38792"/>
                  </a:lnTo>
                  <a:lnTo>
                    <a:pt x="2049" y="46352"/>
                  </a:lnTo>
                  <a:lnTo>
                    <a:pt x="6939" y="52431"/>
                  </a:lnTo>
                  <a:lnTo>
                    <a:pt x="14117" y="57187"/>
                  </a:lnTo>
                  <a:lnTo>
                    <a:pt x="22753" y="61159"/>
                  </a:lnTo>
                  <a:lnTo>
                    <a:pt x="32221" y="64761"/>
                  </a:lnTo>
                  <a:lnTo>
                    <a:pt x="42151" y="68219"/>
                  </a:lnTo>
                  <a:lnTo>
                    <a:pt x="52334" y="71635"/>
                  </a:lnTo>
                  <a:lnTo>
                    <a:pt x="62655" y="75064"/>
                  </a:lnTo>
                  <a:lnTo>
                    <a:pt x="72889" y="78844"/>
                  </a:lnTo>
                  <a:lnTo>
                    <a:pt x="82694" y="83593"/>
                  </a:lnTo>
                  <a:lnTo>
                    <a:pt x="91905" y="89568"/>
                  </a:lnTo>
                  <a:lnTo>
                    <a:pt x="99887" y="96699"/>
                  </a:lnTo>
                  <a:lnTo>
                    <a:pt x="105507" y="104781"/>
                  </a:lnTo>
                  <a:lnTo>
                    <a:pt x="108341" y="113575"/>
                  </a:lnTo>
                  <a:lnTo>
                    <a:pt x="108123" y="122393"/>
                  </a:lnTo>
                  <a:lnTo>
                    <a:pt x="104410" y="130160"/>
                  </a:lnTo>
                  <a:lnTo>
                    <a:pt x="97327" y="136369"/>
                  </a:lnTo>
                  <a:lnTo>
                    <a:pt x="87726" y="140873"/>
                  </a:lnTo>
                  <a:lnTo>
                    <a:pt x="76858" y="143611"/>
                  </a:lnTo>
                  <a:lnTo>
                    <a:pt x="65576" y="144748"/>
                  </a:lnTo>
                  <a:lnTo>
                    <a:pt x="54733" y="144548"/>
                  </a:lnTo>
                  <a:lnTo>
                    <a:pt x="44300" y="143141"/>
                  </a:lnTo>
                  <a:lnTo>
                    <a:pt x="33374" y="139291"/>
                  </a:lnTo>
                  <a:lnTo>
                    <a:pt x="20219" y="1309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034378" y="3479997"/>
              <a:ext cx="136872" cy="263214"/>
            </a:xfrm>
            <a:custGeom>
              <a:avLst/>
              <a:gdLst/>
              <a:ahLst/>
              <a:cxnLst/>
              <a:rect l="0" t="0" r="0" b="0"/>
              <a:pathLst>
                <a:path w="136872" h="263214">
                  <a:moveTo>
                    <a:pt x="0" y="0"/>
                  </a:moveTo>
                  <a:lnTo>
                    <a:pt x="1447" y="8674"/>
                  </a:lnTo>
                  <a:lnTo>
                    <a:pt x="3533" y="21022"/>
                  </a:lnTo>
                  <a:lnTo>
                    <a:pt x="6005" y="35200"/>
                  </a:lnTo>
                  <a:lnTo>
                    <a:pt x="8757" y="50458"/>
                  </a:lnTo>
                  <a:lnTo>
                    <a:pt x="11726" y="66271"/>
                  </a:lnTo>
                  <a:lnTo>
                    <a:pt x="14856" y="82104"/>
                  </a:lnTo>
                  <a:lnTo>
                    <a:pt x="18102" y="97674"/>
                  </a:lnTo>
                  <a:lnTo>
                    <a:pt x="21432" y="112907"/>
                  </a:lnTo>
                  <a:lnTo>
                    <a:pt x="24818" y="127829"/>
                  </a:lnTo>
                  <a:lnTo>
                    <a:pt x="28245" y="142495"/>
                  </a:lnTo>
                  <a:lnTo>
                    <a:pt x="31699" y="156803"/>
                  </a:lnTo>
                  <a:lnTo>
                    <a:pt x="35171" y="170498"/>
                  </a:lnTo>
                  <a:lnTo>
                    <a:pt x="38656" y="183491"/>
                  </a:lnTo>
                  <a:lnTo>
                    <a:pt x="42148" y="195846"/>
                  </a:lnTo>
                  <a:lnTo>
                    <a:pt x="45646" y="207684"/>
                  </a:lnTo>
                  <a:lnTo>
                    <a:pt x="49129" y="219053"/>
                  </a:lnTo>
                  <a:lnTo>
                    <a:pt x="51894" y="227353"/>
                  </a:lnTo>
                  <a:lnTo>
                    <a:pt x="53211" y="229237"/>
                  </a:lnTo>
                  <a:lnTo>
                    <a:pt x="53607" y="225739"/>
                  </a:lnTo>
                  <a:lnTo>
                    <a:pt x="53758" y="218738"/>
                  </a:lnTo>
                  <a:lnTo>
                    <a:pt x="54243" y="209820"/>
                  </a:lnTo>
                  <a:lnTo>
                    <a:pt x="55326" y="199977"/>
                  </a:lnTo>
                  <a:lnTo>
                    <a:pt x="57509" y="190376"/>
                  </a:lnTo>
                  <a:lnTo>
                    <a:pt x="61626" y="182493"/>
                  </a:lnTo>
                  <a:lnTo>
                    <a:pt x="67939" y="176973"/>
                  </a:lnTo>
                  <a:lnTo>
                    <a:pt x="75922" y="174228"/>
                  </a:lnTo>
                  <a:lnTo>
                    <a:pt x="84573" y="174793"/>
                  </a:lnTo>
                  <a:lnTo>
                    <a:pt x="93232" y="178612"/>
                  </a:lnTo>
                  <a:lnTo>
                    <a:pt x="101465" y="185037"/>
                  </a:lnTo>
                  <a:lnTo>
                    <a:pt x="108906" y="193150"/>
                  </a:lnTo>
                  <a:lnTo>
                    <a:pt x="115454" y="202255"/>
                  </a:lnTo>
                  <a:lnTo>
                    <a:pt x="121052" y="211861"/>
                  </a:lnTo>
                  <a:lnTo>
                    <a:pt x="126128" y="222736"/>
                  </a:lnTo>
                  <a:lnTo>
                    <a:pt x="131128" y="238058"/>
                  </a:lnTo>
                  <a:lnTo>
                    <a:pt x="136871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244948" y="3658982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7" y="34457"/>
                  </a:lnTo>
                  <a:lnTo>
                    <a:pt x="7970" y="46446"/>
                  </a:lnTo>
                  <a:lnTo>
                    <a:pt x="9467" y="58458"/>
                  </a:lnTo>
                  <a:lnTo>
                    <a:pt x="11313" y="70246"/>
                  </a:lnTo>
                  <a:lnTo>
                    <a:pt x="13389" y="81293"/>
                  </a:lnTo>
                  <a:lnTo>
                    <a:pt x="15546" y="91818"/>
                  </a:lnTo>
                  <a:lnTo>
                    <a:pt x="17975" y="102741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234420" y="357475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329176" y="3609697"/>
              <a:ext cx="105286" cy="112456"/>
            </a:xfrm>
            <a:custGeom>
              <a:avLst/>
              <a:gdLst/>
              <a:ahLst/>
              <a:cxnLst/>
              <a:rect l="0" t="0" r="0" b="0"/>
              <a:pathLst>
                <a:path w="105286" h="112456">
                  <a:moveTo>
                    <a:pt x="0" y="59813"/>
                  </a:moveTo>
                  <a:lnTo>
                    <a:pt x="2934" y="68614"/>
                  </a:lnTo>
                  <a:lnTo>
                    <a:pt x="5716" y="76960"/>
                  </a:lnTo>
                  <a:lnTo>
                    <a:pt x="8577" y="85608"/>
                  </a:lnTo>
                  <a:lnTo>
                    <a:pt x="10185" y="92800"/>
                  </a:lnTo>
                  <a:lnTo>
                    <a:pt x="9379" y="95609"/>
                  </a:lnTo>
                  <a:lnTo>
                    <a:pt x="7562" y="93701"/>
                  </a:lnTo>
                  <a:lnTo>
                    <a:pt x="5691" y="88050"/>
                  </a:lnTo>
                  <a:lnTo>
                    <a:pt x="4115" y="79718"/>
                  </a:lnTo>
                  <a:lnTo>
                    <a:pt x="2901" y="69531"/>
                  </a:lnTo>
                  <a:lnTo>
                    <a:pt x="2021" y="58092"/>
                  </a:lnTo>
                  <a:lnTo>
                    <a:pt x="1734" y="46137"/>
                  </a:lnTo>
                  <a:lnTo>
                    <a:pt x="2590" y="34558"/>
                  </a:lnTo>
                  <a:lnTo>
                    <a:pt x="4798" y="23817"/>
                  </a:lnTo>
                  <a:lnTo>
                    <a:pt x="8414" y="14469"/>
                  </a:lnTo>
                  <a:lnTo>
                    <a:pt x="13515" y="7316"/>
                  </a:lnTo>
                  <a:lnTo>
                    <a:pt x="19981" y="2585"/>
                  </a:lnTo>
                  <a:lnTo>
                    <a:pt x="27407" y="188"/>
                  </a:lnTo>
                  <a:lnTo>
                    <a:pt x="35221" y="0"/>
                  </a:lnTo>
                  <a:lnTo>
                    <a:pt x="43064" y="1725"/>
                  </a:lnTo>
                  <a:lnTo>
                    <a:pt x="50784" y="5133"/>
                  </a:lnTo>
                  <a:lnTo>
                    <a:pt x="58347" y="10152"/>
                  </a:lnTo>
                  <a:lnTo>
                    <a:pt x="65762" y="16596"/>
                  </a:lnTo>
                  <a:lnTo>
                    <a:pt x="72895" y="24191"/>
                  </a:lnTo>
                  <a:lnTo>
                    <a:pt x="79465" y="32658"/>
                  </a:lnTo>
                  <a:lnTo>
                    <a:pt x="85365" y="41761"/>
                  </a:lnTo>
                  <a:lnTo>
                    <a:pt x="90496" y="51434"/>
                  </a:lnTo>
                  <a:lnTo>
                    <a:pt x="95193" y="63042"/>
                  </a:lnTo>
                  <a:lnTo>
                    <a:pt x="99869" y="80953"/>
                  </a:lnTo>
                  <a:lnTo>
                    <a:pt x="105285" y="1124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360762" y="3605384"/>
              <a:ext cx="279854" cy="264169"/>
            </a:xfrm>
            <a:custGeom>
              <a:avLst/>
              <a:gdLst/>
              <a:ahLst/>
              <a:cxnLst/>
              <a:rect l="0" t="0" r="0" b="0"/>
              <a:pathLst>
                <a:path w="279854" h="264169">
                  <a:moveTo>
                    <a:pt x="221098" y="64126"/>
                  </a:moveTo>
                  <a:lnTo>
                    <a:pt x="221031" y="52458"/>
                  </a:lnTo>
                  <a:lnTo>
                    <a:pt x="220391" y="41969"/>
                  </a:lnTo>
                  <a:lnTo>
                    <a:pt x="219081" y="31681"/>
                  </a:lnTo>
                  <a:lnTo>
                    <a:pt x="216703" y="21898"/>
                  </a:lnTo>
                  <a:lnTo>
                    <a:pt x="212441" y="13499"/>
                  </a:lnTo>
                  <a:lnTo>
                    <a:pt x="206024" y="6879"/>
                  </a:lnTo>
                  <a:lnTo>
                    <a:pt x="197970" y="2273"/>
                  </a:lnTo>
                  <a:lnTo>
                    <a:pt x="189270" y="1"/>
                  </a:lnTo>
                  <a:lnTo>
                    <a:pt x="180577" y="0"/>
                  </a:lnTo>
                  <a:lnTo>
                    <a:pt x="172322" y="2084"/>
                  </a:lnTo>
                  <a:lnTo>
                    <a:pt x="164866" y="6133"/>
                  </a:lnTo>
                  <a:lnTo>
                    <a:pt x="158312" y="11892"/>
                  </a:lnTo>
                  <a:lnTo>
                    <a:pt x="152897" y="19179"/>
                  </a:lnTo>
                  <a:lnTo>
                    <a:pt x="149075" y="27963"/>
                  </a:lnTo>
                  <a:lnTo>
                    <a:pt x="146946" y="38088"/>
                  </a:lnTo>
                  <a:lnTo>
                    <a:pt x="146311" y="49139"/>
                  </a:lnTo>
                  <a:lnTo>
                    <a:pt x="146863" y="60548"/>
                  </a:lnTo>
                  <a:lnTo>
                    <a:pt x="148309" y="71956"/>
                  </a:lnTo>
                  <a:lnTo>
                    <a:pt x="150566" y="83055"/>
                  </a:lnTo>
                  <a:lnTo>
                    <a:pt x="153750" y="93509"/>
                  </a:lnTo>
                  <a:lnTo>
                    <a:pt x="157856" y="103192"/>
                  </a:lnTo>
                  <a:lnTo>
                    <a:pt x="162918" y="111676"/>
                  </a:lnTo>
                  <a:lnTo>
                    <a:pt x="169072" y="118173"/>
                  </a:lnTo>
                  <a:lnTo>
                    <a:pt x="176285" y="122421"/>
                  </a:lnTo>
                  <a:lnTo>
                    <a:pt x="184230" y="124307"/>
                  </a:lnTo>
                  <a:lnTo>
                    <a:pt x="192402" y="123611"/>
                  </a:lnTo>
                  <a:lnTo>
                    <a:pt x="200484" y="120476"/>
                  </a:lnTo>
                  <a:lnTo>
                    <a:pt x="208196" y="115306"/>
                  </a:lnTo>
                  <a:lnTo>
                    <a:pt x="215222" y="108564"/>
                  </a:lnTo>
                  <a:lnTo>
                    <a:pt x="221458" y="100662"/>
                  </a:lnTo>
                  <a:lnTo>
                    <a:pt x="226816" y="91767"/>
                  </a:lnTo>
                  <a:lnTo>
                    <a:pt x="231124" y="81821"/>
                  </a:lnTo>
                  <a:lnTo>
                    <a:pt x="234420" y="70941"/>
                  </a:lnTo>
                  <a:lnTo>
                    <a:pt x="237750" y="61727"/>
                  </a:lnTo>
                  <a:lnTo>
                    <a:pt x="241861" y="58152"/>
                  </a:lnTo>
                  <a:lnTo>
                    <a:pt x="245847" y="60612"/>
                  </a:lnTo>
                  <a:lnTo>
                    <a:pt x="249541" y="67797"/>
                  </a:lnTo>
                  <a:lnTo>
                    <a:pt x="253063" y="78166"/>
                  </a:lnTo>
                  <a:lnTo>
                    <a:pt x="256516" y="90357"/>
                  </a:lnTo>
                  <a:lnTo>
                    <a:pt x="259953" y="103495"/>
                  </a:lnTo>
                  <a:lnTo>
                    <a:pt x="263396" y="117107"/>
                  </a:lnTo>
                  <a:lnTo>
                    <a:pt x="266853" y="130947"/>
                  </a:lnTo>
                  <a:lnTo>
                    <a:pt x="270318" y="144896"/>
                  </a:lnTo>
                  <a:lnTo>
                    <a:pt x="273627" y="158897"/>
                  </a:lnTo>
                  <a:lnTo>
                    <a:pt x="276467" y="172920"/>
                  </a:lnTo>
                  <a:lnTo>
                    <a:pt x="278696" y="186939"/>
                  </a:lnTo>
                  <a:lnTo>
                    <a:pt x="279853" y="200458"/>
                  </a:lnTo>
                  <a:lnTo>
                    <a:pt x="279114" y="212552"/>
                  </a:lnTo>
                  <a:lnTo>
                    <a:pt x="276198" y="222827"/>
                  </a:lnTo>
                  <a:lnTo>
                    <a:pt x="271138" y="231216"/>
                  </a:lnTo>
                  <a:lnTo>
                    <a:pt x="264003" y="237717"/>
                  </a:lnTo>
                  <a:lnTo>
                    <a:pt x="255056" y="242535"/>
                  </a:lnTo>
                  <a:lnTo>
                    <a:pt x="244660" y="245993"/>
                  </a:lnTo>
                  <a:lnTo>
                    <a:pt x="233175" y="248421"/>
                  </a:lnTo>
                  <a:lnTo>
                    <a:pt x="220900" y="250096"/>
                  </a:lnTo>
                  <a:lnTo>
                    <a:pt x="208069" y="251074"/>
                  </a:lnTo>
                  <a:lnTo>
                    <a:pt x="194850" y="251207"/>
                  </a:lnTo>
                  <a:lnTo>
                    <a:pt x="181360" y="250487"/>
                  </a:lnTo>
                  <a:lnTo>
                    <a:pt x="167523" y="249190"/>
                  </a:lnTo>
                  <a:lnTo>
                    <a:pt x="153087" y="247780"/>
                  </a:lnTo>
                  <a:lnTo>
                    <a:pt x="137963" y="246543"/>
                  </a:lnTo>
                  <a:lnTo>
                    <a:pt x="122212" y="245730"/>
                  </a:lnTo>
                  <a:lnTo>
                    <a:pt x="105952" y="245642"/>
                  </a:lnTo>
                  <a:lnTo>
                    <a:pt x="89322" y="246365"/>
                  </a:lnTo>
                  <a:lnTo>
                    <a:pt x="72800" y="247854"/>
                  </a:lnTo>
                  <a:lnTo>
                    <a:pt x="55369" y="250283"/>
                  </a:lnTo>
                  <a:lnTo>
                    <a:pt x="33263" y="254984"/>
                  </a:lnTo>
                  <a:lnTo>
                    <a:pt x="0" y="2641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311511" y="5227004"/>
            <a:ext cx="4523731" cy="536954"/>
            <a:chOff x="311511" y="5227004"/>
            <a:chExt cx="4523731" cy="536954"/>
          </a:xfrm>
        </p:grpSpPr>
        <p:sp>
          <p:nvSpPr>
            <p:cNvPr id="109" name="Freeform 108"/>
            <p:cNvSpPr/>
            <p:nvPr/>
          </p:nvSpPr>
          <p:spPr>
            <a:xfrm>
              <a:off x="311511" y="5511273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31586"/>
                  </a:moveTo>
                  <a:lnTo>
                    <a:pt x="159655" y="28652"/>
                  </a:lnTo>
                  <a:lnTo>
                    <a:pt x="151308" y="25870"/>
                  </a:lnTo>
                  <a:lnTo>
                    <a:pt x="142605" y="22970"/>
                  </a:lnTo>
                  <a:lnTo>
                    <a:pt x="133311" y="19930"/>
                  </a:lnTo>
                  <a:lnTo>
                    <a:pt x="123168" y="16765"/>
                  </a:lnTo>
                  <a:lnTo>
                    <a:pt x="112123" y="13506"/>
                  </a:lnTo>
                  <a:lnTo>
                    <a:pt x="100283" y="10340"/>
                  </a:lnTo>
                  <a:lnTo>
                    <a:pt x="87813" y="7597"/>
                  </a:lnTo>
                  <a:lnTo>
                    <a:pt x="74880" y="5422"/>
                  </a:lnTo>
                  <a:lnTo>
                    <a:pt x="61837" y="3789"/>
                  </a:lnTo>
                  <a:lnTo>
                    <a:pt x="47734" y="2434"/>
                  </a:lnTo>
                  <a:lnTo>
                    <a:pt x="29097" y="12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31759" y="5380225"/>
              <a:ext cx="227235" cy="374287"/>
            </a:xfrm>
            <a:custGeom>
              <a:avLst/>
              <a:gdLst/>
              <a:ahLst/>
              <a:cxnLst/>
              <a:rect l="0" t="0" r="0" b="0"/>
              <a:pathLst>
                <a:path w="227235" h="374287">
                  <a:moveTo>
                    <a:pt x="153535" y="36292"/>
                  </a:moveTo>
                  <a:lnTo>
                    <a:pt x="150467" y="27624"/>
                  </a:lnTo>
                  <a:lnTo>
                    <a:pt x="146404" y="20558"/>
                  </a:lnTo>
                  <a:lnTo>
                    <a:pt x="140907" y="14457"/>
                  </a:lnTo>
                  <a:lnTo>
                    <a:pt x="133974" y="9228"/>
                  </a:lnTo>
                  <a:lnTo>
                    <a:pt x="125528" y="5015"/>
                  </a:lnTo>
                  <a:lnTo>
                    <a:pt x="115687" y="1823"/>
                  </a:lnTo>
                  <a:lnTo>
                    <a:pt x="105022" y="0"/>
                  </a:lnTo>
                  <a:lnTo>
                    <a:pt x="94417" y="282"/>
                  </a:lnTo>
                  <a:lnTo>
                    <a:pt x="84368" y="2878"/>
                  </a:lnTo>
                  <a:lnTo>
                    <a:pt x="74998" y="7383"/>
                  </a:lnTo>
                  <a:lnTo>
                    <a:pt x="66245" y="13080"/>
                  </a:lnTo>
                  <a:lnTo>
                    <a:pt x="57988" y="19435"/>
                  </a:lnTo>
                  <a:lnTo>
                    <a:pt x="50102" y="26461"/>
                  </a:lnTo>
                  <a:lnTo>
                    <a:pt x="42485" y="34607"/>
                  </a:lnTo>
                  <a:lnTo>
                    <a:pt x="35062" y="44043"/>
                  </a:lnTo>
                  <a:lnTo>
                    <a:pt x="27939" y="54497"/>
                  </a:lnTo>
                  <a:lnTo>
                    <a:pt x="21381" y="65439"/>
                  </a:lnTo>
                  <a:lnTo>
                    <a:pt x="15494" y="76515"/>
                  </a:lnTo>
                  <a:lnTo>
                    <a:pt x="10389" y="87885"/>
                  </a:lnTo>
                  <a:lnTo>
                    <a:pt x="6258" y="100110"/>
                  </a:lnTo>
                  <a:lnTo>
                    <a:pt x="3115" y="113441"/>
                  </a:lnTo>
                  <a:lnTo>
                    <a:pt x="987" y="127666"/>
                  </a:lnTo>
                  <a:lnTo>
                    <a:pt x="0" y="142293"/>
                  </a:lnTo>
                  <a:lnTo>
                    <a:pt x="113" y="156987"/>
                  </a:lnTo>
                  <a:lnTo>
                    <a:pt x="1154" y="171600"/>
                  </a:lnTo>
                  <a:lnTo>
                    <a:pt x="2915" y="186090"/>
                  </a:lnTo>
                  <a:lnTo>
                    <a:pt x="5208" y="200460"/>
                  </a:lnTo>
                  <a:lnTo>
                    <a:pt x="7881" y="214566"/>
                  </a:lnTo>
                  <a:lnTo>
                    <a:pt x="10821" y="228125"/>
                  </a:lnTo>
                  <a:lnTo>
                    <a:pt x="13944" y="241027"/>
                  </a:lnTo>
                  <a:lnTo>
                    <a:pt x="17194" y="253320"/>
                  </a:lnTo>
                  <a:lnTo>
                    <a:pt x="20528" y="265116"/>
                  </a:lnTo>
                  <a:lnTo>
                    <a:pt x="23925" y="276534"/>
                  </a:lnTo>
                  <a:lnTo>
                    <a:pt x="27529" y="287679"/>
                  </a:lnTo>
                  <a:lnTo>
                    <a:pt x="31634" y="298629"/>
                  </a:lnTo>
                  <a:lnTo>
                    <a:pt x="36361" y="309439"/>
                  </a:lnTo>
                  <a:lnTo>
                    <a:pt x="41673" y="319989"/>
                  </a:lnTo>
                  <a:lnTo>
                    <a:pt x="47463" y="329999"/>
                  </a:lnTo>
                  <a:lnTo>
                    <a:pt x="53623" y="339357"/>
                  </a:lnTo>
                  <a:lnTo>
                    <a:pt x="60217" y="347946"/>
                  </a:lnTo>
                  <a:lnTo>
                    <a:pt x="67474" y="355569"/>
                  </a:lnTo>
                  <a:lnTo>
                    <a:pt x="75468" y="362206"/>
                  </a:lnTo>
                  <a:lnTo>
                    <a:pt x="84124" y="367662"/>
                  </a:lnTo>
                  <a:lnTo>
                    <a:pt x="93313" y="371505"/>
                  </a:lnTo>
                  <a:lnTo>
                    <a:pt x="102903" y="373645"/>
                  </a:lnTo>
                  <a:lnTo>
                    <a:pt x="112783" y="374286"/>
                  </a:lnTo>
                  <a:lnTo>
                    <a:pt x="122868" y="373736"/>
                  </a:lnTo>
                  <a:lnTo>
                    <a:pt x="133091" y="372291"/>
                  </a:lnTo>
                  <a:lnTo>
                    <a:pt x="143243" y="370035"/>
                  </a:lnTo>
                  <a:lnTo>
                    <a:pt x="152987" y="366852"/>
                  </a:lnTo>
                  <a:lnTo>
                    <a:pt x="162170" y="362750"/>
                  </a:lnTo>
                  <a:lnTo>
                    <a:pt x="170811" y="357861"/>
                  </a:lnTo>
                  <a:lnTo>
                    <a:pt x="179002" y="352356"/>
                  </a:lnTo>
                  <a:lnTo>
                    <a:pt x="186843" y="346397"/>
                  </a:lnTo>
                  <a:lnTo>
                    <a:pt x="194316" y="340225"/>
                  </a:lnTo>
                  <a:lnTo>
                    <a:pt x="202123" y="333449"/>
                  </a:lnTo>
                  <a:lnTo>
                    <a:pt x="212070" y="324358"/>
                  </a:lnTo>
                  <a:lnTo>
                    <a:pt x="227234" y="3100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92093" y="5395460"/>
              <a:ext cx="269895" cy="328673"/>
            </a:xfrm>
            <a:custGeom>
              <a:avLst/>
              <a:gdLst/>
              <a:ahLst/>
              <a:cxnLst/>
              <a:rect l="0" t="0" r="0" b="0"/>
              <a:pathLst>
                <a:path w="269895" h="328673">
                  <a:moveTo>
                    <a:pt x="114299" y="31585"/>
                  </a:moveTo>
                  <a:lnTo>
                    <a:pt x="102564" y="31719"/>
                  </a:lnTo>
                  <a:lnTo>
                    <a:pt x="91435" y="33000"/>
                  </a:lnTo>
                  <a:lnTo>
                    <a:pt x="79851" y="35598"/>
                  </a:lnTo>
                  <a:lnTo>
                    <a:pt x="68208" y="39490"/>
                  </a:lnTo>
                  <a:lnTo>
                    <a:pt x="57493" y="44771"/>
                  </a:lnTo>
                  <a:lnTo>
                    <a:pt x="48197" y="51357"/>
                  </a:lnTo>
                  <a:lnTo>
                    <a:pt x="40321" y="59030"/>
                  </a:lnTo>
                  <a:lnTo>
                    <a:pt x="33646" y="67541"/>
                  </a:lnTo>
                  <a:lnTo>
                    <a:pt x="27899" y="76668"/>
                  </a:lnTo>
                  <a:lnTo>
                    <a:pt x="22834" y="86234"/>
                  </a:lnTo>
                  <a:lnTo>
                    <a:pt x="18258" y="96107"/>
                  </a:lnTo>
                  <a:lnTo>
                    <a:pt x="14026" y="106197"/>
                  </a:lnTo>
                  <a:lnTo>
                    <a:pt x="10197" y="116598"/>
                  </a:lnTo>
                  <a:lnTo>
                    <a:pt x="7005" y="127574"/>
                  </a:lnTo>
                  <a:lnTo>
                    <a:pt x="4525" y="139226"/>
                  </a:lnTo>
                  <a:lnTo>
                    <a:pt x="2692" y="151662"/>
                  </a:lnTo>
                  <a:lnTo>
                    <a:pt x="1379" y="165076"/>
                  </a:lnTo>
                  <a:lnTo>
                    <a:pt x="463" y="179464"/>
                  </a:lnTo>
                  <a:lnTo>
                    <a:pt x="0" y="194363"/>
                  </a:lnTo>
                  <a:lnTo>
                    <a:pt x="213" y="208978"/>
                  </a:lnTo>
                  <a:lnTo>
                    <a:pt x="1176" y="222874"/>
                  </a:lnTo>
                  <a:lnTo>
                    <a:pt x="2974" y="235812"/>
                  </a:lnTo>
                  <a:lnTo>
                    <a:pt x="5785" y="247582"/>
                  </a:lnTo>
                  <a:lnTo>
                    <a:pt x="9604" y="258201"/>
                  </a:lnTo>
                  <a:lnTo>
                    <a:pt x="14287" y="267841"/>
                  </a:lnTo>
                  <a:lnTo>
                    <a:pt x="19648" y="276718"/>
                  </a:lnTo>
                  <a:lnTo>
                    <a:pt x="25516" y="285026"/>
                  </a:lnTo>
                  <a:lnTo>
                    <a:pt x="31912" y="292762"/>
                  </a:lnTo>
                  <a:lnTo>
                    <a:pt x="39037" y="299740"/>
                  </a:lnTo>
                  <a:lnTo>
                    <a:pt x="46941" y="305916"/>
                  </a:lnTo>
                  <a:lnTo>
                    <a:pt x="55538" y="311387"/>
                  </a:lnTo>
                  <a:lnTo>
                    <a:pt x="64686" y="316295"/>
                  </a:lnTo>
                  <a:lnTo>
                    <a:pt x="74249" y="320774"/>
                  </a:lnTo>
                  <a:lnTo>
                    <a:pt x="84112" y="324613"/>
                  </a:lnTo>
                  <a:lnTo>
                    <a:pt x="94185" y="327287"/>
                  </a:lnTo>
                  <a:lnTo>
                    <a:pt x="104404" y="328603"/>
                  </a:lnTo>
                  <a:lnTo>
                    <a:pt x="114724" y="328672"/>
                  </a:lnTo>
                  <a:lnTo>
                    <a:pt x="125112" y="327731"/>
                  </a:lnTo>
                  <a:lnTo>
                    <a:pt x="135542" y="326020"/>
                  </a:lnTo>
                  <a:lnTo>
                    <a:pt x="145835" y="323583"/>
                  </a:lnTo>
                  <a:lnTo>
                    <a:pt x="155673" y="320278"/>
                  </a:lnTo>
                  <a:lnTo>
                    <a:pt x="164920" y="316095"/>
                  </a:lnTo>
                  <a:lnTo>
                    <a:pt x="173604" y="311152"/>
                  </a:lnTo>
                  <a:lnTo>
                    <a:pt x="181823" y="305609"/>
                  </a:lnTo>
                  <a:lnTo>
                    <a:pt x="189687" y="299616"/>
                  </a:lnTo>
                  <a:lnTo>
                    <a:pt x="197292" y="293134"/>
                  </a:lnTo>
                  <a:lnTo>
                    <a:pt x="204712" y="285951"/>
                  </a:lnTo>
                  <a:lnTo>
                    <a:pt x="211999" y="278008"/>
                  </a:lnTo>
                  <a:lnTo>
                    <a:pt x="219030" y="269385"/>
                  </a:lnTo>
                  <a:lnTo>
                    <a:pt x="225525" y="260218"/>
                  </a:lnTo>
                  <a:lnTo>
                    <a:pt x="231379" y="250643"/>
                  </a:lnTo>
                  <a:lnTo>
                    <a:pt x="236801" y="240773"/>
                  </a:lnTo>
                  <a:lnTo>
                    <a:pt x="242209" y="230695"/>
                  </a:lnTo>
                  <a:lnTo>
                    <a:pt x="247842" y="220463"/>
                  </a:lnTo>
                  <a:lnTo>
                    <a:pt x="253439" y="209795"/>
                  </a:lnTo>
                  <a:lnTo>
                    <a:pt x="258364" y="198108"/>
                  </a:lnTo>
                  <a:lnTo>
                    <a:pt x="262306" y="185171"/>
                  </a:lnTo>
                  <a:lnTo>
                    <a:pt x="265275" y="171227"/>
                  </a:lnTo>
                  <a:lnTo>
                    <a:pt x="267424" y="156796"/>
                  </a:lnTo>
                  <a:lnTo>
                    <a:pt x="268938" y="142241"/>
                  </a:lnTo>
                  <a:lnTo>
                    <a:pt x="269819" y="127892"/>
                  </a:lnTo>
                  <a:lnTo>
                    <a:pt x="269894" y="114112"/>
                  </a:lnTo>
                  <a:lnTo>
                    <a:pt x="269129" y="101038"/>
                  </a:lnTo>
                  <a:lnTo>
                    <a:pt x="267464" y="88785"/>
                  </a:lnTo>
                  <a:lnTo>
                    <a:pt x="264743" y="77541"/>
                  </a:lnTo>
                  <a:lnTo>
                    <a:pt x="260985" y="67308"/>
                  </a:lnTo>
                  <a:lnTo>
                    <a:pt x="256343" y="57942"/>
                  </a:lnTo>
                  <a:lnTo>
                    <a:pt x="251009" y="49256"/>
                  </a:lnTo>
                  <a:lnTo>
                    <a:pt x="245160" y="41081"/>
                  </a:lnTo>
                  <a:lnTo>
                    <a:pt x="238776" y="33435"/>
                  </a:lnTo>
                  <a:lnTo>
                    <a:pt x="231659" y="26519"/>
                  </a:lnTo>
                  <a:lnTo>
                    <a:pt x="223756" y="20388"/>
                  </a:lnTo>
                  <a:lnTo>
                    <a:pt x="214990" y="15117"/>
                  </a:lnTo>
                  <a:lnTo>
                    <a:pt x="205196" y="10875"/>
                  </a:lnTo>
                  <a:lnTo>
                    <a:pt x="194395" y="7653"/>
                  </a:lnTo>
                  <a:lnTo>
                    <a:pt x="183154" y="5298"/>
                  </a:lnTo>
                  <a:lnTo>
                    <a:pt x="171280" y="3371"/>
                  </a:lnTo>
                  <a:lnTo>
                    <a:pt x="156614" y="1702"/>
                  </a:lnTo>
                  <a:lnTo>
                    <a:pt x="1353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406475" y="5490216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85821" y="2867"/>
                  </a:lnTo>
                  <a:lnTo>
                    <a:pt x="76194" y="5009"/>
                  </a:lnTo>
                  <a:lnTo>
                    <a:pt x="64921" y="6612"/>
                  </a:lnTo>
                  <a:lnTo>
                    <a:pt x="52692" y="7795"/>
                  </a:lnTo>
                  <a:lnTo>
                    <a:pt x="39603" y="8773"/>
                  </a:lnTo>
                  <a:lnTo>
                    <a:pt x="23383" y="96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779591" y="5227004"/>
              <a:ext cx="142782" cy="536954"/>
            </a:xfrm>
            <a:custGeom>
              <a:avLst/>
              <a:gdLst/>
              <a:ahLst/>
              <a:cxnLst/>
              <a:rect l="0" t="0" r="0" b="0"/>
              <a:pathLst>
                <a:path w="142782" h="536954">
                  <a:moveTo>
                    <a:pt x="90138" y="536953"/>
                  </a:moveTo>
                  <a:lnTo>
                    <a:pt x="87271" y="528018"/>
                  </a:lnTo>
                  <a:lnTo>
                    <a:pt x="85129" y="518391"/>
                  </a:lnTo>
                  <a:lnTo>
                    <a:pt x="83522" y="507108"/>
                  </a:lnTo>
                  <a:lnTo>
                    <a:pt x="82168" y="494613"/>
                  </a:lnTo>
                  <a:lnTo>
                    <a:pt x="80671" y="481782"/>
                  </a:lnTo>
                  <a:lnTo>
                    <a:pt x="78825" y="469155"/>
                  </a:lnTo>
                  <a:lnTo>
                    <a:pt x="76758" y="456599"/>
                  </a:lnTo>
                  <a:lnTo>
                    <a:pt x="74826" y="443507"/>
                  </a:lnTo>
                  <a:lnTo>
                    <a:pt x="73221" y="429555"/>
                  </a:lnTo>
                  <a:lnTo>
                    <a:pt x="71651" y="414728"/>
                  </a:lnTo>
                  <a:lnTo>
                    <a:pt x="69458" y="399158"/>
                  </a:lnTo>
                  <a:lnTo>
                    <a:pt x="66319" y="383019"/>
                  </a:lnTo>
                  <a:lnTo>
                    <a:pt x="62396" y="366790"/>
                  </a:lnTo>
                  <a:lnTo>
                    <a:pt x="58146" y="351207"/>
                  </a:lnTo>
                  <a:lnTo>
                    <a:pt x="53878" y="336608"/>
                  </a:lnTo>
                  <a:lnTo>
                    <a:pt x="49725" y="322501"/>
                  </a:lnTo>
                  <a:lnTo>
                    <a:pt x="45717" y="307810"/>
                  </a:lnTo>
                  <a:lnTo>
                    <a:pt x="41841" y="291954"/>
                  </a:lnTo>
                  <a:lnTo>
                    <a:pt x="38069" y="274860"/>
                  </a:lnTo>
                  <a:lnTo>
                    <a:pt x="34377" y="256695"/>
                  </a:lnTo>
                  <a:lnTo>
                    <a:pt x="30741" y="237699"/>
                  </a:lnTo>
                  <a:lnTo>
                    <a:pt x="27145" y="218416"/>
                  </a:lnTo>
                  <a:lnTo>
                    <a:pt x="23578" y="199639"/>
                  </a:lnTo>
                  <a:lnTo>
                    <a:pt x="20028" y="181758"/>
                  </a:lnTo>
                  <a:lnTo>
                    <a:pt x="16492" y="164807"/>
                  </a:lnTo>
                  <a:lnTo>
                    <a:pt x="12965" y="148649"/>
                  </a:lnTo>
                  <a:lnTo>
                    <a:pt x="9448" y="133110"/>
                  </a:lnTo>
                  <a:lnTo>
                    <a:pt x="6104" y="118027"/>
                  </a:lnTo>
                  <a:lnTo>
                    <a:pt x="3237" y="103272"/>
                  </a:lnTo>
                  <a:lnTo>
                    <a:pt x="995" y="88759"/>
                  </a:lnTo>
                  <a:lnTo>
                    <a:pt x="0" y="74909"/>
                  </a:lnTo>
                  <a:lnTo>
                    <a:pt x="1379" y="62592"/>
                  </a:lnTo>
                  <a:lnTo>
                    <a:pt x="5533" y="52164"/>
                  </a:lnTo>
                  <a:lnTo>
                    <a:pt x="12070" y="43502"/>
                  </a:lnTo>
                  <a:lnTo>
                    <a:pt x="20203" y="36286"/>
                  </a:lnTo>
                  <a:lnTo>
                    <a:pt x="29302" y="30175"/>
                  </a:lnTo>
                  <a:lnTo>
                    <a:pt x="39137" y="25035"/>
                  </a:lnTo>
                  <a:lnTo>
                    <a:pt x="49781" y="20938"/>
                  </a:lnTo>
                  <a:lnTo>
                    <a:pt x="61225" y="17839"/>
                  </a:lnTo>
                  <a:lnTo>
                    <a:pt x="73196" y="15414"/>
                  </a:lnTo>
                  <a:lnTo>
                    <a:pt x="85238" y="13170"/>
                  </a:lnTo>
                  <a:lnTo>
                    <a:pt x="97069" y="10811"/>
                  </a:lnTo>
                  <a:lnTo>
                    <a:pt x="108154" y="8386"/>
                  </a:lnTo>
                  <a:lnTo>
                    <a:pt x="118713" y="5954"/>
                  </a:lnTo>
                  <a:lnTo>
                    <a:pt x="129670" y="3300"/>
                  </a:lnTo>
                  <a:lnTo>
                    <a:pt x="14278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743387" y="5506660"/>
              <a:ext cx="168457" cy="15143"/>
            </a:xfrm>
            <a:custGeom>
              <a:avLst/>
              <a:gdLst/>
              <a:ahLst/>
              <a:cxnLst/>
              <a:rect l="0" t="0" r="0" b="0"/>
              <a:pathLst>
                <a:path w="168457" h="15143">
                  <a:moveTo>
                    <a:pt x="168456" y="4613"/>
                  </a:moveTo>
                  <a:lnTo>
                    <a:pt x="159521" y="1813"/>
                  </a:lnTo>
                  <a:lnTo>
                    <a:pt x="149894" y="312"/>
                  </a:lnTo>
                  <a:lnTo>
                    <a:pt x="138606" y="0"/>
                  </a:lnTo>
                  <a:lnTo>
                    <a:pt x="125939" y="507"/>
                  </a:lnTo>
                  <a:lnTo>
                    <a:pt x="112459" y="1327"/>
                  </a:lnTo>
                  <a:lnTo>
                    <a:pt x="98592" y="2147"/>
                  </a:lnTo>
                  <a:lnTo>
                    <a:pt x="84729" y="3004"/>
                  </a:lnTo>
                  <a:lnTo>
                    <a:pt x="71286" y="4178"/>
                  </a:lnTo>
                  <a:lnTo>
                    <a:pt x="58447" y="5813"/>
                  </a:lnTo>
                  <a:lnTo>
                    <a:pt x="46455" y="7749"/>
                  </a:lnTo>
                  <a:lnTo>
                    <a:pt x="34431" y="9798"/>
                  </a:lnTo>
                  <a:lnTo>
                    <a:pt x="20202" y="12141"/>
                  </a:lnTo>
                  <a:lnTo>
                    <a:pt x="0" y="151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952202" y="5569342"/>
              <a:ext cx="170212" cy="128451"/>
            </a:xfrm>
            <a:custGeom>
              <a:avLst/>
              <a:gdLst/>
              <a:ahLst/>
              <a:cxnLst/>
              <a:rect l="0" t="0" r="0" b="0"/>
              <a:pathLst>
                <a:path w="170212" h="128451">
                  <a:moveTo>
                    <a:pt x="107040" y="15631"/>
                  </a:moveTo>
                  <a:lnTo>
                    <a:pt x="101039" y="9897"/>
                  </a:lnTo>
                  <a:lnTo>
                    <a:pt x="94194" y="5613"/>
                  </a:lnTo>
                  <a:lnTo>
                    <a:pt x="85806" y="2416"/>
                  </a:lnTo>
                  <a:lnTo>
                    <a:pt x="76179" y="400"/>
                  </a:lnTo>
                  <a:lnTo>
                    <a:pt x="65864" y="0"/>
                  </a:lnTo>
                  <a:lnTo>
                    <a:pt x="55265" y="1316"/>
                  </a:lnTo>
                  <a:lnTo>
                    <a:pt x="44913" y="4311"/>
                  </a:lnTo>
                  <a:lnTo>
                    <a:pt x="35510" y="8984"/>
                  </a:lnTo>
                  <a:lnTo>
                    <a:pt x="27344" y="15167"/>
                  </a:lnTo>
                  <a:lnTo>
                    <a:pt x="20356" y="22741"/>
                  </a:lnTo>
                  <a:lnTo>
                    <a:pt x="14340" y="31718"/>
                  </a:lnTo>
                  <a:lnTo>
                    <a:pt x="9075" y="41972"/>
                  </a:lnTo>
                  <a:lnTo>
                    <a:pt x="4689" y="53110"/>
                  </a:lnTo>
                  <a:lnTo>
                    <a:pt x="1639" y="64578"/>
                  </a:lnTo>
                  <a:lnTo>
                    <a:pt x="71" y="76025"/>
                  </a:lnTo>
                  <a:lnTo>
                    <a:pt x="0" y="87151"/>
                  </a:lnTo>
                  <a:lnTo>
                    <a:pt x="1472" y="97622"/>
                  </a:lnTo>
                  <a:lnTo>
                    <a:pt x="4358" y="107316"/>
                  </a:lnTo>
                  <a:lnTo>
                    <a:pt x="8567" y="115809"/>
                  </a:lnTo>
                  <a:lnTo>
                    <a:pt x="14132" y="122310"/>
                  </a:lnTo>
                  <a:lnTo>
                    <a:pt x="20944" y="126561"/>
                  </a:lnTo>
                  <a:lnTo>
                    <a:pt x="28617" y="128450"/>
                  </a:lnTo>
                  <a:lnTo>
                    <a:pt x="36605" y="127755"/>
                  </a:lnTo>
                  <a:lnTo>
                    <a:pt x="44567" y="124622"/>
                  </a:lnTo>
                  <a:lnTo>
                    <a:pt x="52369" y="119452"/>
                  </a:lnTo>
                  <a:lnTo>
                    <a:pt x="59988" y="112711"/>
                  </a:lnTo>
                  <a:lnTo>
                    <a:pt x="67436" y="104809"/>
                  </a:lnTo>
                  <a:lnTo>
                    <a:pt x="74421" y="95914"/>
                  </a:lnTo>
                  <a:lnTo>
                    <a:pt x="80361" y="85968"/>
                  </a:lnTo>
                  <a:lnTo>
                    <a:pt x="85038" y="75052"/>
                  </a:lnTo>
                  <a:lnTo>
                    <a:pt x="89113" y="64529"/>
                  </a:lnTo>
                  <a:lnTo>
                    <a:pt x="93988" y="57847"/>
                  </a:lnTo>
                  <a:lnTo>
                    <a:pt x="100106" y="56552"/>
                  </a:lnTo>
                  <a:lnTo>
                    <a:pt x="107010" y="58674"/>
                  </a:lnTo>
                  <a:lnTo>
                    <a:pt x="114624" y="62062"/>
                  </a:lnTo>
                  <a:lnTo>
                    <a:pt x="122925" y="64675"/>
                  </a:lnTo>
                  <a:lnTo>
                    <a:pt x="131805" y="65552"/>
                  </a:lnTo>
                  <a:lnTo>
                    <a:pt x="140684" y="64879"/>
                  </a:lnTo>
                  <a:lnTo>
                    <a:pt x="149415" y="63475"/>
                  </a:lnTo>
                  <a:lnTo>
                    <a:pt x="158764" y="61205"/>
                  </a:lnTo>
                  <a:lnTo>
                    <a:pt x="170211" y="577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132942" y="5492430"/>
              <a:ext cx="221099" cy="145186"/>
            </a:xfrm>
            <a:custGeom>
              <a:avLst/>
              <a:gdLst/>
              <a:ahLst/>
              <a:cxnLst/>
              <a:rect l="0" t="0" r="0" b="0"/>
              <a:pathLst>
                <a:path w="221099" h="145186">
                  <a:moveTo>
                    <a:pt x="0" y="50429"/>
                  </a:moveTo>
                  <a:lnTo>
                    <a:pt x="67" y="62164"/>
                  </a:lnTo>
                  <a:lnTo>
                    <a:pt x="707" y="73293"/>
                  </a:lnTo>
                  <a:lnTo>
                    <a:pt x="2003" y="84886"/>
                  </a:lnTo>
                  <a:lnTo>
                    <a:pt x="3863" y="96875"/>
                  </a:lnTo>
                  <a:lnTo>
                    <a:pt x="6180" y="108887"/>
                  </a:lnTo>
                  <a:lnTo>
                    <a:pt x="8851" y="120621"/>
                  </a:lnTo>
                  <a:lnTo>
                    <a:pt x="11929" y="129589"/>
                  </a:lnTo>
                  <a:lnTo>
                    <a:pt x="14838" y="132510"/>
                  </a:lnTo>
                  <a:lnTo>
                    <a:pt x="16434" y="129955"/>
                  </a:lnTo>
                  <a:lnTo>
                    <a:pt x="16613" y="123503"/>
                  </a:lnTo>
                  <a:lnTo>
                    <a:pt x="15670" y="114620"/>
                  </a:lnTo>
                  <a:lnTo>
                    <a:pt x="13917" y="104507"/>
                  </a:lnTo>
                  <a:lnTo>
                    <a:pt x="11608" y="93882"/>
                  </a:lnTo>
                  <a:lnTo>
                    <a:pt x="9248" y="83098"/>
                  </a:lnTo>
                  <a:lnTo>
                    <a:pt x="7576" y="72303"/>
                  </a:lnTo>
                  <a:lnTo>
                    <a:pt x="6944" y="61558"/>
                  </a:lnTo>
                  <a:lnTo>
                    <a:pt x="7675" y="51201"/>
                  </a:lnTo>
                  <a:lnTo>
                    <a:pt x="10217" y="41841"/>
                  </a:lnTo>
                  <a:lnTo>
                    <a:pt x="14635" y="33738"/>
                  </a:lnTo>
                  <a:lnTo>
                    <a:pt x="20685" y="27142"/>
                  </a:lnTo>
                  <a:lnTo>
                    <a:pt x="28026" y="22459"/>
                  </a:lnTo>
                  <a:lnTo>
                    <a:pt x="36325" y="19729"/>
                  </a:lnTo>
                  <a:lnTo>
                    <a:pt x="45147" y="19014"/>
                  </a:lnTo>
                  <a:lnTo>
                    <a:pt x="53981" y="20570"/>
                  </a:lnTo>
                  <a:lnTo>
                    <a:pt x="62542" y="24320"/>
                  </a:lnTo>
                  <a:lnTo>
                    <a:pt x="70593" y="29919"/>
                  </a:lnTo>
                  <a:lnTo>
                    <a:pt x="77854" y="36956"/>
                  </a:lnTo>
                  <a:lnTo>
                    <a:pt x="84266" y="44982"/>
                  </a:lnTo>
                  <a:lnTo>
                    <a:pt x="90234" y="51129"/>
                  </a:lnTo>
                  <a:lnTo>
                    <a:pt x="95720" y="52047"/>
                  </a:lnTo>
                  <a:lnTo>
                    <a:pt x="100081" y="48714"/>
                  </a:lnTo>
                  <a:lnTo>
                    <a:pt x="103659" y="42656"/>
                  </a:lnTo>
                  <a:lnTo>
                    <a:pt x="107064" y="35089"/>
                  </a:lnTo>
                  <a:lnTo>
                    <a:pt x="110865" y="26970"/>
                  </a:lnTo>
                  <a:lnTo>
                    <a:pt x="115306" y="18833"/>
                  </a:lnTo>
                  <a:lnTo>
                    <a:pt x="120551" y="11374"/>
                  </a:lnTo>
                  <a:lnTo>
                    <a:pt x="126808" y="5558"/>
                  </a:lnTo>
                  <a:lnTo>
                    <a:pt x="134080" y="1758"/>
                  </a:lnTo>
                  <a:lnTo>
                    <a:pt x="142060" y="0"/>
                  </a:lnTo>
                  <a:lnTo>
                    <a:pt x="150253" y="247"/>
                  </a:lnTo>
                  <a:lnTo>
                    <a:pt x="158347" y="2266"/>
                  </a:lnTo>
                  <a:lnTo>
                    <a:pt x="166068" y="5873"/>
                  </a:lnTo>
                  <a:lnTo>
                    <a:pt x="173099" y="11026"/>
                  </a:lnTo>
                  <a:lnTo>
                    <a:pt x="179343" y="17565"/>
                  </a:lnTo>
                  <a:lnTo>
                    <a:pt x="184875" y="25392"/>
                  </a:lnTo>
                  <a:lnTo>
                    <a:pt x="189833" y="34548"/>
                  </a:lnTo>
                  <a:lnTo>
                    <a:pt x="194357" y="44931"/>
                  </a:lnTo>
                  <a:lnTo>
                    <a:pt x="198568" y="56326"/>
                  </a:lnTo>
                  <a:lnTo>
                    <a:pt x="202557" y="68499"/>
                  </a:lnTo>
                  <a:lnTo>
                    <a:pt x="206387" y="81229"/>
                  </a:lnTo>
                  <a:lnTo>
                    <a:pt x="209957" y="93936"/>
                  </a:lnTo>
                  <a:lnTo>
                    <a:pt x="213354" y="107035"/>
                  </a:lnTo>
                  <a:lnTo>
                    <a:pt x="216879" y="122790"/>
                  </a:lnTo>
                  <a:lnTo>
                    <a:pt x="221098" y="1451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402209" y="5468321"/>
              <a:ext cx="108332" cy="144869"/>
            </a:xfrm>
            <a:custGeom>
              <a:avLst/>
              <a:gdLst/>
              <a:ahLst/>
              <a:cxnLst/>
              <a:rect l="0" t="0" r="0" b="0"/>
              <a:pathLst>
                <a:path w="108332" h="144869">
                  <a:moveTo>
                    <a:pt x="67645" y="11367"/>
                  </a:moveTo>
                  <a:lnTo>
                    <a:pt x="61710" y="5701"/>
                  </a:lnTo>
                  <a:lnTo>
                    <a:pt x="55505" y="2057"/>
                  </a:lnTo>
                  <a:lnTo>
                    <a:pt x="48414" y="156"/>
                  </a:lnTo>
                  <a:lnTo>
                    <a:pt x="40647" y="0"/>
                  </a:lnTo>
                  <a:lnTo>
                    <a:pt x="32649" y="1916"/>
                  </a:lnTo>
                  <a:lnTo>
                    <a:pt x="24717" y="5899"/>
                  </a:lnTo>
                  <a:lnTo>
                    <a:pt x="17288" y="11817"/>
                  </a:lnTo>
                  <a:lnTo>
                    <a:pt x="10992" y="19598"/>
                  </a:lnTo>
                  <a:lnTo>
                    <a:pt x="6066" y="29012"/>
                  </a:lnTo>
                  <a:lnTo>
                    <a:pt x="2574" y="39736"/>
                  </a:lnTo>
                  <a:lnTo>
                    <a:pt x="591" y="51450"/>
                  </a:lnTo>
                  <a:lnTo>
                    <a:pt x="0" y="63876"/>
                  </a:lnTo>
                  <a:lnTo>
                    <a:pt x="720" y="76642"/>
                  </a:lnTo>
                  <a:lnTo>
                    <a:pt x="2789" y="89284"/>
                  </a:lnTo>
                  <a:lnTo>
                    <a:pt x="6108" y="101555"/>
                  </a:lnTo>
                  <a:lnTo>
                    <a:pt x="10623" y="113082"/>
                  </a:lnTo>
                  <a:lnTo>
                    <a:pt x="16401" y="123298"/>
                  </a:lnTo>
                  <a:lnTo>
                    <a:pt x="23358" y="132008"/>
                  </a:lnTo>
                  <a:lnTo>
                    <a:pt x="31131" y="138855"/>
                  </a:lnTo>
                  <a:lnTo>
                    <a:pt x="39185" y="143182"/>
                  </a:lnTo>
                  <a:lnTo>
                    <a:pt x="47193" y="144868"/>
                  </a:lnTo>
                  <a:lnTo>
                    <a:pt x="55026" y="144240"/>
                  </a:lnTo>
                  <a:lnTo>
                    <a:pt x="62665" y="141775"/>
                  </a:lnTo>
                  <a:lnTo>
                    <a:pt x="70136" y="137928"/>
                  </a:lnTo>
                  <a:lnTo>
                    <a:pt x="77476" y="132757"/>
                  </a:lnTo>
                  <a:lnTo>
                    <a:pt x="84718" y="125939"/>
                  </a:lnTo>
                  <a:lnTo>
                    <a:pt x="91877" y="117430"/>
                  </a:lnTo>
                  <a:lnTo>
                    <a:pt x="98482" y="107446"/>
                  </a:lnTo>
                  <a:lnTo>
                    <a:pt x="103627" y="96295"/>
                  </a:lnTo>
                  <a:lnTo>
                    <a:pt x="106929" y="84279"/>
                  </a:lnTo>
                  <a:lnTo>
                    <a:pt x="108331" y="71804"/>
                  </a:lnTo>
                  <a:lnTo>
                    <a:pt x="107834" y="59362"/>
                  </a:lnTo>
                  <a:lnTo>
                    <a:pt x="105646" y="47240"/>
                  </a:lnTo>
                  <a:lnTo>
                    <a:pt x="102019" y="36143"/>
                  </a:lnTo>
                  <a:lnTo>
                    <a:pt x="96582" y="26311"/>
                  </a:lnTo>
                  <a:lnTo>
                    <a:pt x="86628" y="1800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554082" y="5427045"/>
              <a:ext cx="117825" cy="145422"/>
            </a:xfrm>
            <a:custGeom>
              <a:avLst/>
              <a:gdLst/>
              <a:ahLst/>
              <a:cxnLst/>
              <a:rect l="0" t="0" r="0" b="0"/>
              <a:pathLst>
                <a:path w="117825" h="145422">
                  <a:moveTo>
                    <a:pt x="0" y="21057"/>
                  </a:moveTo>
                  <a:lnTo>
                    <a:pt x="2933" y="29858"/>
                  </a:lnTo>
                  <a:lnTo>
                    <a:pt x="5716" y="38205"/>
                  </a:lnTo>
                  <a:lnTo>
                    <a:pt x="8611" y="46908"/>
                  </a:lnTo>
                  <a:lnTo>
                    <a:pt x="11478" y="56202"/>
                  </a:lnTo>
                  <a:lnTo>
                    <a:pt x="13995" y="66346"/>
                  </a:lnTo>
                  <a:lnTo>
                    <a:pt x="16015" y="77382"/>
                  </a:lnTo>
                  <a:lnTo>
                    <a:pt x="17873" y="88876"/>
                  </a:lnTo>
                  <a:lnTo>
                    <a:pt x="20264" y="100049"/>
                  </a:lnTo>
                  <a:lnTo>
                    <a:pt x="23548" y="110480"/>
                  </a:lnTo>
                  <a:lnTo>
                    <a:pt x="27908" y="119939"/>
                  </a:lnTo>
                  <a:lnTo>
                    <a:pt x="33518" y="128220"/>
                  </a:lnTo>
                  <a:lnTo>
                    <a:pt x="40334" y="135329"/>
                  </a:lnTo>
                  <a:lnTo>
                    <a:pt x="48165" y="140950"/>
                  </a:lnTo>
                  <a:lnTo>
                    <a:pt x="56785" y="144379"/>
                  </a:lnTo>
                  <a:lnTo>
                    <a:pt x="65977" y="145421"/>
                  </a:lnTo>
                  <a:lnTo>
                    <a:pt x="75248" y="144174"/>
                  </a:lnTo>
                  <a:lnTo>
                    <a:pt x="83858" y="140753"/>
                  </a:lnTo>
                  <a:lnTo>
                    <a:pt x="91459" y="135454"/>
                  </a:lnTo>
                  <a:lnTo>
                    <a:pt x="98053" y="128660"/>
                  </a:lnTo>
                  <a:lnTo>
                    <a:pt x="103797" y="120746"/>
                  </a:lnTo>
                  <a:lnTo>
                    <a:pt x="108877" y="112019"/>
                  </a:lnTo>
                  <a:lnTo>
                    <a:pt x="113137" y="102552"/>
                  </a:lnTo>
                  <a:lnTo>
                    <a:pt x="116103" y="92212"/>
                  </a:lnTo>
                  <a:lnTo>
                    <a:pt x="117618" y="81001"/>
                  </a:lnTo>
                  <a:lnTo>
                    <a:pt x="117824" y="69201"/>
                  </a:lnTo>
                  <a:lnTo>
                    <a:pt x="116974" y="57280"/>
                  </a:lnTo>
                  <a:lnTo>
                    <a:pt x="115333" y="45533"/>
                  </a:lnTo>
                  <a:lnTo>
                    <a:pt x="113274" y="34506"/>
                  </a:lnTo>
                  <a:lnTo>
                    <a:pt x="111072" y="23993"/>
                  </a:lnTo>
                  <a:lnTo>
                    <a:pt x="108537" y="1307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733066" y="5405988"/>
              <a:ext cx="139516" cy="200043"/>
            </a:xfrm>
            <a:custGeom>
              <a:avLst/>
              <a:gdLst/>
              <a:ahLst/>
              <a:cxnLst/>
              <a:rect l="0" t="0" r="0" b="0"/>
              <a:pathLst>
                <a:path w="139516" h="200043">
                  <a:moveTo>
                    <a:pt x="73699" y="0"/>
                  </a:moveTo>
                  <a:lnTo>
                    <a:pt x="64898" y="2934"/>
                  </a:lnTo>
                  <a:lnTo>
                    <a:pt x="56551" y="5716"/>
                  </a:lnTo>
                  <a:lnTo>
                    <a:pt x="47862" y="8625"/>
                  </a:lnTo>
                  <a:lnTo>
                    <a:pt x="39086" y="12011"/>
                  </a:lnTo>
                  <a:lnTo>
                    <a:pt x="30888" y="16473"/>
                  </a:lnTo>
                  <a:lnTo>
                    <a:pt x="23616" y="22243"/>
                  </a:lnTo>
                  <a:lnTo>
                    <a:pt x="17772" y="29232"/>
                  </a:lnTo>
                  <a:lnTo>
                    <a:pt x="14136" y="37216"/>
                  </a:lnTo>
                  <a:lnTo>
                    <a:pt x="12931" y="45943"/>
                  </a:lnTo>
                  <a:lnTo>
                    <a:pt x="14225" y="54717"/>
                  </a:lnTo>
                  <a:lnTo>
                    <a:pt x="18203" y="62453"/>
                  </a:lnTo>
                  <a:lnTo>
                    <a:pt x="24687" y="68642"/>
                  </a:lnTo>
                  <a:lnTo>
                    <a:pt x="33088" y="73132"/>
                  </a:lnTo>
                  <a:lnTo>
                    <a:pt x="42620" y="75860"/>
                  </a:lnTo>
                  <a:lnTo>
                    <a:pt x="52725" y="77001"/>
                  </a:lnTo>
                  <a:lnTo>
                    <a:pt x="63099" y="77176"/>
                  </a:lnTo>
                  <a:lnTo>
                    <a:pt x="73588" y="77312"/>
                  </a:lnTo>
                  <a:lnTo>
                    <a:pt x="84118" y="77940"/>
                  </a:lnTo>
                  <a:lnTo>
                    <a:pt x="94493" y="79369"/>
                  </a:lnTo>
                  <a:lnTo>
                    <a:pt x="104395" y="81859"/>
                  </a:lnTo>
                  <a:lnTo>
                    <a:pt x="113679" y="85437"/>
                  </a:lnTo>
                  <a:lnTo>
                    <a:pt x="122050" y="90280"/>
                  </a:lnTo>
                  <a:lnTo>
                    <a:pt x="128995" y="96805"/>
                  </a:lnTo>
                  <a:lnTo>
                    <a:pt x="134359" y="105077"/>
                  </a:lnTo>
                  <a:lnTo>
                    <a:pt x="137977" y="114714"/>
                  </a:lnTo>
                  <a:lnTo>
                    <a:pt x="139515" y="125092"/>
                  </a:lnTo>
                  <a:lnTo>
                    <a:pt x="138989" y="135763"/>
                  </a:lnTo>
                  <a:lnTo>
                    <a:pt x="136535" y="146180"/>
                  </a:lnTo>
                  <a:lnTo>
                    <a:pt x="132231" y="155634"/>
                  </a:lnTo>
                  <a:lnTo>
                    <a:pt x="126297" y="163833"/>
                  </a:lnTo>
                  <a:lnTo>
                    <a:pt x="118891" y="170675"/>
                  </a:lnTo>
                  <a:lnTo>
                    <a:pt x="110026" y="176063"/>
                  </a:lnTo>
                  <a:lnTo>
                    <a:pt x="99843" y="180101"/>
                  </a:lnTo>
                  <a:lnTo>
                    <a:pt x="88583" y="183189"/>
                  </a:lnTo>
                  <a:lnTo>
                    <a:pt x="76501" y="185895"/>
                  </a:lnTo>
                  <a:lnTo>
                    <a:pt x="63832" y="188570"/>
                  </a:lnTo>
                  <a:lnTo>
                    <a:pt x="51166" y="191212"/>
                  </a:lnTo>
                  <a:lnTo>
                    <a:pt x="38099" y="193813"/>
                  </a:lnTo>
                  <a:lnTo>
                    <a:pt x="22370" y="196607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180890" y="5426030"/>
              <a:ext cx="110231" cy="199704"/>
            </a:xfrm>
            <a:custGeom>
              <a:avLst/>
              <a:gdLst/>
              <a:ahLst/>
              <a:cxnLst/>
              <a:rect l="0" t="0" r="0" b="0"/>
              <a:pathLst>
                <a:path w="110231" h="199704">
                  <a:moveTo>
                    <a:pt x="99658" y="11544"/>
                  </a:moveTo>
                  <a:lnTo>
                    <a:pt x="90789" y="5877"/>
                  </a:lnTo>
                  <a:lnTo>
                    <a:pt x="81802" y="2233"/>
                  </a:lnTo>
                  <a:lnTo>
                    <a:pt x="71816" y="328"/>
                  </a:lnTo>
                  <a:lnTo>
                    <a:pt x="61181" y="0"/>
                  </a:lnTo>
                  <a:lnTo>
                    <a:pt x="50667" y="1267"/>
                  </a:lnTo>
                  <a:lnTo>
                    <a:pt x="40715" y="3997"/>
                  </a:lnTo>
                  <a:lnTo>
                    <a:pt x="31428" y="8090"/>
                  </a:lnTo>
                  <a:lnTo>
                    <a:pt x="22740" y="13574"/>
                  </a:lnTo>
                  <a:lnTo>
                    <a:pt x="14548" y="20327"/>
                  </a:lnTo>
                  <a:lnTo>
                    <a:pt x="7388" y="27960"/>
                  </a:lnTo>
                  <a:lnTo>
                    <a:pt x="2389" y="35921"/>
                  </a:lnTo>
                  <a:lnTo>
                    <a:pt x="0" y="43856"/>
                  </a:lnTo>
                  <a:lnTo>
                    <a:pt x="362" y="51300"/>
                  </a:lnTo>
                  <a:lnTo>
                    <a:pt x="3647" y="57613"/>
                  </a:lnTo>
                  <a:lnTo>
                    <a:pt x="9633" y="62564"/>
                  </a:lnTo>
                  <a:lnTo>
                    <a:pt x="17684" y="66412"/>
                  </a:lnTo>
                  <a:lnTo>
                    <a:pt x="26973" y="69700"/>
                  </a:lnTo>
                  <a:lnTo>
                    <a:pt x="36913" y="72813"/>
                  </a:lnTo>
                  <a:lnTo>
                    <a:pt x="47174" y="76095"/>
                  </a:lnTo>
                  <a:lnTo>
                    <a:pt x="57587" y="79918"/>
                  </a:lnTo>
                  <a:lnTo>
                    <a:pt x="68061" y="84429"/>
                  </a:lnTo>
                  <a:lnTo>
                    <a:pt x="78230" y="89749"/>
                  </a:lnTo>
                  <a:lnTo>
                    <a:pt x="87460" y="96070"/>
                  </a:lnTo>
                  <a:lnTo>
                    <a:pt x="95475" y="103396"/>
                  </a:lnTo>
                  <a:lnTo>
                    <a:pt x="102010" y="111585"/>
                  </a:lnTo>
                  <a:lnTo>
                    <a:pt x="106652" y="120452"/>
                  </a:lnTo>
                  <a:lnTo>
                    <a:pt x="109360" y="129818"/>
                  </a:lnTo>
                  <a:lnTo>
                    <a:pt x="110230" y="139376"/>
                  </a:lnTo>
                  <a:lnTo>
                    <a:pt x="109310" y="148713"/>
                  </a:lnTo>
                  <a:lnTo>
                    <a:pt x="106796" y="157619"/>
                  </a:lnTo>
                  <a:lnTo>
                    <a:pt x="102671" y="166074"/>
                  </a:lnTo>
                  <a:lnTo>
                    <a:pt x="96630" y="174138"/>
                  </a:lnTo>
                  <a:lnTo>
                    <a:pt x="88682" y="181884"/>
                  </a:lnTo>
                  <a:lnTo>
                    <a:pt x="79262" y="188901"/>
                  </a:lnTo>
                  <a:lnTo>
                    <a:pt x="69030" y="194330"/>
                  </a:lnTo>
                  <a:lnTo>
                    <a:pt x="58456" y="197830"/>
                  </a:lnTo>
                  <a:lnTo>
                    <a:pt x="48038" y="199507"/>
                  </a:lnTo>
                  <a:lnTo>
                    <a:pt x="37265" y="199703"/>
                  </a:lnTo>
                  <a:lnTo>
                    <a:pt x="24079" y="197316"/>
                  </a:lnTo>
                  <a:lnTo>
                    <a:pt x="4901" y="19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333190" y="5311232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10529" y="0"/>
                  </a:moveTo>
                  <a:lnTo>
                    <a:pt x="10528" y="11869"/>
                  </a:lnTo>
                  <a:lnTo>
                    <a:pt x="10528" y="24278"/>
                  </a:lnTo>
                  <a:lnTo>
                    <a:pt x="10528" y="38470"/>
                  </a:lnTo>
                  <a:lnTo>
                    <a:pt x="10528" y="54350"/>
                  </a:lnTo>
                  <a:lnTo>
                    <a:pt x="10528" y="71643"/>
                  </a:lnTo>
                  <a:lnTo>
                    <a:pt x="10524" y="90028"/>
                  </a:lnTo>
                  <a:lnTo>
                    <a:pt x="10352" y="109054"/>
                  </a:lnTo>
                  <a:lnTo>
                    <a:pt x="9703" y="128185"/>
                  </a:lnTo>
                  <a:lnTo>
                    <a:pt x="8454" y="147113"/>
                  </a:lnTo>
                  <a:lnTo>
                    <a:pt x="6801" y="165582"/>
                  </a:lnTo>
                  <a:lnTo>
                    <a:pt x="5153" y="183296"/>
                  </a:lnTo>
                  <a:lnTo>
                    <a:pt x="3750" y="200176"/>
                  </a:lnTo>
                  <a:lnTo>
                    <a:pt x="2658" y="216309"/>
                  </a:lnTo>
                  <a:lnTo>
                    <a:pt x="1850" y="231845"/>
                  </a:lnTo>
                  <a:lnTo>
                    <a:pt x="1272" y="246913"/>
                  </a:lnTo>
                  <a:lnTo>
                    <a:pt x="866" y="261034"/>
                  </a:lnTo>
                  <a:lnTo>
                    <a:pt x="542" y="274508"/>
                  </a:lnTo>
                  <a:lnTo>
                    <a:pt x="270" y="288521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360349" y="5416517"/>
              <a:ext cx="88656" cy="178985"/>
            </a:xfrm>
            <a:custGeom>
              <a:avLst/>
              <a:gdLst/>
              <a:ahLst/>
              <a:cxnLst/>
              <a:rect l="0" t="0" r="0" b="0"/>
              <a:pathLst>
                <a:path w="88656" h="178985">
                  <a:moveTo>
                    <a:pt x="88655" y="0"/>
                  </a:moveTo>
                  <a:lnTo>
                    <a:pt x="79921" y="5867"/>
                  </a:lnTo>
                  <a:lnTo>
                    <a:pt x="72214" y="11431"/>
                  </a:lnTo>
                  <a:lnTo>
                    <a:pt x="64807" y="17231"/>
                  </a:lnTo>
                  <a:lnTo>
                    <a:pt x="57374" y="23312"/>
                  </a:lnTo>
                  <a:lnTo>
                    <a:pt x="49547" y="29642"/>
                  </a:lnTo>
                  <a:lnTo>
                    <a:pt x="41172" y="36170"/>
                  </a:lnTo>
                  <a:lnTo>
                    <a:pt x="32429" y="42846"/>
                  </a:lnTo>
                  <a:lnTo>
                    <a:pt x="23714" y="49628"/>
                  </a:lnTo>
                  <a:lnTo>
                    <a:pt x="15279" y="56490"/>
                  </a:lnTo>
                  <a:lnTo>
                    <a:pt x="7837" y="63572"/>
                  </a:lnTo>
                  <a:lnTo>
                    <a:pt x="2589" y="71166"/>
                  </a:lnTo>
                  <a:lnTo>
                    <a:pt x="0" y="79384"/>
                  </a:lnTo>
                  <a:lnTo>
                    <a:pt x="45" y="88022"/>
                  </a:lnTo>
                  <a:lnTo>
                    <a:pt x="2577" y="96667"/>
                  </a:lnTo>
                  <a:lnTo>
                    <a:pt x="7236" y="105074"/>
                  </a:lnTo>
                  <a:lnTo>
                    <a:pt x="13412" y="113176"/>
                  </a:lnTo>
                  <a:lnTo>
                    <a:pt x="20370" y="120996"/>
                  </a:lnTo>
                  <a:lnTo>
                    <a:pt x="27631" y="128589"/>
                  </a:lnTo>
                  <a:lnTo>
                    <a:pt x="34957" y="136009"/>
                  </a:lnTo>
                  <a:lnTo>
                    <a:pt x="42255" y="143306"/>
                  </a:lnTo>
                  <a:lnTo>
                    <a:pt x="49492" y="150505"/>
                  </a:lnTo>
                  <a:lnTo>
                    <a:pt x="56559" y="157333"/>
                  </a:lnTo>
                  <a:lnTo>
                    <a:pt x="64049" y="163884"/>
                  </a:lnTo>
                  <a:lnTo>
                    <a:pt x="73737" y="170735"/>
                  </a:lnTo>
                  <a:lnTo>
                    <a:pt x="88655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483302" y="5490216"/>
              <a:ext cx="7817" cy="105286"/>
            </a:xfrm>
            <a:custGeom>
              <a:avLst/>
              <a:gdLst/>
              <a:ahLst/>
              <a:cxnLst/>
              <a:rect l="0" t="0" r="0" b="0"/>
              <a:pathLst>
                <a:path w="7817" h="105286">
                  <a:moveTo>
                    <a:pt x="7816" y="0"/>
                  </a:moveTo>
                  <a:lnTo>
                    <a:pt x="4949" y="8869"/>
                  </a:lnTo>
                  <a:lnTo>
                    <a:pt x="2807" y="17855"/>
                  </a:lnTo>
                  <a:lnTo>
                    <a:pt x="1209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52" y="61009"/>
                  </a:lnTo>
                  <a:lnTo>
                    <a:pt x="1898" y="71641"/>
                  </a:lnTo>
                  <a:lnTo>
                    <a:pt x="3395" y="81835"/>
                  </a:lnTo>
                  <a:lnTo>
                    <a:pt x="5274" y="92483"/>
                  </a:lnTo>
                  <a:lnTo>
                    <a:pt x="7816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480589" y="53322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733273" y="5458631"/>
              <a:ext cx="115815" cy="157657"/>
            </a:xfrm>
            <a:custGeom>
              <a:avLst/>
              <a:gdLst/>
              <a:ahLst/>
              <a:cxnLst/>
              <a:rect l="0" t="0" r="0" b="0"/>
              <a:pathLst>
                <a:path w="115815" h="157657">
                  <a:moveTo>
                    <a:pt x="0" y="63171"/>
                  </a:moveTo>
                  <a:lnTo>
                    <a:pt x="2934" y="71972"/>
                  </a:lnTo>
                  <a:lnTo>
                    <a:pt x="5716" y="80319"/>
                  </a:lnTo>
                  <a:lnTo>
                    <a:pt x="8616" y="89018"/>
                  </a:lnTo>
                  <a:lnTo>
                    <a:pt x="11656" y="98139"/>
                  </a:lnTo>
                  <a:lnTo>
                    <a:pt x="14821" y="107633"/>
                  </a:lnTo>
                  <a:lnTo>
                    <a:pt x="18085" y="117425"/>
                  </a:lnTo>
                  <a:lnTo>
                    <a:pt x="21423" y="127439"/>
                  </a:lnTo>
                  <a:lnTo>
                    <a:pt x="24815" y="137613"/>
                  </a:lnTo>
                  <a:lnTo>
                    <a:pt x="28227" y="147829"/>
                  </a:lnTo>
                  <a:lnTo>
                    <a:pt x="31070" y="155561"/>
                  </a:lnTo>
                  <a:lnTo>
                    <a:pt x="32426" y="157656"/>
                  </a:lnTo>
                  <a:lnTo>
                    <a:pt x="32249" y="155082"/>
                  </a:lnTo>
                  <a:lnTo>
                    <a:pt x="30937" y="149469"/>
                  </a:lnTo>
                  <a:lnTo>
                    <a:pt x="29030" y="141823"/>
                  </a:lnTo>
                  <a:lnTo>
                    <a:pt x="27102" y="132565"/>
                  </a:lnTo>
                  <a:lnTo>
                    <a:pt x="25461" y="122007"/>
                  </a:lnTo>
                  <a:lnTo>
                    <a:pt x="24352" y="110608"/>
                  </a:lnTo>
                  <a:lnTo>
                    <a:pt x="24052" y="98939"/>
                  </a:lnTo>
                  <a:lnTo>
                    <a:pt x="24632" y="87339"/>
                  </a:lnTo>
                  <a:lnTo>
                    <a:pt x="26155" y="75934"/>
                  </a:lnTo>
                  <a:lnTo>
                    <a:pt x="28772" y="64740"/>
                  </a:lnTo>
                  <a:lnTo>
                    <a:pt x="32462" y="53737"/>
                  </a:lnTo>
                  <a:lnTo>
                    <a:pt x="37226" y="43212"/>
                  </a:lnTo>
                  <a:lnTo>
                    <a:pt x="43173" y="33742"/>
                  </a:lnTo>
                  <a:lnTo>
                    <a:pt x="50247" y="25560"/>
                  </a:lnTo>
                  <a:lnTo>
                    <a:pt x="58387" y="18725"/>
                  </a:lnTo>
                  <a:lnTo>
                    <a:pt x="68715" y="12616"/>
                  </a:lnTo>
                  <a:lnTo>
                    <a:pt x="85493" y="670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878846" y="5481342"/>
              <a:ext cx="138698" cy="119662"/>
            </a:xfrm>
            <a:custGeom>
              <a:avLst/>
              <a:gdLst/>
              <a:ahLst/>
              <a:cxnLst/>
              <a:rect l="0" t="0" r="0" b="0"/>
              <a:pathLst>
                <a:path w="138698" h="119662">
                  <a:moveTo>
                    <a:pt x="12355" y="40460"/>
                  </a:moveTo>
                  <a:lnTo>
                    <a:pt x="21223" y="43259"/>
                  </a:lnTo>
                  <a:lnTo>
                    <a:pt x="30210" y="44761"/>
                  </a:lnTo>
                  <a:lnTo>
                    <a:pt x="40192" y="45059"/>
                  </a:lnTo>
                  <a:lnTo>
                    <a:pt x="50654" y="44034"/>
                  </a:lnTo>
                  <a:lnTo>
                    <a:pt x="60520" y="41269"/>
                  </a:lnTo>
                  <a:lnTo>
                    <a:pt x="69205" y="36698"/>
                  </a:lnTo>
                  <a:lnTo>
                    <a:pt x="76148" y="30711"/>
                  </a:lnTo>
                  <a:lnTo>
                    <a:pt x="80594" y="23943"/>
                  </a:lnTo>
                  <a:lnTo>
                    <a:pt x="82384" y="16856"/>
                  </a:lnTo>
                  <a:lnTo>
                    <a:pt x="81668" y="10170"/>
                  </a:lnTo>
                  <a:lnTo>
                    <a:pt x="78618" y="4907"/>
                  </a:lnTo>
                  <a:lnTo>
                    <a:pt x="73573" y="1493"/>
                  </a:lnTo>
                  <a:lnTo>
                    <a:pt x="66955" y="0"/>
                  </a:lnTo>
                  <a:lnTo>
                    <a:pt x="59160" y="429"/>
                  </a:lnTo>
                  <a:lnTo>
                    <a:pt x="50525" y="2572"/>
                  </a:lnTo>
                  <a:lnTo>
                    <a:pt x="41630" y="6262"/>
                  </a:lnTo>
                  <a:lnTo>
                    <a:pt x="33272" y="11471"/>
                  </a:lnTo>
                  <a:lnTo>
                    <a:pt x="25839" y="18043"/>
                  </a:lnTo>
                  <a:lnTo>
                    <a:pt x="19359" y="25724"/>
                  </a:lnTo>
                  <a:lnTo>
                    <a:pt x="13690" y="34248"/>
                  </a:lnTo>
                  <a:lnTo>
                    <a:pt x="8661" y="43388"/>
                  </a:lnTo>
                  <a:lnTo>
                    <a:pt x="4434" y="52966"/>
                  </a:lnTo>
                  <a:lnTo>
                    <a:pt x="1491" y="62847"/>
                  </a:lnTo>
                  <a:lnTo>
                    <a:pt x="0" y="72929"/>
                  </a:lnTo>
                  <a:lnTo>
                    <a:pt x="150" y="82817"/>
                  </a:lnTo>
                  <a:lnTo>
                    <a:pt x="2303" y="91851"/>
                  </a:lnTo>
                  <a:lnTo>
                    <a:pt x="6464" y="99736"/>
                  </a:lnTo>
                  <a:lnTo>
                    <a:pt x="12512" y="106352"/>
                  </a:lnTo>
                  <a:lnTo>
                    <a:pt x="20384" y="111579"/>
                  </a:lnTo>
                  <a:lnTo>
                    <a:pt x="29859" y="115498"/>
                  </a:lnTo>
                  <a:lnTo>
                    <a:pt x="40455" y="118165"/>
                  </a:lnTo>
                  <a:lnTo>
                    <a:pt x="51550" y="119523"/>
                  </a:lnTo>
                  <a:lnTo>
                    <a:pt x="62748" y="119661"/>
                  </a:lnTo>
                  <a:lnTo>
                    <a:pt x="73875" y="118792"/>
                  </a:lnTo>
                  <a:lnTo>
                    <a:pt x="84879" y="117146"/>
                  </a:lnTo>
                  <a:lnTo>
                    <a:pt x="95748" y="114935"/>
                  </a:lnTo>
                  <a:lnTo>
                    <a:pt x="106051" y="112476"/>
                  </a:lnTo>
                  <a:lnTo>
                    <a:pt x="115933" y="109953"/>
                  </a:lnTo>
                  <a:lnTo>
                    <a:pt x="126264" y="107150"/>
                  </a:lnTo>
                  <a:lnTo>
                    <a:pt x="138697" y="1036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028071" y="5437574"/>
              <a:ext cx="119731" cy="150627"/>
            </a:xfrm>
            <a:custGeom>
              <a:avLst/>
              <a:gdLst/>
              <a:ahLst/>
              <a:cxnLst/>
              <a:rect l="0" t="0" r="0" b="0"/>
              <a:pathLst>
                <a:path w="119731" h="150627">
                  <a:moveTo>
                    <a:pt x="94757" y="0"/>
                  </a:moveTo>
                  <a:lnTo>
                    <a:pt x="85956" y="3001"/>
                  </a:lnTo>
                  <a:lnTo>
                    <a:pt x="77609" y="6423"/>
                  </a:lnTo>
                  <a:lnTo>
                    <a:pt x="68910" y="10615"/>
                  </a:lnTo>
                  <a:lnTo>
                    <a:pt x="59789" y="15342"/>
                  </a:lnTo>
                  <a:lnTo>
                    <a:pt x="50294" y="20175"/>
                  </a:lnTo>
                  <a:lnTo>
                    <a:pt x="40520" y="24861"/>
                  </a:lnTo>
                  <a:lnTo>
                    <a:pt x="31198" y="29643"/>
                  </a:lnTo>
                  <a:lnTo>
                    <a:pt x="23617" y="35141"/>
                  </a:lnTo>
                  <a:lnTo>
                    <a:pt x="18358" y="41643"/>
                  </a:lnTo>
                  <a:lnTo>
                    <a:pt x="15814" y="48635"/>
                  </a:lnTo>
                  <a:lnTo>
                    <a:pt x="16527" y="55036"/>
                  </a:lnTo>
                  <a:lnTo>
                    <a:pt x="20453" y="60268"/>
                  </a:lnTo>
                  <a:lnTo>
                    <a:pt x="26952" y="64424"/>
                  </a:lnTo>
                  <a:lnTo>
                    <a:pt x="35116" y="67977"/>
                  </a:lnTo>
                  <a:lnTo>
                    <a:pt x="44261" y="71292"/>
                  </a:lnTo>
                  <a:lnTo>
                    <a:pt x="53970" y="74553"/>
                  </a:lnTo>
                  <a:lnTo>
                    <a:pt x="64004" y="77837"/>
                  </a:lnTo>
                  <a:lnTo>
                    <a:pt x="74225" y="81171"/>
                  </a:lnTo>
                  <a:lnTo>
                    <a:pt x="84391" y="84718"/>
                  </a:lnTo>
                  <a:lnTo>
                    <a:pt x="94152" y="88778"/>
                  </a:lnTo>
                  <a:lnTo>
                    <a:pt x="103332" y="93477"/>
                  </a:lnTo>
                  <a:lnTo>
                    <a:pt x="111294" y="98938"/>
                  </a:lnTo>
                  <a:lnTo>
                    <a:pt x="116901" y="105360"/>
                  </a:lnTo>
                  <a:lnTo>
                    <a:pt x="119730" y="112743"/>
                  </a:lnTo>
                  <a:lnTo>
                    <a:pt x="119678" y="120463"/>
                  </a:lnTo>
                  <a:lnTo>
                    <a:pt x="116611" y="127418"/>
                  </a:lnTo>
                  <a:lnTo>
                    <a:pt x="110773" y="133056"/>
                  </a:lnTo>
                  <a:lnTo>
                    <a:pt x="102823" y="137499"/>
                  </a:lnTo>
                  <a:lnTo>
                    <a:pt x="93602" y="141253"/>
                  </a:lnTo>
                  <a:lnTo>
                    <a:pt x="83709" y="144696"/>
                  </a:lnTo>
                  <a:lnTo>
                    <a:pt x="73479" y="147705"/>
                  </a:lnTo>
                  <a:lnTo>
                    <a:pt x="63086" y="149756"/>
                  </a:lnTo>
                  <a:lnTo>
                    <a:pt x="52626" y="150626"/>
                  </a:lnTo>
                  <a:lnTo>
                    <a:pt x="42401" y="150546"/>
                  </a:lnTo>
                  <a:lnTo>
                    <a:pt x="31836" y="150027"/>
                  </a:lnTo>
                  <a:lnTo>
                    <a:pt x="18885" y="14902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208264" y="5500745"/>
              <a:ext cx="112841" cy="88632"/>
            </a:xfrm>
            <a:custGeom>
              <a:avLst/>
              <a:gdLst/>
              <a:ahLst/>
              <a:cxnLst/>
              <a:rect l="0" t="0" r="0" b="0"/>
              <a:pathLst>
                <a:path w="112841" h="88632">
                  <a:moveTo>
                    <a:pt x="83020" y="0"/>
                  </a:moveTo>
                  <a:lnTo>
                    <a:pt x="71419" y="133"/>
                  </a:lnTo>
                  <a:lnTo>
                    <a:pt x="61571" y="1414"/>
                  </a:lnTo>
                  <a:lnTo>
                    <a:pt x="52565" y="4007"/>
                  </a:lnTo>
                  <a:lnTo>
                    <a:pt x="44124" y="7726"/>
                  </a:lnTo>
                  <a:lnTo>
                    <a:pt x="36097" y="12359"/>
                  </a:lnTo>
                  <a:lnTo>
                    <a:pt x="28378" y="17697"/>
                  </a:lnTo>
                  <a:lnTo>
                    <a:pt x="21047" y="23717"/>
                  </a:lnTo>
                  <a:lnTo>
                    <a:pt x="14344" y="30580"/>
                  </a:lnTo>
                  <a:lnTo>
                    <a:pt x="8366" y="38300"/>
                  </a:lnTo>
                  <a:lnTo>
                    <a:pt x="3539" y="46600"/>
                  </a:lnTo>
                  <a:lnTo>
                    <a:pt x="658" y="55017"/>
                  </a:lnTo>
                  <a:lnTo>
                    <a:pt x="0" y="63261"/>
                  </a:lnTo>
                  <a:lnTo>
                    <a:pt x="1849" y="70915"/>
                  </a:lnTo>
                  <a:lnTo>
                    <a:pt x="6738" y="77369"/>
                  </a:lnTo>
                  <a:lnTo>
                    <a:pt x="14651" y="82405"/>
                  </a:lnTo>
                  <a:lnTo>
                    <a:pt x="24828" y="85971"/>
                  </a:lnTo>
                  <a:lnTo>
                    <a:pt x="36090" y="88006"/>
                  </a:lnTo>
                  <a:lnTo>
                    <a:pt x="47649" y="88631"/>
                  </a:lnTo>
                  <a:lnTo>
                    <a:pt x="58980" y="87935"/>
                  </a:lnTo>
                  <a:lnTo>
                    <a:pt x="69654" y="85881"/>
                  </a:lnTo>
                  <a:lnTo>
                    <a:pt x="79525" y="82572"/>
                  </a:lnTo>
                  <a:lnTo>
                    <a:pt x="88491" y="78065"/>
                  </a:lnTo>
                  <a:lnTo>
                    <a:pt x="96384" y="72291"/>
                  </a:lnTo>
                  <a:lnTo>
                    <a:pt x="103203" y="65332"/>
                  </a:lnTo>
                  <a:lnTo>
                    <a:pt x="108616" y="57390"/>
                  </a:lnTo>
                  <a:lnTo>
                    <a:pt x="111898" y="48687"/>
                  </a:lnTo>
                  <a:lnTo>
                    <a:pt x="112840" y="39441"/>
                  </a:lnTo>
                  <a:lnTo>
                    <a:pt x="111425" y="30267"/>
                  </a:lnTo>
                  <a:lnTo>
                    <a:pt x="107116" y="21281"/>
                  </a:lnTo>
                  <a:lnTo>
                    <a:pt x="96183" y="11699"/>
                  </a:lnTo>
                  <a:lnTo>
                    <a:pt x="7249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354455" y="5448102"/>
              <a:ext cx="136871" cy="85436"/>
            </a:xfrm>
            <a:custGeom>
              <a:avLst/>
              <a:gdLst/>
              <a:ahLst/>
              <a:cxnLst/>
              <a:rect l="0" t="0" r="0" b="0"/>
              <a:pathLst>
                <a:path w="136871" h="85436">
                  <a:moveTo>
                    <a:pt x="0" y="52643"/>
                  </a:moveTo>
                  <a:lnTo>
                    <a:pt x="5867" y="61444"/>
                  </a:lnTo>
                  <a:lnTo>
                    <a:pt x="11431" y="69791"/>
                  </a:lnTo>
                  <a:lnTo>
                    <a:pt x="17213" y="78412"/>
                  </a:lnTo>
                  <a:lnTo>
                    <a:pt x="22589" y="84679"/>
                  </a:lnTo>
                  <a:lnTo>
                    <a:pt x="26146" y="85435"/>
                  </a:lnTo>
                  <a:lnTo>
                    <a:pt x="27362" y="82024"/>
                  </a:lnTo>
                  <a:lnTo>
                    <a:pt x="27127" y="75995"/>
                  </a:lnTo>
                  <a:lnTo>
                    <a:pt x="26706" y="68338"/>
                  </a:lnTo>
                  <a:lnTo>
                    <a:pt x="26819" y="59669"/>
                  </a:lnTo>
                  <a:lnTo>
                    <a:pt x="28167" y="50687"/>
                  </a:lnTo>
                  <a:lnTo>
                    <a:pt x="31629" y="42241"/>
                  </a:lnTo>
                  <a:lnTo>
                    <a:pt x="37469" y="34739"/>
                  </a:lnTo>
                  <a:lnTo>
                    <a:pt x="45452" y="28375"/>
                  </a:lnTo>
                  <a:lnTo>
                    <a:pt x="55157" y="23312"/>
                  </a:lnTo>
                  <a:lnTo>
                    <a:pt x="66151" y="19493"/>
                  </a:lnTo>
                  <a:lnTo>
                    <a:pt x="77850" y="16519"/>
                  </a:lnTo>
                  <a:lnTo>
                    <a:pt x="90889" y="13355"/>
                  </a:lnTo>
                  <a:lnTo>
                    <a:pt x="108640" y="8605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549883" y="5258589"/>
              <a:ext cx="15143" cy="315856"/>
            </a:xfrm>
            <a:custGeom>
              <a:avLst/>
              <a:gdLst/>
              <a:ahLst/>
              <a:cxnLst/>
              <a:rect l="0" t="0" r="0" b="0"/>
              <a:pathLst>
                <a:path w="15143" h="315856">
                  <a:moveTo>
                    <a:pt x="4613" y="0"/>
                  </a:moveTo>
                  <a:lnTo>
                    <a:pt x="1813" y="8869"/>
                  </a:lnTo>
                  <a:lnTo>
                    <a:pt x="312" y="17855"/>
                  </a:lnTo>
                  <a:lnTo>
                    <a:pt x="0" y="27860"/>
                  </a:lnTo>
                  <a:lnTo>
                    <a:pt x="507" y="39186"/>
                  </a:lnTo>
                  <a:lnTo>
                    <a:pt x="1326" y="52294"/>
                  </a:lnTo>
                  <a:lnTo>
                    <a:pt x="2142" y="67255"/>
                  </a:lnTo>
                  <a:lnTo>
                    <a:pt x="2826" y="83670"/>
                  </a:lnTo>
                  <a:lnTo>
                    <a:pt x="3353" y="100896"/>
                  </a:lnTo>
                  <a:lnTo>
                    <a:pt x="3739" y="118477"/>
                  </a:lnTo>
                  <a:lnTo>
                    <a:pt x="4013" y="136176"/>
                  </a:lnTo>
                  <a:lnTo>
                    <a:pt x="4205" y="153890"/>
                  </a:lnTo>
                  <a:lnTo>
                    <a:pt x="4337" y="171577"/>
                  </a:lnTo>
                  <a:lnTo>
                    <a:pt x="4426" y="189064"/>
                  </a:lnTo>
                  <a:lnTo>
                    <a:pt x="4488" y="206046"/>
                  </a:lnTo>
                  <a:lnTo>
                    <a:pt x="4534" y="222395"/>
                  </a:lnTo>
                  <a:lnTo>
                    <a:pt x="4734" y="237985"/>
                  </a:lnTo>
                  <a:lnTo>
                    <a:pt x="5401" y="252617"/>
                  </a:lnTo>
                  <a:lnTo>
                    <a:pt x="6662" y="266261"/>
                  </a:lnTo>
                  <a:lnTo>
                    <a:pt x="8332" y="278600"/>
                  </a:lnTo>
                  <a:lnTo>
                    <a:pt x="10165" y="290154"/>
                  </a:lnTo>
                  <a:lnTo>
                    <a:pt x="12325" y="301937"/>
                  </a:lnTo>
                  <a:lnTo>
                    <a:pt x="15142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375511" y="5342817"/>
              <a:ext cx="305328" cy="63172"/>
            </a:xfrm>
            <a:custGeom>
              <a:avLst/>
              <a:gdLst/>
              <a:ahLst/>
              <a:cxnLst/>
              <a:rect l="0" t="0" r="0" b="0"/>
              <a:pathLst>
                <a:path w="305328" h="63172">
                  <a:moveTo>
                    <a:pt x="305327" y="63171"/>
                  </a:moveTo>
                  <a:lnTo>
                    <a:pt x="296459" y="57371"/>
                  </a:lnTo>
                  <a:lnTo>
                    <a:pt x="287472" y="52447"/>
                  </a:lnTo>
                  <a:lnTo>
                    <a:pt x="277477" y="47944"/>
                  </a:lnTo>
                  <a:lnTo>
                    <a:pt x="266496" y="43723"/>
                  </a:lnTo>
                  <a:lnTo>
                    <a:pt x="254685" y="39709"/>
                  </a:lnTo>
                  <a:lnTo>
                    <a:pt x="242222" y="35848"/>
                  </a:lnTo>
                  <a:lnTo>
                    <a:pt x="229111" y="32096"/>
                  </a:lnTo>
                  <a:lnTo>
                    <a:pt x="215182" y="28420"/>
                  </a:lnTo>
                  <a:lnTo>
                    <a:pt x="200407" y="24798"/>
                  </a:lnTo>
                  <a:lnTo>
                    <a:pt x="184893" y="21212"/>
                  </a:lnTo>
                  <a:lnTo>
                    <a:pt x="168794" y="17652"/>
                  </a:lnTo>
                  <a:lnTo>
                    <a:pt x="152259" y="14112"/>
                  </a:lnTo>
                  <a:lnTo>
                    <a:pt x="135409" y="10752"/>
                  </a:lnTo>
                  <a:lnTo>
                    <a:pt x="118338" y="7876"/>
                  </a:lnTo>
                  <a:lnTo>
                    <a:pt x="101123" y="5610"/>
                  </a:lnTo>
                  <a:lnTo>
                    <a:pt x="83992" y="3915"/>
                  </a:lnTo>
                  <a:lnTo>
                    <a:pt x="65333" y="2511"/>
                  </a:lnTo>
                  <a:lnTo>
                    <a:pt x="40156" y="127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617667" y="5401380"/>
              <a:ext cx="217575" cy="178498"/>
            </a:xfrm>
            <a:custGeom>
              <a:avLst/>
              <a:gdLst/>
              <a:ahLst/>
              <a:cxnLst/>
              <a:rect l="0" t="0" r="0" b="0"/>
              <a:pathLst>
                <a:path w="217575" h="178498">
                  <a:moveTo>
                    <a:pt x="168456" y="4608"/>
                  </a:moveTo>
                  <a:lnTo>
                    <a:pt x="156788" y="1808"/>
                  </a:lnTo>
                  <a:lnTo>
                    <a:pt x="146299" y="306"/>
                  </a:lnTo>
                  <a:lnTo>
                    <a:pt x="135997" y="0"/>
                  </a:lnTo>
                  <a:lnTo>
                    <a:pt x="125696" y="679"/>
                  </a:lnTo>
                  <a:lnTo>
                    <a:pt x="115353" y="2147"/>
                  </a:lnTo>
                  <a:lnTo>
                    <a:pt x="104967" y="4221"/>
                  </a:lnTo>
                  <a:lnTo>
                    <a:pt x="94712" y="6903"/>
                  </a:lnTo>
                  <a:lnTo>
                    <a:pt x="84902" y="10374"/>
                  </a:lnTo>
                  <a:lnTo>
                    <a:pt x="75690" y="14674"/>
                  </a:lnTo>
                  <a:lnTo>
                    <a:pt x="67538" y="19865"/>
                  </a:lnTo>
                  <a:lnTo>
                    <a:pt x="61274" y="26106"/>
                  </a:lnTo>
                  <a:lnTo>
                    <a:pt x="57190" y="33368"/>
                  </a:lnTo>
                  <a:lnTo>
                    <a:pt x="55586" y="41007"/>
                  </a:lnTo>
                  <a:lnTo>
                    <a:pt x="57003" y="47908"/>
                  </a:lnTo>
                  <a:lnTo>
                    <a:pt x="61445" y="53505"/>
                  </a:lnTo>
                  <a:lnTo>
                    <a:pt x="68648" y="57751"/>
                  </a:lnTo>
                  <a:lnTo>
                    <a:pt x="78357" y="60840"/>
                  </a:lnTo>
                  <a:lnTo>
                    <a:pt x="90174" y="63032"/>
                  </a:lnTo>
                  <a:lnTo>
                    <a:pt x="103477" y="64727"/>
                  </a:lnTo>
                  <a:lnTo>
                    <a:pt x="117534" y="66422"/>
                  </a:lnTo>
                  <a:lnTo>
                    <a:pt x="131867" y="68392"/>
                  </a:lnTo>
                  <a:lnTo>
                    <a:pt x="146080" y="70873"/>
                  </a:lnTo>
                  <a:lnTo>
                    <a:pt x="159776" y="74144"/>
                  </a:lnTo>
                  <a:lnTo>
                    <a:pt x="172794" y="78282"/>
                  </a:lnTo>
                  <a:lnTo>
                    <a:pt x="184840" y="83518"/>
                  </a:lnTo>
                  <a:lnTo>
                    <a:pt x="195414" y="90314"/>
                  </a:lnTo>
                  <a:lnTo>
                    <a:pt x="204366" y="98771"/>
                  </a:lnTo>
                  <a:lnTo>
                    <a:pt x="211379" y="108536"/>
                  </a:lnTo>
                  <a:lnTo>
                    <a:pt x="215817" y="118998"/>
                  </a:lnTo>
                  <a:lnTo>
                    <a:pt x="217574" y="129726"/>
                  </a:lnTo>
                  <a:lnTo>
                    <a:pt x="216822" y="140181"/>
                  </a:lnTo>
                  <a:lnTo>
                    <a:pt x="213743" y="149661"/>
                  </a:lnTo>
                  <a:lnTo>
                    <a:pt x="208670" y="157877"/>
                  </a:lnTo>
                  <a:lnTo>
                    <a:pt x="201861" y="164732"/>
                  </a:lnTo>
                  <a:lnTo>
                    <a:pt x="193405" y="170126"/>
                  </a:lnTo>
                  <a:lnTo>
                    <a:pt x="183495" y="174161"/>
                  </a:lnTo>
                  <a:lnTo>
                    <a:pt x="172250" y="176907"/>
                  </a:lnTo>
                  <a:lnTo>
                    <a:pt x="159646" y="178317"/>
                  </a:lnTo>
                  <a:lnTo>
                    <a:pt x="145796" y="178497"/>
                  </a:lnTo>
                  <a:lnTo>
                    <a:pt x="130918" y="177824"/>
                  </a:lnTo>
                  <a:lnTo>
                    <a:pt x="115254" y="176843"/>
                  </a:lnTo>
                  <a:lnTo>
                    <a:pt x="99022" y="175892"/>
                  </a:lnTo>
                  <a:lnTo>
                    <a:pt x="82570" y="175102"/>
                  </a:lnTo>
                  <a:lnTo>
                    <a:pt x="64450" y="174412"/>
                  </a:lnTo>
                  <a:lnTo>
                    <a:pt x="39719" y="173767"/>
                  </a:lnTo>
                  <a:lnTo>
                    <a:pt x="0" y="1730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C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210569" y="178984"/>
            <a:ext cx="3892523" cy="458639"/>
            <a:chOff x="210569" y="178984"/>
            <a:chExt cx="3892523" cy="458639"/>
          </a:xfrm>
        </p:grpSpPr>
        <p:sp>
          <p:nvSpPr>
            <p:cNvPr id="2" name="Freeform 1"/>
            <p:cNvSpPr/>
            <p:nvPr/>
          </p:nvSpPr>
          <p:spPr>
            <a:xfrm>
              <a:off x="210569" y="410611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122202" y="0"/>
                  </a:lnTo>
                  <a:lnTo>
                    <a:pt x="108291" y="0"/>
                  </a:lnTo>
                  <a:lnTo>
                    <a:pt x="93802" y="0"/>
                  </a:lnTo>
                  <a:lnTo>
                    <a:pt x="78804" y="0"/>
                  </a:lnTo>
                  <a:lnTo>
                    <a:pt x="61955" y="0"/>
                  </a:lnTo>
                  <a:lnTo>
                    <a:pt x="3841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26424" y="178984"/>
              <a:ext cx="242157" cy="458639"/>
            </a:xfrm>
            <a:custGeom>
              <a:avLst/>
              <a:gdLst/>
              <a:ahLst/>
              <a:cxnLst/>
              <a:rect l="0" t="0" r="0" b="0"/>
              <a:pathLst>
                <a:path w="242157" h="458639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5" y="79102"/>
                  </a:lnTo>
                  <a:lnTo>
                    <a:pt x="178" y="93380"/>
                  </a:lnTo>
                  <a:lnTo>
                    <a:pt x="826" y="107107"/>
                  </a:lnTo>
                  <a:lnTo>
                    <a:pt x="2075" y="120162"/>
                  </a:lnTo>
                  <a:lnTo>
                    <a:pt x="3728" y="133080"/>
                  </a:lnTo>
                  <a:lnTo>
                    <a:pt x="5376" y="146898"/>
                  </a:lnTo>
                  <a:lnTo>
                    <a:pt x="6778" y="162127"/>
                  </a:lnTo>
                  <a:lnTo>
                    <a:pt x="7871" y="178614"/>
                  </a:lnTo>
                  <a:lnTo>
                    <a:pt x="8679" y="195831"/>
                  </a:lnTo>
                  <a:lnTo>
                    <a:pt x="9257" y="213384"/>
                  </a:lnTo>
                  <a:lnTo>
                    <a:pt x="9662" y="231220"/>
                  </a:lnTo>
                  <a:lnTo>
                    <a:pt x="9942" y="249553"/>
                  </a:lnTo>
                  <a:lnTo>
                    <a:pt x="10133" y="268469"/>
                  </a:lnTo>
                  <a:lnTo>
                    <a:pt x="10263" y="287764"/>
                  </a:lnTo>
                  <a:lnTo>
                    <a:pt x="10350" y="307030"/>
                  </a:lnTo>
                  <a:lnTo>
                    <a:pt x="10409" y="326027"/>
                  </a:lnTo>
                  <a:lnTo>
                    <a:pt x="10449" y="344530"/>
                  </a:lnTo>
                  <a:lnTo>
                    <a:pt x="10475" y="362261"/>
                  </a:lnTo>
                  <a:lnTo>
                    <a:pt x="10489" y="379146"/>
                  </a:lnTo>
                  <a:lnTo>
                    <a:pt x="10328" y="395111"/>
                  </a:lnTo>
                  <a:lnTo>
                    <a:pt x="9687" y="410001"/>
                  </a:lnTo>
                  <a:lnTo>
                    <a:pt x="8462" y="423817"/>
                  </a:lnTo>
                  <a:lnTo>
                    <a:pt x="7504" y="436063"/>
                  </a:lnTo>
                  <a:lnTo>
                    <a:pt x="8452" y="445706"/>
                  </a:lnTo>
                  <a:lnTo>
                    <a:pt x="12059" y="452411"/>
                  </a:lnTo>
                  <a:lnTo>
                    <a:pt x="18096" y="456455"/>
                  </a:lnTo>
                  <a:lnTo>
                    <a:pt x="25827" y="458355"/>
                  </a:lnTo>
                  <a:lnTo>
                    <a:pt x="34620" y="458638"/>
                  </a:lnTo>
                  <a:lnTo>
                    <a:pt x="44063" y="457748"/>
                  </a:lnTo>
                  <a:lnTo>
                    <a:pt x="53905" y="456030"/>
                  </a:lnTo>
                  <a:lnTo>
                    <a:pt x="63995" y="453746"/>
                  </a:lnTo>
                  <a:lnTo>
                    <a:pt x="74240" y="451404"/>
                  </a:lnTo>
                  <a:lnTo>
                    <a:pt x="84584" y="449745"/>
                  </a:lnTo>
                  <a:lnTo>
                    <a:pt x="94996" y="449109"/>
                  </a:lnTo>
                  <a:lnTo>
                    <a:pt x="105618" y="449327"/>
                  </a:lnTo>
                  <a:lnTo>
                    <a:pt x="116743" y="449928"/>
                  </a:lnTo>
                  <a:lnTo>
                    <a:pt x="128490" y="450589"/>
                  </a:lnTo>
                  <a:lnTo>
                    <a:pt x="140821" y="451165"/>
                  </a:lnTo>
                  <a:lnTo>
                    <a:pt x="153631" y="451618"/>
                  </a:lnTo>
                  <a:lnTo>
                    <a:pt x="166796" y="451954"/>
                  </a:lnTo>
                  <a:lnTo>
                    <a:pt x="179996" y="452195"/>
                  </a:lnTo>
                  <a:lnTo>
                    <a:pt x="194223" y="452390"/>
                  </a:lnTo>
                  <a:lnTo>
                    <a:pt x="212961" y="452557"/>
                  </a:lnTo>
                  <a:lnTo>
                    <a:pt x="242156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72441" y="442196"/>
              <a:ext cx="111953" cy="173762"/>
            </a:xfrm>
            <a:custGeom>
              <a:avLst/>
              <a:gdLst/>
              <a:ahLst/>
              <a:cxnLst/>
              <a:rect l="0" t="0" r="0" b="0"/>
              <a:pathLst>
                <a:path w="111953" h="173762">
                  <a:moveTo>
                    <a:pt x="27724" y="0"/>
                  </a:moveTo>
                  <a:lnTo>
                    <a:pt x="21924" y="6002"/>
                  </a:lnTo>
                  <a:lnTo>
                    <a:pt x="17000" y="12847"/>
                  </a:lnTo>
                  <a:lnTo>
                    <a:pt x="12502" y="21244"/>
                  </a:lnTo>
                  <a:lnTo>
                    <a:pt x="8454" y="31217"/>
                  </a:lnTo>
                  <a:lnTo>
                    <a:pt x="5088" y="42828"/>
                  </a:lnTo>
                  <a:lnTo>
                    <a:pt x="2485" y="55933"/>
                  </a:lnTo>
                  <a:lnTo>
                    <a:pt x="731" y="69936"/>
                  </a:lnTo>
                  <a:lnTo>
                    <a:pt x="0" y="83933"/>
                  </a:lnTo>
                  <a:lnTo>
                    <a:pt x="292" y="97411"/>
                  </a:lnTo>
                  <a:lnTo>
                    <a:pt x="1623" y="110235"/>
                  </a:lnTo>
                  <a:lnTo>
                    <a:pt x="4111" y="122461"/>
                  </a:lnTo>
                  <a:lnTo>
                    <a:pt x="7715" y="134194"/>
                  </a:lnTo>
                  <a:lnTo>
                    <a:pt x="12423" y="145226"/>
                  </a:lnTo>
                  <a:lnTo>
                    <a:pt x="18331" y="155045"/>
                  </a:lnTo>
                  <a:lnTo>
                    <a:pt x="25375" y="163449"/>
                  </a:lnTo>
                  <a:lnTo>
                    <a:pt x="33206" y="169908"/>
                  </a:lnTo>
                  <a:lnTo>
                    <a:pt x="41300" y="173434"/>
                  </a:lnTo>
                  <a:lnTo>
                    <a:pt x="49334" y="173761"/>
                  </a:lnTo>
                  <a:lnTo>
                    <a:pt x="57184" y="171234"/>
                  </a:lnTo>
                  <a:lnTo>
                    <a:pt x="64835" y="166423"/>
                  </a:lnTo>
                  <a:lnTo>
                    <a:pt x="72310" y="159897"/>
                  </a:lnTo>
                  <a:lnTo>
                    <a:pt x="79482" y="152130"/>
                  </a:lnTo>
                  <a:lnTo>
                    <a:pt x="86079" y="143489"/>
                  </a:lnTo>
                  <a:lnTo>
                    <a:pt x="91996" y="134238"/>
                  </a:lnTo>
                  <a:lnTo>
                    <a:pt x="97123" y="124402"/>
                  </a:lnTo>
                  <a:lnTo>
                    <a:pt x="101269" y="113807"/>
                  </a:lnTo>
                  <a:lnTo>
                    <a:pt x="104427" y="102417"/>
                  </a:lnTo>
                  <a:lnTo>
                    <a:pt x="106735" y="90325"/>
                  </a:lnTo>
                  <a:lnTo>
                    <a:pt x="108375" y="77675"/>
                  </a:lnTo>
                  <a:lnTo>
                    <a:pt x="109519" y="64626"/>
                  </a:lnTo>
                  <a:lnTo>
                    <a:pt x="110307" y="51901"/>
                  </a:lnTo>
                  <a:lnTo>
                    <a:pt x="110931" y="39532"/>
                  </a:lnTo>
                  <a:lnTo>
                    <a:pt x="111448" y="26436"/>
                  </a:lnTo>
                  <a:lnTo>
                    <a:pt x="111952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47564" y="446475"/>
              <a:ext cx="185641" cy="153650"/>
            </a:xfrm>
            <a:custGeom>
              <a:avLst/>
              <a:gdLst/>
              <a:ahLst/>
              <a:cxnLst/>
              <a:rect l="0" t="0" r="0" b="0"/>
              <a:pathLst>
                <a:path w="185641" h="153650">
                  <a:moveTo>
                    <a:pt x="0" y="48364"/>
                  </a:moveTo>
                  <a:lnTo>
                    <a:pt x="2867" y="57232"/>
                  </a:lnTo>
                  <a:lnTo>
                    <a:pt x="5009" y="66219"/>
                  </a:lnTo>
                  <a:lnTo>
                    <a:pt x="6617" y="76210"/>
                  </a:lnTo>
                  <a:lnTo>
                    <a:pt x="7970" y="87018"/>
                  </a:lnTo>
                  <a:lnTo>
                    <a:pt x="9467" y="98181"/>
                  </a:lnTo>
                  <a:lnTo>
                    <a:pt x="11318" y="109386"/>
                  </a:lnTo>
                  <a:lnTo>
                    <a:pt x="13557" y="120498"/>
                  </a:lnTo>
                  <a:lnTo>
                    <a:pt x="16138" y="131483"/>
                  </a:lnTo>
                  <a:lnTo>
                    <a:pt x="18967" y="142271"/>
                  </a:lnTo>
                  <a:lnTo>
                    <a:pt x="21246" y="150152"/>
                  </a:lnTo>
                  <a:lnTo>
                    <a:pt x="22190" y="151724"/>
                  </a:lnTo>
                  <a:lnTo>
                    <a:pt x="22342" y="148018"/>
                  </a:lnTo>
                  <a:lnTo>
                    <a:pt x="22181" y="140557"/>
                  </a:lnTo>
                  <a:lnTo>
                    <a:pt x="21939" y="130278"/>
                  </a:lnTo>
                  <a:lnTo>
                    <a:pt x="21711" y="117875"/>
                  </a:lnTo>
                  <a:lnTo>
                    <a:pt x="21525" y="103910"/>
                  </a:lnTo>
                  <a:lnTo>
                    <a:pt x="21385" y="88829"/>
                  </a:lnTo>
                  <a:lnTo>
                    <a:pt x="21293" y="72977"/>
                  </a:lnTo>
                  <a:lnTo>
                    <a:pt x="21567" y="57088"/>
                  </a:lnTo>
                  <a:lnTo>
                    <a:pt x="22814" y="42256"/>
                  </a:lnTo>
                  <a:lnTo>
                    <a:pt x="25286" y="29004"/>
                  </a:lnTo>
                  <a:lnTo>
                    <a:pt x="28939" y="17979"/>
                  </a:lnTo>
                  <a:lnTo>
                    <a:pt x="34421" y="10439"/>
                  </a:lnTo>
                  <a:lnTo>
                    <a:pt x="41740" y="7059"/>
                  </a:lnTo>
                  <a:lnTo>
                    <a:pt x="49228" y="7491"/>
                  </a:lnTo>
                  <a:lnTo>
                    <a:pt x="56459" y="10920"/>
                  </a:lnTo>
                  <a:lnTo>
                    <a:pt x="63342" y="16544"/>
                  </a:lnTo>
                  <a:lnTo>
                    <a:pt x="69670" y="23720"/>
                  </a:lnTo>
                  <a:lnTo>
                    <a:pt x="75386" y="31928"/>
                  </a:lnTo>
                  <a:lnTo>
                    <a:pt x="81075" y="39208"/>
                  </a:lnTo>
                  <a:lnTo>
                    <a:pt x="86952" y="42589"/>
                  </a:lnTo>
                  <a:lnTo>
                    <a:pt x="92189" y="41540"/>
                  </a:lnTo>
                  <a:lnTo>
                    <a:pt x="96756" y="37150"/>
                  </a:lnTo>
                  <a:lnTo>
                    <a:pt x="100891" y="30564"/>
                  </a:lnTo>
                  <a:lnTo>
                    <a:pt x="105103" y="22909"/>
                  </a:lnTo>
                  <a:lnTo>
                    <a:pt x="110117" y="15312"/>
                  </a:lnTo>
                  <a:lnTo>
                    <a:pt x="116253" y="8373"/>
                  </a:lnTo>
                  <a:lnTo>
                    <a:pt x="123316" y="2883"/>
                  </a:lnTo>
                  <a:lnTo>
                    <a:pt x="130817" y="0"/>
                  </a:lnTo>
                  <a:lnTo>
                    <a:pt x="138410" y="103"/>
                  </a:lnTo>
                  <a:lnTo>
                    <a:pt x="145776" y="3086"/>
                  </a:lnTo>
                  <a:lnTo>
                    <a:pt x="152562" y="8734"/>
                  </a:lnTo>
                  <a:lnTo>
                    <a:pt x="158638" y="16634"/>
                  </a:lnTo>
                  <a:lnTo>
                    <a:pt x="164055" y="26137"/>
                  </a:lnTo>
                  <a:lnTo>
                    <a:pt x="168935" y="36481"/>
                  </a:lnTo>
                  <a:lnTo>
                    <a:pt x="173403" y="47173"/>
                  </a:lnTo>
                  <a:lnTo>
                    <a:pt x="177405" y="58126"/>
                  </a:lnTo>
                  <a:lnTo>
                    <a:pt x="180722" y="69545"/>
                  </a:lnTo>
                  <a:lnTo>
                    <a:pt x="183284" y="81516"/>
                  </a:lnTo>
                  <a:lnTo>
                    <a:pt x="184979" y="93778"/>
                  </a:lnTo>
                  <a:lnTo>
                    <a:pt x="185640" y="107208"/>
                  </a:lnTo>
                  <a:lnTo>
                    <a:pt x="184206" y="125223"/>
                  </a:lnTo>
                  <a:lnTo>
                    <a:pt x="178985" y="1536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31834" y="284269"/>
              <a:ext cx="141938" cy="327654"/>
            </a:xfrm>
            <a:custGeom>
              <a:avLst/>
              <a:gdLst/>
              <a:ahLst/>
              <a:cxnLst/>
              <a:rect l="0" t="0" r="0" b="0"/>
              <a:pathLst>
                <a:path w="141938" h="327654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0"/>
                  </a:lnTo>
                  <a:lnTo>
                    <a:pt x="177" y="54238"/>
                  </a:lnTo>
                  <a:lnTo>
                    <a:pt x="825" y="67099"/>
                  </a:lnTo>
                  <a:lnTo>
                    <a:pt x="2074" y="79508"/>
                  </a:lnTo>
                  <a:lnTo>
                    <a:pt x="3727" y="91795"/>
                  </a:lnTo>
                  <a:lnTo>
                    <a:pt x="5375" y="104644"/>
                  </a:lnTo>
                  <a:lnTo>
                    <a:pt x="6778" y="118398"/>
                  </a:lnTo>
                  <a:lnTo>
                    <a:pt x="7871" y="132908"/>
                  </a:lnTo>
                  <a:lnTo>
                    <a:pt x="8678" y="147727"/>
                  </a:lnTo>
                  <a:lnTo>
                    <a:pt x="9257" y="162549"/>
                  </a:lnTo>
                  <a:lnTo>
                    <a:pt x="9662" y="177248"/>
                  </a:lnTo>
                  <a:lnTo>
                    <a:pt x="9941" y="191796"/>
                  </a:lnTo>
                  <a:lnTo>
                    <a:pt x="10132" y="206209"/>
                  </a:lnTo>
                  <a:lnTo>
                    <a:pt x="10262" y="220514"/>
                  </a:lnTo>
                  <a:lnTo>
                    <a:pt x="10350" y="234739"/>
                  </a:lnTo>
                  <a:lnTo>
                    <a:pt x="10409" y="248807"/>
                  </a:lnTo>
                  <a:lnTo>
                    <a:pt x="10451" y="259295"/>
                  </a:lnTo>
                  <a:lnTo>
                    <a:pt x="10482" y="262055"/>
                  </a:lnTo>
                  <a:lnTo>
                    <a:pt x="10506" y="258666"/>
                  </a:lnTo>
                  <a:lnTo>
                    <a:pt x="10691" y="251479"/>
                  </a:lnTo>
                  <a:lnTo>
                    <a:pt x="11345" y="242306"/>
                  </a:lnTo>
                  <a:lnTo>
                    <a:pt x="12607" y="232214"/>
                  </a:lnTo>
                  <a:lnTo>
                    <a:pt x="14607" y="221904"/>
                  </a:lnTo>
                  <a:lnTo>
                    <a:pt x="17553" y="211933"/>
                  </a:lnTo>
                  <a:lnTo>
                    <a:pt x="21472" y="202546"/>
                  </a:lnTo>
                  <a:lnTo>
                    <a:pt x="26562" y="194079"/>
                  </a:lnTo>
                  <a:lnTo>
                    <a:pt x="33260" y="187055"/>
                  </a:lnTo>
                  <a:lnTo>
                    <a:pt x="41652" y="181628"/>
                  </a:lnTo>
                  <a:lnTo>
                    <a:pt x="51372" y="177794"/>
                  </a:lnTo>
                  <a:lnTo>
                    <a:pt x="61805" y="175578"/>
                  </a:lnTo>
                  <a:lnTo>
                    <a:pt x="72519" y="174831"/>
                  </a:lnTo>
                  <a:lnTo>
                    <a:pt x="83133" y="175444"/>
                  </a:lnTo>
                  <a:lnTo>
                    <a:pt x="93253" y="177443"/>
                  </a:lnTo>
                  <a:lnTo>
                    <a:pt x="102717" y="180719"/>
                  </a:lnTo>
                  <a:lnTo>
                    <a:pt x="111393" y="185375"/>
                  </a:lnTo>
                  <a:lnTo>
                    <a:pt x="119081" y="191780"/>
                  </a:lnTo>
                  <a:lnTo>
                    <a:pt x="125770" y="199981"/>
                  </a:lnTo>
                  <a:lnTo>
                    <a:pt x="131433" y="209742"/>
                  </a:lnTo>
                  <a:lnTo>
                    <a:pt x="135947" y="220736"/>
                  </a:lnTo>
                  <a:lnTo>
                    <a:pt x="139348" y="232639"/>
                  </a:lnTo>
                  <a:lnTo>
                    <a:pt x="141479" y="244867"/>
                  </a:lnTo>
                  <a:lnTo>
                    <a:pt x="141937" y="256609"/>
                  </a:lnTo>
                  <a:lnTo>
                    <a:pt x="140651" y="267463"/>
                  </a:lnTo>
                  <a:lnTo>
                    <a:pt x="137839" y="277392"/>
                  </a:lnTo>
                  <a:lnTo>
                    <a:pt x="133817" y="286529"/>
                  </a:lnTo>
                  <a:lnTo>
                    <a:pt x="128888" y="295044"/>
                  </a:lnTo>
                  <a:lnTo>
                    <a:pt x="123140" y="302934"/>
                  </a:lnTo>
                  <a:lnTo>
                    <a:pt x="116458" y="310022"/>
                  </a:lnTo>
                  <a:lnTo>
                    <a:pt x="108850" y="316268"/>
                  </a:lnTo>
                  <a:lnTo>
                    <a:pt x="100284" y="321447"/>
                  </a:lnTo>
                  <a:lnTo>
                    <a:pt x="90624" y="325096"/>
                  </a:lnTo>
                  <a:lnTo>
                    <a:pt x="79904" y="327102"/>
                  </a:lnTo>
                  <a:lnTo>
                    <a:pt x="68450" y="327653"/>
                  </a:lnTo>
                  <a:lnTo>
                    <a:pt x="56770" y="327042"/>
                  </a:lnTo>
                  <a:lnTo>
                    <a:pt x="45189" y="325564"/>
                  </a:lnTo>
                  <a:lnTo>
                    <a:pt x="34274" y="323617"/>
                  </a:lnTo>
                  <a:lnTo>
                    <a:pt x="23849" y="321501"/>
                  </a:lnTo>
                  <a:lnTo>
                    <a:pt x="13003" y="319039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95207" y="444693"/>
              <a:ext cx="120897" cy="152577"/>
            </a:xfrm>
            <a:custGeom>
              <a:avLst/>
              <a:gdLst/>
              <a:ahLst/>
              <a:cxnLst/>
              <a:rect l="0" t="0" r="0" b="0"/>
              <a:pathLst>
                <a:path w="120897" h="152577">
                  <a:moveTo>
                    <a:pt x="5083" y="60674"/>
                  </a:moveTo>
                  <a:lnTo>
                    <a:pt x="13951" y="63541"/>
                  </a:lnTo>
                  <a:lnTo>
                    <a:pt x="22938" y="65683"/>
                  </a:lnTo>
                  <a:lnTo>
                    <a:pt x="32929" y="67282"/>
                  </a:lnTo>
                  <a:lnTo>
                    <a:pt x="43736" y="68289"/>
                  </a:lnTo>
                  <a:lnTo>
                    <a:pt x="54899" y="68490"/>
                  </a:lnTo>
                  <a:lnTo>
                    <a:pt x="66096" y="67825"/>
                  </a:lnTo>
                  <a:lnTo>
                    <a:pt x="76862" y="66068"/>
                  </a:lnTo>
                  <a:lnTo>
                    <a:pt x="86550" y="62759"/>
                  </a:lnTo>
                  <a:lnTo>
                    <a:pt x="94896" y="57790"/>
                  </a:lnTo>
                  <a:lnTo>
                    <a:pt x="101496" y="51351"/>
                  </a:lnTo>
                  <a:lnTo>
                    <a:pt x="105655" y="43742"/>
                  </a:lnTo>
                  <a:lnTo>
                    <a:pt x="107220" y="35264"/>
                  </a:lnTo>
                  <a:lnTo>
                    <a:pt x="106169" y="26490"/>
                  </a:lnTo>
                  <a:lnTo>
                    <a:pt x="102357" y="18220"/>
                  </a:lnTo>
                  <a:lnTo>
                    <a:pt x="95984" y="10865"/>
                  </a:lnTo>
                  <a:lnTo>
                    <a:pt x="87657" y="4946"/>
                  </a:lnTo>
                  <a:lnTo>
                    <a:pt x="78176" y="1253"/>
                  </a:lnTo>
                  <a:lnTo>
                    <a:pt x="68108" y="0"/>
                  </a:lnTo>
                  <a:lnTo>
                    <a:pt x="57930" y="1091"/>
                  </a:lnTo>
                  <a:lnTo>
                    <a:pt x="48104" y="4398"/>
                  </a:lnTo>
                  <a:lnTo>
                    <a:pt x="38837" y="9619"/>
                  </a:lnTo>
                  <a:lnTo>
                    <a:pt x="30294" y="16357"/>
                  </a:lnTo>
                  <a:lnTo>
                    <a:pt x="22694" y="24233"/>
                  </a:lnTo>
                  <a:lnTo>
                    <a:pt x="16064" y="32936"/>
                  </a:lnTo>
                  <a:lnTo>
                    <a:pt x="10441" y="42386"/>
                  </a:lnTo>
                  <a:lnTo>
                    <a:pt x="5953" y="52714"/>
                  </a:lnTo>
                  <a:lnTo>
                    <a:pt x="2570" y="63918"/>
                  </a:lnTo>
                  <a:lnTo>
                    <a:pt x="450" y="75713"/>
                  </a:lnTo>
                  <a:lnTo>
                    <a:pt x="0" y="87630"/>
                  </a:lnTo>
                  <a:lnTo>
                    <a:pt x="1296" y="99383"/>
                  </a:lnTo>
                  <a:lnTo>
                    <a:pt x="4284" y="110716"/>
                  </a:lnTo>
                  <a:lnTo>
                    <a:pt x="8957" y="121326"/>
                  </a:lnTo>
                  <a:lnTo>
                    <a:pt x="15141" y="131114"/>
                  </a:lnTo>
                  <a:lnTo>
                    <a:pt x="22716" y="139669"/>
                  </a:lnTo>
                  <a:lnTo>
                    <a:pt x="31695" y="146212"/>
                  </a:lnTo>
                  <a:lnTo>
                    <a:pt x="41945" y="150496"/>
                  </a:lnTo>
                  <a:lnTo>
                    <a:pt x="52912" y="152576"/>
                  </a:lnTo>
                  <a:lnTo>
                    <a:pt x="63731" y="152543"/>
                  </a:lnTo>
                  <a:lnTo>
                    <a:pt x="73926" y="150671"/>
                  </a:lnTo>
                  <a:lnTo>
                    <a:pt x="83285" y="147257"/>
                  </a:lnTo>
                  <a:lnTo>
                    <a:pt x="92710" y="141987"/>
                  </a:lnTo>
                  <a:lnTo>
                    <a:pt x="104140" y="132169"/>
                  </a:lnTo>
                  <a:lnTo>
                    <a:pt x="120896" y="1133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44735" y="410611"/>
              <a:ext cx="160882" cy="188765"/>
            </a:xfrm>
            <a:custGeom>
              <a:avLst/>
              <a:gdLst/>
              <a:ahLst/>
              <a:cxnLst/>
              <a:rect l="0" t="0" r="0" b="0"/>
              <a:pathLst>
                <a:path w="160882" h="188765">
                  <a:moveTo>
                    <a:pt x="2954" y="84228"/>
                  </a:moveTo>
                  <a:lnTo>
                    <a:pt x="3021" y="95896"/>
                  </a:lnTo>
                  <a:lnTo>
                    <a:pt x="3661" y="106385"/>
                  </a:lnTo>
                  <a:lnTo>
                    <a:pt x="4957" y="116686"/>
                  </a:lnTo>
                  <a:lnTo>
                    <a:pt x="6817" y="126988"/>
                  </a:lnTo>
                  <a:lnTo>
                    <a:pt x="9134" y="137331"/>
                  </a:lnTo>
                  <a:lnTo>
                    <a:pt x="11800" y="147721"/>
                  </a:lnTo>
                  <a:lnTo>
                    <a:pt x="14724" y="158149"/>
                  </a:lnTo>
                  <a:lnTo>
                    <a:pt x="17831" y="168607"/>
                  </a:lnTo>
                  <a:lnTo>
                    <a:pt x="21041" y="179013"/>
                  </a:lnTo>
                  <a:lnTo>
                    <a:pt x="23442" y="186773"/>
                  </a:lnTo>
                  <a:lnTo>
                    <a:pt x="23967" y="188764"/>
                  </a:lnTo>
                  <a:lnTo>
                    <a:pt x="23014" y="186163"/>
                  </a:lnTo>
                  <a:lnTo>
                    <a:pt x="21113" y="180442"/>
                  </a:lnTo>
                  <a:lnTo>
                    <a:pt x="18624" y="172411"/>
                  </a:lnTo>
                  <a:lnTo>
                    <a:pt x="15768" y="162635"/>
                  </a:lnTo>
                  <a:lnTo>
                    <a:pt x="12679" y="151573"/>
                  </a:lnTo>
                  <a:lnTo>
                    <a:pt x="9444" y="139587"/>
                  </a:lnTo>
                  <a:lnTo>
                    <a:pt x="6123" y="126955"/>
                  </a:lnTo>
                  <a:lnTo>
                    <a:pt x="3077" y="114041"/>
                  </a:lnTo>
                  <a:lnTo>
                    <a:pt x="942" y="101293"/>
                  </a:lnTo>
                  <a:lnTo>
                    <a:pt x="0" y="88950"/>
                  </a:lnTo>
                  <a:lnTo>
                    <a:pt x="521" y="77373"/>
                  </a:lnTo>
                  <a:lnTo>
                    <a:pt x="2924" y="67122"/>
                  </a:lnTo>
                  <a:lnTo>
                    <a:pt x="7248" y="58377"/>
                  </a:lnTo>
                  <a:lnTo>
                    <a:pt x="13236" y="50995"/>
                  </a:lnTo>
                  <a:lnTo>
                    <a:pt x="20535" y="44713"/>
                  </a:lnTo>
                  <a:lnTo>
                    <a:pt x="28811" y="39260"/>
                  </a:lnTo>
                  <a:lnTo>
                    <a:pt x="37787" y="34407"/>
                  </a:lnTo>
                  <a:lnTo>
                    <a:pt x="47257" y="29980"/>
                  </a:lnTo>
                  <a:lnTo>
                    <a:pt x="57072" y="25847"/>
                  </a:lnTo>
                  <a:lnTo>
                    <a:pt x="67288" y="21916"/>
                  </a:lnTo>
                  <a:lnTo>
                    <a:pt x="78139" y="18123"/>
                  </a:lnTo>
                  <a:lnTo>
                    <a:pt x="89693" y="14427"/>
                  </a:lnTo>
                  <a:lnTo>
                    <a:pt x="101658" y="10951"/>
                  </a:lnTo>
                  <a:lnTo>
                    <a:pt x="114848" y="7626"/>
                  </a:lnTo>
                  <a:lnTo>
                    <a:pt x="132659" y="4161"/>
                  </a:lnTo>
                  <a:lnTo>
                    <a:pt x="16088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77937" y="406230"/>
              <a:ext cx="290975" cy="187098"/>
            </a:xfrm>
            <a:custGeom>
              <a:avLst/>
              <a:gdLst/>
              <a:ahLst/>
              <a:cxnLst/>
              <a:rect l="0" t="0" r="0" b="0"/>
              <a:pathLst>
                <a:path w="290975" h="187098">
                  <a:moveTo>
                    <a:pt x="122518" y="67552"/>
                  </a:moveTo>
                  <a:lnTo>
                    <a:pt x="119518" y="58751"/>
                  </a:lnTo>
                  <a:lnTo>
                    <a:pt x="116095" y="50404"/>
                  </a:lnTo>
                  <a:lnTo>
                    <a:pt x="111899" y="41710"/>
                  </a:lnTo>
                  <a:lnTo>
                    <a:pt x="106999" y="32762"/>
                  </a:lnTo>
                  <a:lnTo>
                    <a:pt x="101518" y="23915"/>
                  </a:lnTo>
                  <a:lnTo>
                    <a:pt x="95583" y="15394"/>
                  </a:lnTo>
                  <a:lnTo>
                    <a:pt x="89148" y="7897"/>
                  </a:lnTo>
                  <a:lnTo>
                    <a:pt x="82002" y="2613"/>
                  </a:lnTo>
                  <a:lnTo>
                    <a:pt x="74089" y="0"/>
                  </a:lnTo>
                  <a:lnTo>
                    <a:pt x="65657" y="29"/>
                  </a:lnTo>
                  <a:lnTo>
                    <a:pt x="57152" y="2551"/>
                  </a:lnTo>
                  <a:lnTo>
                    <a:pt x="48844" y="7213"/>
                  </a:lnTo>
                  <a:lnTo>
                    <a:pt x="40978" y="13729"/>
                  </a:lnTo>
                  <a:lnTo>
                    <a:pt x="33848" y="21981"/>
                  </a:lnTo>
                  <a:lnTo>
                    <a:pt x="27537" y="31741"/>
                  </a:lnTo>
                  <a:lnTo>
                    <a:pt x="21961" y="42545"/>
                  </a:lnTo>
                  <a:lnTo>
                    <a:pt x="16973" y="53787"/>
                  </a:lnTo>
                  <a:lnTo>
                    <a:pt x="12433" y="65092"/>
                  </a:lnTo>
                  <a:lnTo>
                    <a:pt x="8382" y="76461"/>
                  </a:lnTo>
                  <a:lnTo>
                    <a:pt x="5033" y="88161"/>
                  </a:lnTo>
                  <a:lnTo>
                    <a:pt x="2450" y="100325"/>
                  </a:lnTo>
                  <a:lnTo>
                    <a:pt x="715" y="112783"/>
                  </a:lnTo>
                  <a:lnTo>
                    <a:pt x="0" y="125154"/>
                  </a:lnTo>
                  <a:lnTo>
                    <a:pt x="303" y="137215"/>
                  </a:lnTo>
                  <a:lnTo>
                    <a:pt x="1642" y="148755"/>
                  </a:lnTo>
                  <a:lnTo>
                    <a:pt x="4136" y="159505"/>
                  </a:lnTo>
                  <a:lnTo>
                    <a:pt x="7740" y="169382"/>
                  </a:lnTo>
                  <a:lnTo>
                    <a:pt x="12277" y="177827"/>
                  </a:lnTo>
                  <a:lnTo>
                    <a:pt x="17539" y="183765"/>
                  </a:lnTo>
                  <a:lnTo>
                    <a:pt x="23332" y="186823"/>
                  </a:lnTo>
                  <a:lnTo>
                    <a:pt x="29338" y="187097"/>
                  </a:lnTo>
                  <a:lnTo>
                    <a:pt x="35136" y="184780"/>
                  </a:lnTo>
                  <a:lnTo>
                    <a:pt x="40514" y="180260"/>
                  </a:lnTo>
                  <a:lnTo>
                    <a:pt x="45446" y="174008"/>
                  </a:lnTo>
                  <a:lnTo>
                    <a:pt x="49993" y="166467"/>
                  </a:lnTo>
                  <a:lnTo>
                    <a:pt x="54238" y="157996"/>
                  </a:lnTo>
                  <a:lnTo>
                    <a:pt x="58260" y="148873"/>
                  </a:lnTo>
                  <a:lnTo>
                    <a:pt x="62121" y="139298"/>
                  </a:lnTo>
                  <a:lnTo>
                    <a:pt x="65866" y="129408"/>
                  </a:lnTo>
                  <a:lnTo>
                    <a:pt x="69366" y="119140"/>
                  </a:lnTo>
                  <a:lnTo>
                    <a:pt x="72337" y="108253"/>
                  </a:lnTo>
                  <a:lnTo>
                    <a:pt x="74681" y="96699"/>
                  </a:lnTo>
                  <a:lnTo>
                    <a:pt x="76943" y="85740"/>
                  </a:lnTo>
                  <a:lnTo>
                    <a:pt x="80069" y="79082"/>
                  </a:lnTo>
                  <a:lnTo>
                    <a:pt x="83905" y="78867"/>
                  </a:lnTo>
                  <a:lnTo>
                    <a:pt x="87684" y="83377"/>
                  </a:lnTo>
                  <a:lnTo>
                    <a:pt x="91279" y="90857"/>
                  </a:lnTo>
                  <a:lnTo>
                    <a:pt x="94767" y="99962"/>
                  </a:lnTo>
                  <a:lnTo>
                    <a:pt x="98221" y="109869"/>
                  </a:lnTo>
                  <a:lnTo>
                    <a:pt x="101840" y="119986"/>
                  </a:lnTo>
                  <a:lnTo>
                    <a:pt x="105943" y="129792"/>
                  </a:lnTo>
                  <a:lnTo>
                    <a:pt x="110667" y="139047"/>
                  </a:lnTo>
                  <a:lnTo>
                    <a:pt x="116144" y="147248"/>
                  </a:lnTo>
                  <a:lnTo>
                    <a:pt x="122576" y="153557"/>
                  </a:lnTo>
                  <a:lnTo>
                    <a:pt x="129969" y="157680"/>
                  </a:lnTo>
                  <a:lnTo>
                    <a:pt x="137866" y="159484"/>
                  </a:lnTo>
                  <a:lnTo>
                    <a:pt x="145473" y="158733"/>
                  </a:lnTo>
                  <a:lnTo>
                    <a:pt x="152361" y="155561"/>
                  </a:lnTo>
                  <a:lnTo>
                    <a:pt x="158458" y="150366"/>
                  </a:lnTo>
                  <a:lnTo>
                    <a:pt x="163860" y="143608"/>
                  </a:lnTo>
                  <a:lnTo>
                    <a:pt x="168722" y="135773"/>
                  </a:lnTo>
                  <a:lnTo>
                    <a:pt x="173413" y="129768"/>
                  </a:lnTo>
                  <a:lnTo>
                    <a:pt x="177700" y="129122"/>
                  </a:lnTo>
                  <a:lnTo>
                    <a:pt x="180725" y="133168"/>
                  </a:lnTo>
                  <a:lnTo>
                    <a:pt x="182604" y="140452"/>
                  </a:lnTo>
                  <a:lnTo>
                    <a:pt x="183003" y="147382"/>
                  </a:lnTo>
                  <a:lnTo>
                    <a:pt x="181804" y="149438"/>
                  </a:lnTo>
                  <a:lnTo>
                    <a:pt x="180224" y="146052"/>
                  </a:lnTo>
                  <a:lnTo>
                    <a:pt x="178831" y="138333"/>
                  </a:lnTo>
                  <a:lnTo>
                    <a:pt x="177748" y="127657"/>
                  </a:lnTo>
                  <a:lnTo>
                    <a:pt x="176954" y="115290"/>
                  </a:lnTo>
                  <a:lnTo>
                    <a:pt x="176394" y="102052"/>
                  </a:lnTo>
                  <a:lnTo>
                    <a:pt x="176174" y="88552"/>
                  </a:lnTo>
                  <a:lnTo>
                    <a:pt x="176552" y="75322"/>
                  </a:lnTo>
                  <a:lnTo>
                    <a:pt x="177630" y="62612"/>
                  </a:lnTo>
                  <a:lnTo>
                    <a:pt x="179676" y="50768"/>
                  </a:lnTo>
                  <a:lnTo>
                    <a:pt x="183185" y="40328"/>
                  </a:lnTo>
                  <a:lnTo>
                    <a:pt x="188286" y="31465"/>
                  </a:lnTo>
                  <a:lnTo>
                    <a:pt x="194645" y="24511"/>
                  </a:lnTo>
                  <a:lnTo>
                    <a:pt x="201668" y="20112"/>
                  </a:lnTo>
                  <a:lnTo>
                    <a:pt x="208944" y="18377"/>
                  </a:lnTo>
                  <a:lnTo>
                    <a:pt x="216267" y="18974"/>
                  </a:lnTo>
                  <a:lnTo>
                    <a:pt x="223556" y="21416"/>
                  </a:lnTo>
                  <a:lnTo>
                    <a:pt x="230784" y="25243"/>
                  </a:lnTo>
                  <a:lnTo>
                    <a:pt x="237789" y="30232"/>
                  </a:lnTo>
                  <a:lnTo>
                    <a:pt x="244273" y="36395"/>
                  </a:lnTo>
                  <a:lnTo>
                    <a:pt x="250119" y="43647"/>
                  </a:lnTo>
                  <a:lnTo>
                    <a:pt x="255368" y="51802"/>
                  </a:lnTo>
                  <a:lnTo>
                    <a:pt x="260129" y="60654"/>
                  </a:lnTo>
                  <a:lnTo>
                    <a:pt x="264517" y="70018"/>
                  </a:lnTo>
                  <a:lnTo>
                    <a:pt x="268635" y="79747"/>
                  </a:lnTo>
                  <a:lnTo>
                    <a:pt x="272561" y="89731"/>
                  </a:lnTo>
                  <a:lnTo>
                    <a:pt x="276349" y="99886"/>
                  </a:lnTo>
                  <a:lnTo>
                    <a:pt x="279890" y="110088"/>
                  </a:lnTo>
                  <a:lnTo>
                    <a:pt x="283265" y="121371"/>
                  </a:lnTo>
                  <a:lnTo>
                    <a:pt x="286772" y="136962"/>
                  </a:lnTo>
                  <a:lnTo>
                    <a:pt x="290974" y="1623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20700" y="221660"/>
              <a:ext cx="127197" cy="343640"/>
            </a:xfrm>
            <a:custGeom>
              <a:avLst/>
              <a:gdLst/>
              <a:ahLst/>
              <a:cxnLst/>
              <a:rect l="0" t="0" r="0" b="0"/>
              <a:pathLst>
                <a:path w="127197" h="343640">
                  <a:moveTo>
                    <a:pt x="74553" y="283707"/>
                  </a:moveTo>
                  <a:lnTo>
                    <a:pt x="77286" y="274906"/>
                  </a:lnTo>
                  <a:lnTo>
                    <a:pt x="78148" y="266559"/>
                  </a:lnTo>
                  <a:lnTo>
                    <a:pt x="77149" y="257879"/>
                  </a:lnTo>
                  <a:lnTo>
                    <a:pt x="74264" y="249449"/>
                  </a:lnTo>
                  <a:lnTo>
                    <a:pt x="69183" y="242548"/>
                  </a:lnTo>
                  <a:lnTo>
                    <a:pt x="61950" y="237778"/>
                  </a:lnTo>
                  <a:lnTo>
                    <a:pt x="53212" y="235411"/>
                  </a:lnTo>
                  <a:lnTo>
                    <a:pt x="43985" y="235720"/>
                  </a:lnTo>
                  <a:lnTo>
                    <a:pt x="34907" y="238564"/>
                  </a:lnTo>
                  <a:lnTo>
                    <a:pt x="26377" y="243525"/>
                  </a:lnTo>
                  <a:lnTo>
                    <a:pt x="18729" y="250118"/>
                  </a:lnTo>
                  <a:lnTo>
                    <a:pt x="12044" y="257917"/>
                  </a:lnTo>
                  <a:lnTo>
                    <a:pt x="6539" y="266741"/>
                  </a:lnTo>
                  <a:lnTo>
                    <a:pt x="2656" y="276640"/>
                  </a:lnTo>
                  <a:lnTo>
                    <a:pt x="490" y="287547"/>
                  </a:lnTo>
                  <a:lnTo>
                    <a:pt x="0" y="298972"/>
                  </a:lnTo>
                  <a:lnTo>
                    <a:pt x="1182" y="310108"/>
                  </a:lnTo>
                  <a:lnTo>
                    <a:pt x="3869" y="320509"/>
                  </a:lnTo>
                  <a:lnTo>
                    <a:pt x="7943" y="329610"/>
                  </a:lnTo>
                  <a:lnTo>
                    <a:pt x="13418" y="336587"/>
                  </a:lnTo>
                  <a:lnTo>
                    <a:pt x="20167" y="341195"/>
                  </a:lnTo>
                  <a:lnTo>
                    <a:pt x="27799" y="343508"/>
                  </a:lnTo>
                  <a:lnTo>
                    <a:pt x="35759" y="343639"/>
                  </a:lnTo>
                  <a:lnTo>
                    <a:pt x="43698" y="341870"/>
                  </a:lnTo>
                  <a:lnTo>
                    <a:pt x="51315" y="338264"/>
                  </a:lnTo>
                  <a:lnTo>
                    <a:pt x="58277" y="332579"/>
                  </a:lnTo>
                  <a:lnTo>
                    <a:pt x="64472" y="324869"/>
                  </a:lnTo>
                  <a:lnTo>
                    <a:pt x="69800" y="315440"/>
                  </a:lnTo>
                  <a:lnTo>
                    <a:pt x="74089" y="304671"/>
                  </a:lnTo>
                  <a:lnTo>
                    <a:pt x="77351" y="292905"/>
                  </a:lnTo>
                  <a:lnTo>
                    <a:pt x="79900" y="280259"/>
                  </a:lnTo>
                  <a:lnTo>
                    <a:pt x="82234" y="266640"/>
                  </a:lnTo>
                  <a:lnTo>
                    <a:pt x="84654" y="252072"/>
                  </a:lnTo>
                  <a:lnTo>
                    <a:pt x="86942" y="236697"/>
                  </a:lnTo>
                  <a:lnTo>
                    <a:pt x="88493" y="220690"/>
                  </a:lnTo>
                  <a:lnTo>
                    <a:pt x="89021" y="204216"/>
                  </a:lnTo>
                  <a:lnTo>
                    <a:pt x="88713" y="187407"/>
                  </a:lnTo>
                  <a:lnTo>
                    <a:pt x="88042" y="170363"/>
                  </a:lnTo>
                  <a:lnTo>
                    <a:pt x="87331" y="153157"/>
                  </a:lnTo>
                  <a:lnTo>
                    <a:pt x="86720" y="135840"/>
                  </a:lnTo>
                  <a:lnTo>
                    <a:pt x="86242" y="118447"/>
                  </a:lnTo>
                  <a:lnTo>
                    <a:pt x="85885" y="101013"/>
                  </a:lnTo>
                  <a:lnTo>
                    <a:pt x="85459" y="83881"/>
                  </a:lnTo>
                  <a:lnTo>
                    <a:pt x="84634" y="67676"/>
                  </a:lnTo>
                  <a:lnTo>
                    <a:pt x="83259" y="52666"/>
                  </a:lnTo>
                  <a:lnTo>
                    <a:pt x="81350" y="38791"/>
                  </a:lnTo>
                  <a:lnTo>
                    <a:pt x="78997" y="25850"/>
                  </a:lnTo>
                  <a:lnTo>
                    <a:pt x="76290" y="13679"/>
                  </a:lnTo>
                  <a:lnTo>
                    <a:pt x="72868" y="4051"/>
                  </a:lnTo>
                  <a:lnTo>
                    <a:pt x="68696" y="0"/>
                  </a:lnTo>
                  <a:lnTo>
                    <a:pt x="64774" y="1685"/>
                  </a:lnTo>
                  <a:lnTo>
                    <a:pt x="61580" y="7632"/>
                  </a:lnTo>
                  <a:lnTo>
                    <a:pt x="59165" y="16423"/>
                  </a:lnTo>
                  <a:lnTo>
                    <a:pt x="57413" y="27220"/>
                  </a:lnTo>
                  <a:lnTo>
                    <a:pt x="56175" y="39677"/>
                  </a:lnTo>
                  <a:lnTo>
                    <a:pt x="55320" y="53496"/>
                  </a:lnTo>
                  <a:lnTo>
                    <a:pt x="54903" y="68051"/>
                  </a:lnTo>
                  <a:lnTo>
                    <a:pt x="55149" y="82452"/>
                  </a:lnTo>
                  <a:lnTo>
                    <a:pt x="56126" y="96227"/>
                  </a:lnTo>
                  <a:lnTo>
                    <a:pt x="57596" y="109599"/>
                  </a:lnTo>
                  <a:lnTo>
                    <a:pt x="59121" y="123259"/>
                  </a:lnTo>
                  <a:lnTo>
                    <a:pt x="60450" y="137603"/>
                  </a:lnTo>
                  <a:lnTo>
                    <a:pt x="61833" y="152696"/>
                  </a:lnTo>
                  <a:lnTo>
                    <a:pt x="63901" y="168448"/>
                  </a:lnTo>
                  <a:lnTo>
                    <a:pt x="66956" y="184709"/>
                  </a:lnTo>
                  <a:lnTo>
                    <a:pt x="70823" y="201020"/>
                  </a:lnTo>
                  <a:lnTo>
                    <a:pt x="75036" y="216658"/>
                  </a:lnTo>
                  <a:lnTo>
                    <a:pt x="79283" y="231276"/>
                  </a:lnTo>
                  <a:lnTo>
                    <a:pt x="83592" y="244716"/>
                  </a:lnTo>
                  <a:lnTo>
                    <a:pt x="88237" y="256831"/>
                  </a:lnTo>
                  <a:lnTo>
                    <a:pt x="93355" y="267680"/>
                  </a:lnTo>
                  <a:lnTo>
                    <a:pt x="98824" y="277365"/>
                  </a:lnTo>
                  <a:lnTo>
                    <a:pt x="104985" y="286987"/>
                  </a:lnTo>
                  <a:lnTo>
                    <a:pt x="113499" y="298513"/>
                  </a:lnTo>
                  <a:lnTo>
                    <a:pt x="127196" y="3152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38949" y="413404"/>
              <a:ext cx="214316" cy="134078"/>
            </a:xfrm>
            <a:custGeom>
              <a:avLst/>
              <a:gdLst/>
              <a:ahLst/>
              <a:cxnLst/>
              <a:rect l="0" t="0" r="0" b="0"/>
              <a:pathLst>
                <a:path w="214316" h="134078">
                  <a:moveTo>
                    <a:pt x="3745" y="28792"/>
                  </a:moveTo>
                  <a:lnTo>
                    <a:pt x="3812" y="43394"/>
                  </a:lnTo>
                  <a:lnTo>
                    <a:pt x="4452" y="56665"/>
                  </a:lnTo>
                  <a:lnTo>
                    <a:pt x="5710" y="69771"/>
                  </a:lnTo>
                  <a:lnTo>
                    <a:pt x="6137" y="79558"/>
                  </a:lnTo>
                  <a:lnTo>
                    <a:pt x="4486" y="82211"/>
                  </a:lnTo>
                  <a:lnTo>
                    <a:pt x="2244" y="79576"/>
                  </a:lnTo>
                  <a:lnTo>
                    <a:pt x="607" y="73761"/>
                  </a:lnTo>
                  <a:lnTo>
                    <a:pt x="0" y="66084"/>
                  </a:lnTo>
                  <a:lnTo>
                    <a:pt x="418" y="57309"/>
                  </a:lnTo>
                  <a:lnTo>
                    <a:pt x="1695" y="47875"/>
                  </a:lnTo>
                  <a:lnTo>
                    <a:pt x="3640" y="38049"/>
                  </a:lnTo>
                  <a:lnTo>
                    <a:pt x="6404" y="28311"/>
                  </a:lnTo>
                  <a:lnTo>
                    <a:pt x="10462" y="19366"/>
                  </a:lnTo>
                  <a:lnTo>
                    <a:pt x="15965" y="11545"/>
                  </a:lnTo>
                  <a:lnTo>
                    <a:pt x="22608" y="5309"/>
                  </a:lnTo>
                  <a:lnTo>
                    <a:pt x="29830" y="1399"/>
                  </a:lnTo>
                  <a:lnTo>
                    <a:pt x="37242" y="0"/>
                  </a:lnTo>
                  <a:lnTo>
                    <a:pt x="44659" y="993"/>
                  </a:lnTo>
                  <a:lnTo>
                    <a:pt x="52011" y="4235"/>
                  </a:lnTo>
                  <a:lnTo>
                    <a:pt x="59281" y="9411"/>
                  </a:lnTo>
                  <a:lnTo>
                    <a:pt x="66315" y="16120"/>
                  </a:lnTo>
                  <a:lnTo>
                    <a:pt x="72819" y="23977"/>
                  </a:lnTo>
                  <a:lnTo>
                    <a:pt x="78677" y="32661"/>
                  </a:lnTo>
                  <a:lnTo>
                    <a:pt x="83935" y="41930"/>
                  </a:lnTo>
                  <a:lnTo>
                    <a:pt x="88701" y="51604"/>
                  </a:lnTo>
                  <a:lnTo>
                    <a:pt x="93100" y="61483"/>
                  </a:lnTo>
                  <a:lnTo>
                    <a:pt x="97449" y="68980"/>
                  </a:lnTo>
                  <a:lnTo>
                    <a:pt x="101646" y="70905"/>
                  </a:lnTo>
                  <a:lnTo>
                    <a:pt x="105148" y="68222"/>
                  </a:lnTo>
                  <a:lnTo>
                    <a:pt x="108203" y="62548"/>
                  </a:lnTo>
                  <a:lnTo>
                    <a:pt x="111299" y="55037"/>
                  </a:lnTo>
                  <a:lnTo>
                    <a:pt x="114914" y="46405"/>
                  </a:lnTo>
                  <a:lnTo>
                    <a:pt x="119242" y="37101"/>
                  </a:lnTo>
                  <a:lnTo>
                    <a:pt x="124418" y="28038"/>
                  </a:lnTo>
                  <a:lnTo>
                    <a:pt x="130632" y="20605"/>
                  </a:lnTo>
                  <a:lnTo>
                    <a:pt x="137876" y="15421"/>
                  </a:lnTo>
                  <a:lnTo>
                    <a:pt x="145839" y="12583"/>
                  </a:lnTo>
                  <a:lnTo>
                    <a:pt x="154020" y="12030"/>
                  </a:lnTo>
                  <a:lnTo>
                    <a:pt x="162107" y="13481"/>
                  </a:lnTo>
                  <a:lnTo>
                    <a:pt x="169822" y="16859"/>
                  </a:lnTo>
                  <a:lnTo>
                    <a:pt x="176850" y="22383"/>
                  </a:lnTo>
                  <a:lnTo>
                    <a:pt x="183089" y="29981"/>
                  </a:lnTo>
                  <a:lnTo>
                    <a:pt x="188446" y="39333"/>
                  </a:lnTo>
                  <a:lnTo>
                    <a:pt x="192754" y="50050"/>
                  </a:lnTo>
                  <a:lnTo>
                    <a:pt x="196030" y="61767"/>
                  </a:lnTo>
                  <a:lnTo>
                    <a:pt x="198621" y="73974"/>
                  </a:lnTo>
                  <a:lnTo>
                    <a:pt x="201477" y="87419"/>
                  </a:lnTo>
                  <a:lnTo>
                    <a:pt x="205968" y="105511"/>
                  </a:lnTo>
                  <a:lnTo>
                    <a:pt x="214315" y="1340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05906" y="463253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67" y="11736"/>
                  </a:lnTo>
                  <a:lnTo>
                    <a:pt x="708" y="22864"/>
                  </a:lnTo>
                  <a:lnTo>
                    <a:pt x="2000" y="34454"/>
                  </a:lnTo>
                  <a:lnTo>
                    <a:pt x="3695" y="46371"/>
                  </a:lnTo>
                  <a:lnTo>
                    <a:pt x="5546" y="59490"/>
                  </a:lnTo>
                  <a:lnTo>
                    <a:pt x="7713" y="77202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05906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90134" y="400003"/>
              <a:ext cx="284271" cy="149971"/>
            </a:xfrm>
            <a:custGeom>
              <a:avLst/>
              <a:gdLst/>
              <a:ahLst/>
              <a:cxnLst/>
              <a:rect l="0" t="0" r="0" b="0"/>
              <a:pathLst>
                <a:path w="284271" h="149971">
                  <a:moveTo>
                    <a:pt x="0" y="31665"/>
                  </a:moveTo>
                  <a:lnTo>
                    <a:pt x="2934" y="40600"/>
                  </a:lnTo>
                  <a:lnTo>
                    <a:pt x="5716" y="50227"/>
                  </a:lnTo>
                  <a:lnTo>
                    <a:pt x="8616" y="61510"/>
                  </a:lnTo>
                  <a:lnTo>
                    <a:pt x="11656" y="74005"/>
                  </a:lnTo>
                  <a:lnTo>
                    <a:pt x="14821" y="86836"/>
                  </a:lnTo>
                  <a:lnTo>
                    <a:pt x="18090" y="99366"/>
                  </a:lnTo>
                  <a:lnTo>
                    <a:pt x="21610" y="108275"/>
                  </a:lnTo>
                  <a:lnTo>
                    <a:pt x="25018" y="109850"/>
                  </a:lnTo>
                  <a:lnTo>
                    <a:pt x="27474" y="105678"/>
                  </a:lnTo>
                  <a:lnTo>
                    <a:pt x="29037" y="97828"/>
                  </a:lnTo>
                  <a:lnTo>
                    <a:pt x="30166" y="87697"/>
                  </a:lnTo>
                  <a:lnTo>
                    <a:pt x="31402" y="76151"/>
                  </a:lnTo>
                  <a:lnTo>
                    <a:pt x="33028" y="63732"/>
                  </a:lnTo>
                  <a:lnTo>
                    <a:pt x="35429" y="51254"/>
                  </a:lnTo>
                  <a:lnTo>
                    <a:pt x="39168" y="39841"/>
                  </a:lnTo>
                  <a:lnTo>
                    <a:pt x="44419" y="30028"/>
                  </a:lnTo>
                  <a:lnTo>
                    <a:pt x="50876" y="22452"/>
                  </a:lnTo>
                  <a:lnTo>
                    <a:pt x="57965" y="18091"/>
                  </a:lnTo>
                  <a:lnTo>
                    <a:pt x="65284" y="17163"/>
                  </a:lnTo>
                  <a:lnTo>
                    <a:pt x="72636" y="19268"/>
                  </a:lnTo>
                  <a:lnTo>
                    <a:pt x="79943" y="23786"/>
                  </a:lnTo>
                  <a:lnTo>
                    <a:pt x="87179" y="30122"/>
                  </a:lnTo>
                  <a:lnTo>
                    <a:pt x="94019" y="38097"/>
                  </a:lnTo>
                  <a:lnTo>
                    <a:pt x="99861" y="47943"/>
                  </a:lnTo>
                  <a:lnTo>
                    <a:pt x="104476" y="59607"/>
                  </a:lnTo>
                  <a:lnTo>
                    <a:pt x="108593" y="71843"/>
                  </a:lnTo>
                  <a:lnTo>
                    <a:pt x="113652" y="82464"/>
                  </a:lnTo>
                  <a:lnTo>
                    <a:pt x="120394" y="90375"/>
                  </a:lnTo>
                  <a:lnTo>
                    <a:pt x="128723" y="95513"/>
                  </a:lnTo>
                  <a:lnTo>
                    <a:pt x="138084" y="98287"/>
                  </a:lnTo>
                  <a:lnTo>
                    <a:pt x="148014" y="99221"/>
                  </a:lnTo>
                  <a:lnTo>
                    <a:pt x="158239" y="98631"/>
                  </a:lnTo>
                  <a:lnTo>
                    <a:pt x="168616" y="96598"/>
                  </a:lnTo>
                  <a:lnTo>
                    <a:pt x="179067" y="93287"/>
                  </a:lnTo>
                  <a:lnTo>
                    <a:pt x="189556" y="89104"/>
                  </a:lnTo>
                  <a:lnTo>
                    <a:pt x="200064" y="84608"/>
                  </a:lnTo>
                  <a:lnTo>
                    <a:pt x="210573" y="80130"/>
                  </a:lnTo>
                  <a:lnTo>
                    <a:pt x="220751" y="75480"/>
                  </a:lnTo>
                  <a:lnTo>
                    <a:pt x="229980" y="70066"/>
                  </a:lnTo>
                  <a:lnTo>
                    <a:pt x="237991" y="63605"/>
                  </a:lnTo>
                  <a:lnTo>
                    <a:pt x="244522" y="56129"/>
                  </a:lnTo>
                  <a:lnTo>
                    <a:pt x="249161" y="47807"/>
                  </a:lnTo>
                  <a:lnTo>
                    <a:pt x="251861" y="38843"/>
                  </a:lnTo>
                  <a:lnTo>
                    <a:pt x="252556" y="29739"/>
                  </a:lnTo>
                  <a:lnTo>
                    <a:pt x="250986" y="21247"/>
                  </a:lnTo>
                  <a:lnTo>
                    <a:pt x="247227" y="13738"/>
                  </a:lnTo>
                  <a:lnTo>
                    <a:pt x="241621" y="7547"/>
                  </a:lnTo>
                  <a:lnTo>
                    <a:pt x="234580" y="3138"/>
                  </a:lnTo>
                  <a:lnTo>
                    <a:pt x="226482" y="591"/>
                  </a:lnTo>
                  <a:lnTo>
                    <a:pt x="217794" y="0"/>
                  </a:lnTo>
                  <a:lnTo>
                    <a:pt x="209051" y="1639"/>
                  </a:lnTo>
                  <a:lnTo>
                    <a:pt x="200550" y="5444"/>
                  </a:lnTo>
                  <a:lnTo>
                    <a:pt x="192539" y="11080"/>
                  </a:lnTo>
                  <a:lnTo>
                    <a:pt x="185305" y="18142"/>
                  </a:lnTo>
                  <a:lnTo>
                    <a:pt x="178929" y="26263"/>
                  </a:lnTo>
                  <a:lnTo>
                    <a:pt x="173647" y="35306"/>
                  </a:lnTo>
                  <a:lnTo>
                    <a:pt x="169921" y="45352"/>
                  </a:lnTo>
                  <a:lnTo>
                    <a:pt x="167859" y="56363"/>
                  </a:lnTo>
                  <a:lnTo>
                    <a:pt x="167270" y="68028"/>
                  </a:lnTo>
                  <a:lnTo>
                    <a:pt x="167854" y="79857"/>
                  </a:lnTo>
                  <a:lnTo>
                    <a:pt x="169322" y="91551"/>
                  </a:lnTo>
                  <a:lnTo>
                    <a:pt x="171594" y="102844"/>
                  </a:lnTo>
                  <a:lnTo>
                    <a:pt x="174788" y="113427"/>
                  </a:lnTo>
                  <a:lnTo>
                    <a:pt x="178905" y="123202"/>
                  </a:lnTo>
                  <a:lnTo>
                    <a:pt x="184144" y="131917"/>
                  </a:lnTo>
                  <a:lnTo>
                    <a:pt x="190950" y="139101"/>
                  </a:lnTo>
                  <a:lnTo>
                    <a:pt x="199418" y="144628"/>
                  </a:lnTo>
                  <a:lnTo>
                    <a:pt x="209190" y="148358"/>
                  </a:lnTo>
                  <a:lnTo>
                    <a:pt x="219659" y="149970"/>
                  </a:lnTo>
                  <a:lnTo>
                    <a:pt x="230392" y="149508"/>
                  </a:lnTo>
                  <a:lnTo>
                    <a:pt x="240917" y="147592"/>
                  </a:lnTo>
                  <a:lnTo>
                    <a:pt x="251774" y="145053"/>
                  </a:lnTo>
                  <a:lnTo>
                    <a:pt x="265028" y="141669"/>
                  </a:lnTo>
                  <a:lnTo>
                    <a:pt x="284270" y="1369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05989" y="357968"/>
              <a:ext cx="115815" cy="167942"/>
            </a:xfrm>
            <a:custGeom>
              <a:avLst/>
              <a:gdLst/>
              <a:ahLst/>
              <a:cxnLst/>
              <a:rect l="0" t="0" r="0" b="0"/>
              <a:pathLst>
                <a:path w="115815" h="167942">
                  <a:moveTo>
                    <a:pt x="0" y="94757"/>
                  </a:moveTo>
                  <a:lnTo>
                    <a:pt x="2934" y="106425"/>
                  </a:lnTo>
                  <a:lnTo>
                    <a:pt x="5716" y="116914"/>
                  </a:lnTo>
                  <a:lnTo>
                    <a:pt x="8616" y="127215"/>
                  </a:lnTo>
                  <a:lnTo>
                    <a:pt x="11656" y="137517"/>
                  </a:lnTo>
                  <a:lnTo>
                    <a:pt x="14821" y="147861"/>
                  </a:lnTo>
                  <a:lnTo>
                    <a:pt x="18069" y="158179"/>
                  </a:lnTo>
                  <a:lnTo>
                    <a:pt x="20788" y="165973"/>
                  </a:lnTo>
                  <a:lnTo>
                    <a:pt x="22051" y="167941"/>
                  </a:lnTo>
                  <a:lnTo>
                    <a:pt x="21813" y="164747"/>
                  </a:lnTo>
                  <a:lnTo>
                    <a:pt x="20459" y="157905"/>
                  </a:lnTo>
                  <a:lnTo>
                    <a:pt x="18357" y="148789"/>
                  </a:lnTo>
                  <a:lnTo>
                    <a:pt x="15768" y="138536"/>
                  </a:lnTo>
                  <a:lnTo>
                    <a:pt x="12867" y="127823"/>
                  </a:lnTo>
                  <a:lnTo>
                    <a:pt x="9927" y="116813"/>
                  </a:lnTo>
                  <a:lnTo>
                    <a:pt x="7328" y="105337"/>
                  </a:lnTo>
                  <a:lnTo>
                    <a:pt x="5255" y="93313"/>
                  </a:lnTo>
                  <a:lnTo>
                    <a:pt x="4032" y="80944"/>
                  </a:lnTo>
                  <a:lnTo>
                    <a:pt x="4192" y="68631"/>
                  </a:lnTo>
                  <a:lnTo>
                    <a:pt x="5900" y="56612"/>
                  </a:lnTo>
                  <a:lnTo>
                    <a:pt x="9166" y="45269"/>
                  </a:lnTo>
                  <a:lnTo>
                    <a:pt x="14025" y="35183"/>
                  </a:lnTo>
                  <a:lnTo>
                    <a:pt x="20334" y="26556"/>
                  </a:lnTo>
                  <a:lnTo>
                    <a:pt x="27993" y="19425"/>
                  </a:lnTo>
                  <a:lnTo>
                    <a:pt x="37028" y="13844"/>
                  </a:lnTo>
                  <a:lnTo>
                    <a:pt x="47317" y="9680"/>
                  </a:lnTo>
                  <a:lnTo>
                    <a:pt x="58409" y="6672"/>
                  </a:lnTo>
                  <a:lnTo>
                    <a:pt x="70910" y="4227"/>
                  </a:lnTo>
                  <a:lnTo>
                    <a:pt x="88150" y="212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62957" y="406621"/>
              <a:ext cx="179945" cy="109208"/>
            </a:xfrm>
            <a:custGeom>
              <a:avLst/>
              <a:gdLst/>
              <a:ahLst/>
              <a:cxnLst/>
              <a:rect l="0" t="0" r="0" b="0"/>
              <a:pathLst>
                <a:path w="179945" h="109208">
                  <a:moveTo>
                    <a:pt x="106245" y="35575"/>
                  </a:moveTo>
                  <a:lnTo>
                    <a:pt x="100377" y="29708"/>
                  </a:lnTo>
                  <a:lnTo>
                    <a:pt x="94812" y="24143"/>
                  </a:lnTo>
                  <a:lnTo>
                    <a:pt x="89005" y="18353"/>
                  </a:lnTo>
                  <a:lnTo>
                    <a:pt x="82578" y="12618"/>
                  </a:lnTo>
                  <a:lnTo>
                    <a:pt x="74951" y="7585"/>
                  </a:lnTo>
                  <a:lnTo>
                    <a:pt x="65926" y="3573"/>
                  </a:lnTo>
                  <a:lnTo>
                    <a:pt x="55945" y="893"/>
                  </a:lnTo>
                  <a:lnTo>
                    <a:pt x="45866" y="0"/>
                  </a:lnTo>
                  <a:lnTo>
                    <a:pt x="36207" y="971"/>
                  </a:lnTo>
                  <a:lnTo>
                    <a:pt x="27285" y="3894"/>
                  </a:lnTo>
                  <a:lnTo>
                    <a:pt x="19372" y="9048"/>
                  </a:lnTo>
                  <a:lnTo>
                    <a:pt x="12509" y="16361"/>
                  </a:lnTo>
                  <a:lnTo>
                    <a:pt x="6885" y="25337"/>
                  </a:lnTo>
                  <a:lnTo>
                    <a:pt x="2923" y="35262"/>
                  </a:lnTo>
                  <a:lnTo>
                    <a:pt x="699" y="45635"/>
                  </a:lnTo>
                  <a:lnTo>
                    <a:pt x="0" y="56190"/>
                  </a:lnTo>
                  <a:lnTo>
                    <a:pt x="509" y="66801"/>
                  </a:lnTo>
                  <a:lnTo>
                    <a:pt x="1937" y="77404"/>
                  </a:lnTo>
                  <a:lnTo>
                    <a:pt x="4520" y="87489"/>
                  </a:lnTo>
                  <a:lnTo>
                    <a:pt x="8988" y="96130"/>
                  </a:lnTo>
                  <a:lnTo>
                    <a:pt x="15579" y="102928"/>
                  </a:lnTo>
                  <a:lnTo>
                    <a:pt x="23767" y="107492"/>
                  </a:lnTo>
                  <a:lnTo>
                    <a:pt x="32565" y="109207"/>
                  </a:lnTo>
                  <a:lnTo>
                    <a:pt x="41328" y="108022"/>
                  </a:lnTo>
                  <a:lnTo>
                    <a:pt x="49632" y="104329"/>
                  </a:lnTo>
                  <a:lnTo>
                    <a:pt x="57122" y="98661"/>
                  </a:lnTo>
                  <a:lnTo>
                    <a:pt x="63707" y="91519"/>
                  </a:lnTo>
                  <a:lnTo>
                    <a:pt x="69483" y="83153"/>
                  </a:lnTo>
                  <a:lnTo>
                    <a:pt x="74612" y="73570"/>
                  </a:lnTo>
                  <a:lnTo>
                    <a:pt x="79270" y="62914"/>
                  </a:lnTo>
                  <a:lnTo>
                    <a:pt x="84082" y="52995"/>
                  </a:lnTo>
                  <a:lnTo>
                    <a:pt x="89263" y="47088"/>
                  </a:lnTo>
                  <a:lnTo>
                    <a:pt x="94018" y="46229"/>
                  </a:lnTo>
                  <a:lnTo>
                    <a:pt x="98275" y="49317"/>
                  </a:lnTo>
                  <a:lnTo>
                    <a:pt x="102212" y="55046"/>
                  </a:lnTo>
                  <a:lnTo>
                    <a:pt x="106296" y="62308"/>
                  </a:lnTo>
                  <a:lnTo>
                    <a:pt x="111230" y="70181"/>
                  </a:lnTo>
                  <a:lnTo>
                    <a:pt x="117318" y="78133"/>
                  </a:lnTo>
                  <a:lnTo>
                    <a:pt x="124519" y="85458"/>
                  </a:lnTo>
                  <a:lnTo>
                    <a:pt x="132646" y="91179"/>
                  </a:lnTo>
                  <a:lnTo>
                    <a:pt x="141468" y="94923"/>
                  </a:lnTo>
                  <a:lnTo>
                    <a:pt x="150339" y="96981"/>
                  </a:lnTo>
                  <a:lnTo>
                    <a:pt x="159080" y="98229"/>
                  </a:lnTo>
                  <a:lnTo>
                    <a:pt x="168455" y="98773"/>
                  </a:lnTo>
                  <a:lnTo>
                    <a:pt x="179944" y="987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53430" y="221098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5" y="74409"/>
                  </a:lnTo>
                  <a:lnTo>
                    <a:pt x="177" y="89241"/>
                  </a:lnTo>
                  <a:lnTo>
                    <a:pt x="826" y="103806"/>
                  </a:lnTo>
                  <a:lnTo>
                    <a:pt x="2074" y="117675"/>
                  </a:lnTo>
                  <a:lnTo>
                    <a:pt x="3727" y="130935"/>
                  </a:lnTo>
                  <a:lnTo>
                    <a:pt x="5375" y="143984"/>
                  </a:lnTo>
                  <a:lnTo>
                    <a:pt x="6778" y="157098"/>
                  </a:lnTo>
                  <a:lnTo>
                    <a:pt x="7870" y="170382"/>
                  </a:lnTo>
                  <a:lnTo>
                    <a:pt x="8678" y="183847"/>
                  </a:lnTo>
                  <a:lnTo>
                    <a:pt x="9261" y="197463"/>
                  </a:lnTo>
                  <a:lnTo>
                    <a:pt x="9839" y="211033"/>
                  </a:lnTo>
                  <a:lnTo>
                    <a:pt x="10767" y="224217"/>
                  </a:lnTo>
                  <a:lnTo>
                    <a:pt x="12206" y="236847"/>
                  </a:lnTo>
                  <a:lnTo>
                    <a:pt x="13998" y="248485"/>
                  </a:lnTo>
                  <a:lnTo>
                    <a:pt x="15926" y="259482"/>
                  </a:lnTo>
                  <a:lnTo>
                    <a:pt x="18164" y="270803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48186" y="330984"/>
              <a:ext cx="154906" cy="184913"/>
            </a:xfrm>
            <a:custGeom>
              <a:avLst/>
              <a:gdLst/>
              <a:ahLst/>
              <a:cxnLst/>
              <a:rect l="0" t="0" r="0" b="0"/>
              <a:pathLst>
                <a:path w="154906" h="184913">
                  <a:moveTo>
                    <a:pt x="126342" y="16456"/>
                  </a:moveTo>
                  <a:lnTo>
                    <a:pt x="120274" y="10722"/>
                  </a:lnTo>
                  <a:lnTo>
                    <a:pt x="112788" y="6438"/>
                  </a:lnTo>
                  <a:lnTo>
                    <a:pt x="103109" y="3237"/>
                  </a:lnTo>
                  <a:lnTo>
                    <a:pt x="91795" y="1049"/>
                  </a:lnTo>
                  <a:lnTo>
                    <a:pt x="79812" y="0"/>
                  </a:lnTo>
                  <a:lnTo>
                    <a:pt x="67796" y="63"/>
                  </a:lnTo>
                  <a:lnTo>
                    <a:pt x="56172" y="1232"/>
                  </a:lnTo>
                  <a:lnTo>
                    <a:pt x="45310" y="3609"/>
                  </a:lnTo>
                  <a:lnTo>
                    <a:pt x="35316" y="7136"/>
                  </a:lnTo>
                  <a:lnTo>
                    <a:pt x="26270" y="11791"/>
                  </a:lnTo>
                  <a:lnTo>
                    <a:pt x="18325" y="17664"/>
                  </a:lnTo>
                  <a:lnTo>
                    <a:pt x="11471" y="24689"/>
                  </a:lnTo>
                  <a:lnTo>
                    <a:pt x="6035" y="32676"/>
                  </a:lnTo>
                  <a:lnTo>
                    <a:pt x="2737" y="41408"/>
                  </a:lnTo>
                  <a:lnTo>
                    <a:pt x="1790" y="50674"/>
                  </a:lnTo>
                  <a:lnTo>
                    <a:pt x="3273" y="59826"/>
                  </a:lnTo>
                  <a:lnTo>
                    <a:pt x="7384" y="67826"/>
                  </a:lnTo>
                  <a:lnTo>
                    <a:pt x="13966" y="74199"/>
                  </a:lnTo>
                  <a:lnTo>
                    <a:pt x="22604" y="78984"/>
                  </a:lnTo>
                  <a:lnTo>
                    <a:pt x="32827" y="82444"/>
                  </a:lnTo>
                  <a:lnTo>
                    <a:pt x="44211" y="84889"/>
                  </a:lnTo>
                  <a:lnTo>
                    <a:pt x="56257" y="86754"/>
                  </a:lnTo>
                  <a:lnTo>
                    <a:pt x="68408" y="88564"/>
                  </a:lnTo>
                  <a:lnTo>
                    <a:pt x="80354" y="90612"/>
                  </a:lnTo>
                  <a:lnTo>
                    <a:pt x="92001" y="93145"/>
                  </a:lnTo>
                  <a:lnTo>
                    <a:pt x="103363" y="96450"/>
                  </a:lnTo>
                  <a:lnTo>
                    <a:pt x="114481" y="100606"/>
                  </a:lnTo>
                  <a:lnTo>
                    <a:pt x="125085" y="105685"/>
                  </a:lnTo>
                  <a:lnTo>
                    <a:pt x="134607" y="111843"/>
                  </a:lnTo>
                  <a:lnTo>
                    <a:pt x="142815" y="119055"/>
                  </a:lnTo>
                  <a:lnTo>
                    <a:pt x="149309" y="126998"/>
                  </a:lnTo>
                  <a:lnTo>
                    <a:pt x="153390" y="135167"/>
                  </a:lnTo>
                  <a:lnTo>
                    <a:pt x="154905" y="143246"/>
                  </a:lnTo>
                  <a:lnTo>
                    <a:pt x="153988" y="150957"/>
                  </a:lnTo>
                  <a:lnTo>
                    <a:pt x="150797" y="157981"/>
                  </a:lnTo>
                  <a:lnTo>
                    <a:pt x="145646" y="164218"/>
                  </a:lnTo>
                  <a:lnTo>
                    <a:pt x="138614" y="169574"/>
                  </a:lnTo>
                  <a:lnTo>
                    <a:pt x="129476" y="173882"/>
                  </a:lnTo>
                  <a:lnTo>
                    <a:pt x="118299" y="177152"/>
                  </a:lnTo>
                  <a:lnTo>
                    <a:pt x="105560" y="179536"/>
                  </a:lnTo>
                  <a:lnTo>
                    <a:pt x="91946" y="181228"/>
                  </a:lnTo>
                  <a:lnTo>
                    <a:pt x="77948" y="182406"/>
                  </a:lnTo>
                  <a:lnTo>
                    <a:pt x="64037" y="183219"/>
                  </a:lnTo>
                  <a:lnTo>
                    <a:pt x="49182" y="183861"/>
                  </a:lnTo>
                  <a:lnTo>
                    <a:pt x="29849" y="184393"/>
                  </a:lnTo>
                  <a:lnTo>
                    <a:pt x="0" y="184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Freeform 19"/>
          <p:cNvSpPr/>
          <p:nvPr/>
        </p:nvSpPr>
        <p:spPr>
          <a:xfrm>
            <a:off x="1726673" y="1117777"/>
            <a:ext cx="210571" cy="83799"/>
          </a:xfrm>
          <a:custGeom>
            <a:avLst/>
            <a:gdLst/>
            <a:ahLst/>
            <a:cxnLst/>
            <a:rect l="0" t="0" r="0" b="0"/>
            <a:pathLst>
              <a:path w="210571" h="83799">
                <a:moveTo>
                  <a:pt x="0" y="50886"/>
                </a:moveTo>
                <a:lnTo>
                  <a:pt x="3135" y="62353"/>
                </a:lnTo>
                <a:lnTo>
                  <a:pt x="7838" y="70921"/>
                </a:lnTo>
                <a:lnTo>
                  <a:pt x="14618" y="77324"/>
                </a:lnTo>
                <a:lnTo>
                  <a:pt x="22892" y="81700"/>
                </a:lnTo>
                <a:lnTo>
                  <a:pt x="31709" y="83798"/>
                </a:lnTo>
                <a:lnTo>
                  <a:pt x="40462" y="83677"/>
                </a:lnTo>
                <a:lnTo>
                  <a:pt x="48747" y="81510"/>
                </a:lnTo>
                <a:lnTo>
                  <a:pt x="56218" y="77406"/>
                </a:lnTo>
                <a:lnTo>
                  <a:pt x="62788" y="71614"/>
                </a:lnTo>
                <a:lnTo>
                  <a:pt x="68552" y="64475"/>
                </a:lnTo>
                <a:lnTo>
                  <a:pt x="73673" y="56323"/>
                </a:lnTo>
                <a:lnTo>
                  <a:pt x="78314" y="47440"/>
                </a:lnTo>
                <a:lnTo>
                  <a:pt x="82774" y="38207"/>
                </a:lnTo>
                <a:lnTo>
                  <a:pt x="87463" y="29089"/>
                </a:lnTo>
                <a:lnTo>
                  <a:pt x="92595" y="20343"/>
                </a:lnTo>
                <a:lnTo>
                  <a:pt x="98520" y="12505"/>
                </a:lnTo>
                <a:lnTo>
                  <a:pt x="105786" y="6451"/>
                </a:lnTo>
                <a:lnTo>
                  <a:pt x="114564" y="2494"/>
                </a:lnTo>
                <a:lnTo>
                  <a:pt x="124544" y="465"/>
                </a:lnTo>
                <a:lnTo>
                  <a:pt x="135152" y="0"/>
                </a:lnTo>
                <a:lnTo>
                  <a:pt x="145982" y="725"/>
                </a:lnTo>
                <a:lnTo>
                  <a:pt x="156675" y="2479"/>
                </a:lnTo>
                <a:lnTo>
                  <a:pt x="166848" y="5317"/>
                </a:lnTo>
                <a:lnTo>
                  <a:pt x="176342" y="9174"/>
                </a:lnTo>
                <a:lnTo>
                  <a:pt x="184897" y="13577"/>
                </a:lnTo>
                <a:lnTo>
                  <a:pt x="192884" y="18154"/>
                </a:lnTo>
                <a:lnTo>
                  <a:pt x="201004" y="23305"/>
                </a:lnTo>
                <a:lnTo>
                  <a:pt x="210570" y="298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/>
          <p:cNvGrpSpPr/>
          <p:nvPr/>
        </p:nvGrpSpPr>
        <p:grpSpPr>
          <a:xfrm>
            <a:off x="2095171" y="894922"/>
            <a:ext cx="4345395" cy="621182"/>
            <a:chOff x="2095171" y="894922"/>
            <a:chExt cx="4345395" cy="621182"/>
          </a:xfrm>
        </p:grpSpPr>
        <p:sp>
          <p:nvSpPr>
            <p:cNvPr id="21" name="Freeform 20"/>
            <p:cNvSpPr/>
            <p:nvPr/>
          </p:nvSpPr>
          <p:spPr>
            <a:xfrm>
              <a:off x="2098025" y="894922"/>
              <a:ext cx="228774" cy="480340"/>
            </a:xfrm>
            <a:custGeom>
              <a:avLst/>
              <a:gdLst/>
              <a:ahLst/>
              <a:cxnLst/>
              <a:rect l="0" t="0" r="0" b="0"/>
              <a:pathLst>
                <a:path w="228774" h="480340">
                  <a:moveTo>
                    <a:pt x="7674" y="157927"/>
                  </a:moveTo>
                  <a:lnTo>
                    <a:pt x="7674" y="169864"/>
                  </a:lnTo>
                  <a:lnTo>
                    <a:pt x="7674" y="182913"/>
                  </a:lnTo>
                  <a:lnTo>
                    <a:pt x="7674" y="198401"/>
                  </a:lnTo>
                  <a:lnTo>
                    <a:pt x="7674" y="216141"/>
                  </a:lnTo>
                  <a:lnTo>
                    <a:pt x="7674" y="235751"/>
                  </a:lnTo>
                  <a:lnTo>
                    <a:pt x="7679" y="256788"/>
                  </a:lnTo>
                  <a:lnTo>
                    <a:pt x="7851" y="278220"/>
                  </a:lnTo>
                  <a:lnTo>
                    <a:pt x="8500" y="298513"/>
                  </a:lnTo>
                  <a:lnTo>
                    <a:pt x="9748" y="316930"/>
                  </a:lnTo>
                  <a:lnTo>
                    <a:pt x="11401" y="333765"/>
                  </a:lnTo>
                  <a:lnTo>
                    <a:pt x="13049" y="349918"/>
                  </a:lnTo>
                  <a:lnTo>
                    <a:pt x="14452" y="366016"/>
                  </a:lnTo>
                  <a:lnTo>
                    <a:pt x="15545" y="382324"/>
                  </a:lnTo>
                  <a:lnTo>
                    <a:pt x="16353" y="398907"/>
                  </a:lnTo>
                  <a:lnTo>
                    <a:pt x="16931" y="415739"/>
                  </a:lnTo>
                  <a:lnTo>
                    <a:pt x="17336" y="432606"/>
                  </a:lnTo>
                  <a:lnTo>
                    <a:pt x="17615" y="449150"/>
                  </a:lnTo>
                  <a:lnTo>
                    <a:pt x="17807" y="465099"/>
                  </a:lnTo>
                  <a:lnTo>
                    <a:pt x="17945" y="476962"/>
                  </a:lnTo>
                  <a:lnTo>
                    <a:pt x="18048" y="480339"/>
                  </a:lnTo>
                  <a:lnTo>
                    <a:pt x="18109" y="476532"/>
                  </a:lnTo>
                  <a:lnTo>
                    <a:pt x="17975" y="468182"/>
                  </a:lnTo>
                  <a:lnTo>
                    <a:pt x="17348" y="457638"/>
                  </a:lnTo>
                  <a:lnTo>
                    <a:pt x="16111" y="446283"/>
                  </a:lnTo>
                  <a:lnTo>
                    <a:pt x="14465" y="434281"/>
                  </a:lnTo>
                  <a:lnTo>
                    <a:pt x="12821" y="420963"/>
                  </a:lnTo>
                  <a:lnTo>
                    <a:pt x="11416" y="406008"/>
                  </a:lnTo>
                  <a:lnTo>
                    <a:pt x="10152" y="389508"/>
                  </a:lnTo>
                  <a:lnTo>
                    <a:pt x="8696" y="371735"/>
                  </a:lnTo>
                  <a:lnTo>
                    <a:pt x="6870" y="352994"/>
                  </a:lnTo>
                  <a:lnTo>
                    <a:pt x="4813" y="333711"/>
                  </a:lnTo>
                  <a:lnTo>
                    <a:pt x="2886" y="314399"/>
                  </a:lnTo>
                  <a:lnTo>
                    <a:pt x="1296" y="295342"/>
                  </a:lnTo>
                  <a:lnTo>
                    <a:pt x="247" y="276615"/>
                  </a:lnTo>
                  <a:lnTo>
                    <a:pt x="0" y="258194"/>
                  </a:lnTo>
                  <a:lnTo>
                    <a:pt x="611" y="240026"/>
                  </a:lnTo>
                  <a:lnTo>
                    <a:pt x="1820" y="222214"/>
                  </a:lnTo>
                  <a:lnTo>
                    <a:pt x="3162" y="205012"/>
                  </a:lnTo>
                  <a:lnTo>
                    <a:pt x="4360" y="188516"/>
                  </a:lnTo>
                  <a:lnTo>
                    <a:pt x="5484" y="172826"/>
                  </a:lnTo>
                  <a:lnTo>
                    <a:pt x="6845" y="158128"/>
                  </a:lnTo>
                  <a:lnTo>
                    <a:pt x="8616" y="144431"/>
                  </a:lnTo>
                  <a:lnTo>
                    <a:pt x="10976" y="131757"/>
                  </a:lnTo>
                  <a:lnTo>
                    <a:pt x="14172" y="120230"/>
                  </a:lnTo>
                  <a:lnTo>
                    <a:pt x="18262" y="109807"/>
                  </a:lnTo>
                  <a:lnTo>
                    <a:pt x="23468" y="100314"/>
                  </a:lnTo>
                  <a:lnTo>
                    <a:pt x="30245" y="91543"/>
                  </a:lnTo>
                  <a:lnTo>
                    <a:pt x="38695" y="83305"/>
                  </a:lnTo>
                  <a:lnTo>
                    <a:pt x="48623" y="75448"/>
                  </a:lnTo>
                  <a:lnTo>
                    <a:pt x="59729" y="67858"/>
                  </a:lnTo>
                  <a:lnTo>
                    <a:pt x="71716" y="60457"/>
                  </a:lnTo>
                  <a:lnTo>
                    <a:pt x="84340" y="53350"/>
                  </a:lnTo>
                  <a:lnTo>
                    <a:pt x="97412" y="46804"/>
                  </a:lnTo>
                  <a:lnTo>
                    <a:pt x="110789" y="40921"/>
                  </a:lnTo>
                  <a:lnTo>
                    <a:pt x="124212" y="35648"/>
                  </a:lnTo>
                  <a:lnTo>
                    <a:pt x="137304" y="30873"/>
                  </a:lnTo>
                  <a:lnTo>
                    <a:pt x="149888" y="26475"/>
                  </a:lnTo>
                  <a:lnTo>
                    <a:pt x="161967" y="22351"/>
                  </a:lnTo>
                  <a:lnTo>
                    <a:pt x="173619" y="18420"/>
                  </a:lnTo>
                  <a:lnTo>
                    <a:pt x="184927" y="14630"/>
                  </a:lnTo>
                  <a:lnTo>
                    <a:pt x="195526" y="11087"/>
                  </a:lnTo>
                  <a:lnTo>
                    <a:pt x="205640" y="7711"/>
                  </a:lnTo>
                  <a:lnTo>
                    <a:pt x="216159" y="4203"/>
                  </a:lnTo>
                  <a:lnTo>
                    <a:pt x="2287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095171" y="1179191"/>
              <a:ext cx="126343" cy="63172"/>
            </a:xfrm>
            <a:custGeom>
              <a:avLst/>
              <a:gdLst/>
              <a:ahLst/>
              <a:cxnLst/>
              <a:rect l="0" t="0" r="0" b="0"/>
              <a:pathLst>
                <a:path w="126343" h="63172">
                  <a:moveTo>
                    <a:pt x="126342" y="0"/>
                  </a:moveTo>
                  <a:lnTo>
                    <a:pt x="117607" y="3001"/>
                  </a:lnTo>
                  <a:lnTo>
                    <a:pt x="109901" y="6424"/>
                  </a:lnTo>
                  <a:lnTo>
                    <a:pt x="102494" y="10615"/>
                  </a:lnTo>
                  <a:lnTo>
                    <a:pt x="95060" y="15342"/>
                  </a:lnTo>
                  <a:lnTo>
                    <a:pt x="87233" y="20175"/>
                  </a:lnTo>
                  <a:lnTo>
                    <a:pt x="78854" y="24853"/>
                  </a:lnTo>
                  <a:lnTo>
                    <a:pt x="69938" y="29289"/>
                  </a:lnTo>
                  <a:lnTo>
                    <a:pt x="60575" y="33491"/>
                  </a:lnTo>
                  <a:lnTo>
                    <a:pt x="50878" y="37499"/>
                  </a:lnTo>
                  <a:lnTo>
                    <a:pt x="41200" y="41401"/>
                  </a:lnTo>
                  <a:lnTo>
                    <a:pt x="31077" y="45809"/>
                  </a:lnTo>
                  <a:lnTo>
                    <a:pt x="18504" y="5222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249812" y="1221305"/>
              <a:ext cx="113648" cy="129068"/>
            </a:xfrm>
            <a:custGeom>
              <a:avLst/>
              <a:gdLst/>
              <a:ahLst/>
              <a:cxnLst/>
              <a:rect l="0" t="0" r="0" b="0"/>
              <a:pathLst>
                <a:path w="113648" h="129068">
                  <a:moveTo>
                    <a:pt x="76986" y="10529"/>
                  </a:moveTo>
                  <a:lnTo>
                    <a:pt x="65385" y="13529"/>
                  </a:lnTo>
                  <a:lnTo>
                    <a:pt x="55536" y="16952"/>
                  </a:lnTo>
                  <a:lnTo>
                    <a:pt x="46531" y="21148"/>
                  </a:lnTo>
                  <a:lnTo>
                    <a:pt x="38089" y="26048"/>
                  </a:lnTo>
                  <a:lnTo>
                    <a:pt x="30062" y="31529"/>
                  </a:lnTo>
                  <a:lnTo>
                    <a:pt x="22348" y="37469"/>
                  </a:lnTo>
                  <a:lnTo>
                    <a:pt x="15189" y="44076"/>
                  </a:lnTo>
                  <a:lnTo>
                    <a:pt x="9135" y="51872"/>
                  </a:lnTo>
                  <a:lnTo>
                    <a:pt x="4406" y="61038"/>
                  </a:lnTo>
                  <a:lnTo>
                    <a:pt x="1231" y="71295"/>
                  </a:lnTo>
                  <a:lnTo>
                    <a:pt x="0" y="82096"/>
                  </a:lnTo>
                  <a:lnTo>
                    <a:pt x="740" y="93051"/>
                  </a:lnTo>
                  <a:lnTo>
                    <a:pt x="3508" y="103490"/>
                  </a:lnTo>
                  <a:lnTo>
                    <a:pt x="8557" y="112427"/>
                  </a:lnTo>
                  <a:lnTo>
                    <a:pt x="15799" y="119461"/>
                  </a:lnTo>
                  <a:lnTo>
                    <a:pt x="24728" y="124537"/>
                  </a:lnTo>
                  <a:lnTo>
                    <a:pt x="34622" y="127667"/>
                  </a:lnTo>
                  <a:lnTo>
                    <a:pt x="44969" y="129067"/>
                  </a:lnTo>
                  <a:lnTo>
                    <a:pt x="55337" y="128909"/>
                  </a:lnTo>
                  <a:lnTo>
                    <a:pt x="65291" y="127225"/>
                  </a:lnTo>
                  <a:lnTo>
                    <a:pt x="74643" y="124168"/>
                  </a:lnTo>
                  <a:lnTo>
                    <a:pt x="83244" y="119831"/>
                  </a:lnTo>
                  <a:lnTo>
                    <a:pt x="90883" y="114172"/>
                  </a:lnTo>
                  <a:lnTo>
                    <a:pt x="97538" y="107281"/>
                  </a:lnTo>
                  <a:lnTo>
                    <a:pt x="103179" y="99044"/>
                  </a:lnTo>
                  <a:lnTo>
                    <a:pt x="107678" y="89081"/>
                  </a:lnTo>
                  <a:lnTo>
                    <a:pt x="111068" y="77351"/>
                  </a:lnTo>
                  <a:lnTo>
                    <a:pt x="113194" y="64576"/>
                  </a:lnTo>
                  <a:lnTo>
                    <a:pt x="113647" y="52003"/>
                  </a:lnTo>
                  <a:lnTo>
                    <a:pt x="112353" y="40340"/>
                  </a:lnTo>
                  <a:lnTo>
                    <a:pt x="109264" y="30040"/>
                  </a:lnTo>
                  <a:lnTo>
                    <a:pt x="103568" y="20551"/>
                  </a:lnTo>
                  <a:lnTo>
                    <a:pt x="91413" y="11051"/>
                  </a:lnTo>
                  <a:lnTo>
                    <a:pt x="664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421554" y="1189720"/>
              <a:ext cx="115814" cy="135895"/>
            </a:xfrm>
            <a:custGeom>
              <a:avLst/>
              <a:gdLst/>
              <a:ahLst/>
              <a:cxnLst/>
              <a:rect l="0" t="0" r="0" b="0"/>
              <a:pathLst>
                <a:path w="115814" h="135895">
                  <a:moveTo>
                    <a:pt x="0" y="73699"/>
                  </a:moveTo>
                  <a:lnTo>
                    <a:pt x="5800" y="82501"/>
                  </a:lnTo>
                  <a:lnTo>
                    <a:pt x="10725" y="90847"/>
                  </a:lnTo>
                  <a:lnTo>
                    <a:pt x="15227" y="99546"/>
                  </a:lnTo>
                  <a:lnTo>
                    <a:pt x="19448" y="108667"/>
                  </a:lnTo>
                  <a:lnTo>
                    <a:pt x="23462" y="118162"/>
                  </a:lnTo>
                  <a:lnTo>
                    <a:pt x="27295" y="127875"/>
                  </a:lnTo>
                  <a:lnTo>
                    <a:pt x="29980" y="134947"/>
                  </a:lnTo>
                  <a:lnTo>
                    <a:pt x="30201" y="135894"/>
                  </a:lnTo>
                  <a:lnTo>
                    <a:pt x="28218" y="131796"/>
                  </a:lnTo>
                  <a:lnTo>
                    <a:pt x="24792" y="124447"/>
                  </a:lnTo>
                  <a:lnTo>
                    <a:pt x="20726" y="115333"/>
                  </a:lnTo>
                  <a:lnTo>
                    <a:pt x="16515" y="105361"/>
                  </a:lnTo>
                  <a:lnTo>
                    <a:pt x="12703" y="95005"/>
                  </a:lnTo>
                  <a:lnTo>
                    <a:pt x="9970" y="84492"/>
                  </a:lnTo>
                  <a:lnTo>
                    <a:pt x="8586" y="73928"/>
                  </a:lnTo>
                  <a:lnTo>
                    <a:pt x="8791" y="63522"/>
                  </a:lnTo>
                  <a:lnTo>
                    <a:pt x="10972" y="53595"/>
                  </a:lnTo>
                  <a:lnTo>
                    <a:pt x="15144" y="44288"/>
                  </a:lnTo>
                  <a:lnTo>
                    <a:pt x="21027" y="35730"/>
                  </a:lnTo>
                  <a:lnTo>
                    <a:pt x="28255" y="28127"/>
                  </a:lnTo>
                  <a:lnTo>
                    <a:pt x="36487" y="21498"/>
                  </a:lnTo>
                  <a:lnTo>
                    <a:pt x="45605" y="15877"/>
                  </a:lnTo>
                  <a:lnTo>
                    <a:pt x="55701" y="11391"/>
                  </a:lnTo>
                  <a:lnTo>
                    <a:pt x="66732" y="8002"/>
                  </a:lnTo>
                  <a:lnTo>
                    <a:pt x="77945" y="5532"/>
                  </a:lnTo>
                  <a:lnTo>
                    <a:pt x="89059" y="3516"/>
                  </a:lnTo>
                  <a:lnTo>
                    <a:pt x="101051" y="177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555193" y="1197075"/>
              <a:ext cx="140103" cy="143085"/>
            </a:xfrm>
            <a:custGeom>
              <a:avLst/>
              <a:gdLst/>
              <a:ahLst/>
              <a:cxnLst/>
              <a:rect l="0" t="0" r="0" b="0"/>
              <a:pathLst>
                <a:path w="140103" h="143085">
                  <a:moveTo>
                    <a:pt x="3232" y="66344"/>
                  </a:moveTo>
                  <a:lnTo>
                    <a:pt x="9233" y="72078"/>
                  </a:lnTo>
                  <a:lnTo>
                    <a:pt x="16078" y="76362"/>
                  </a:lnTo>
                  <a:lnTo>
                    <a:pt x="24466" y="79563"/>
                  </a:lnTo>
                  <a:lnTo>
                    <a:pt x="34093" y="81752"/>
                  </a:lnTo>
                  <a:lnTo>
                    <a:pt x="44408" y="82800"/>
                  </a:lnTo>
                  <a:lnTo>
                    <a:pt x="55011" y="82738"/>
                  </a:lnTo>
                  <a:lnTo>
                    <a:pt x="65535" y="81568"/>
                  </a:lnTo>
                  <a:lnTo>
                    <a:pt x="75587" y="79191"/>
                  </a:lnTo>
                  <a:lnTo>
                    <a:pt x="85002" y="75664"/>
                  </a:lnTo>
                  <a:lnTo>
                    <a:pt x="93643" y="71009"/>
                  </a:lnTo>
                  <a:lnTo>
                    <a:pt x="101307" y="65136"/>
                  </a:lnTo>
                  <a:lnTo>
                    <a:pt x="107970" y="58112"/>
                  </a:lnTo>
                  <a:lnTo>
                    <a:pt x="113276" y="50124"/>
                  </a:lnTo>
                  <a:lnTo>
                    <a:pt x="116486" y="41392"/>
                  </a:lnTo>
                  <a:lnTo>
                    <a:pt x="117375" y="32126"/>
                  </a:lnTo>
                  <a:lnTo>
                    <a:pt x="115852" y="22974"/>
                  </a:lnTo>
                  <a:lnTo>
                    <a:pt x="111715" y="14974"/>
                  </a:lnTo>
                  <a:lnTo>
                    <a:pt x="105120" y="8606"/>
                  </a:lnTo>
                  <a:lnTo>
                    <a:pt x="96643" y="3993"/>
                  </a:lnTo>
                  <a:lnTo>
                    <a:pt x="87060" y="1182"/>
                  </a:lnTo>
                  <a:lnTo>
                    <a:pt x="76924" y="0"/>
                  </a:lnTo>
                  <a:lnTo>
                    <a:pt x="66700" y="305"/>
                  </a:lnTo>
                  <a:lnTo>
                    <a:pt x="56843" y="2089"/>
                  </a:lnTo>
                  <a:lnTo>
                    <a:pt x="47552" y="5217"/>
                  </a:lnTo>
                  <a:lnTo>
                    <a:pt x="38822" y="9772"/>
                  </a:lnTo>
                  <a:lnTo>
                    <a:pt x="30564" y="16109"/>
                  </a:lnTo>
                  <a:lnTo>
                    <a:pt x="22680" y="24263"/>
                  </a:lnTo>
                  <a:lnTo>
                    <a:pt x="15399" y="33994"/>
                  </a:lnTo>
                  <a:lnTo>
                    <a:pt x="9260" y="44967"/>
                  </a:lnTo>
                  <a:lnTo>
                    <a:pt x="4473" y="56856"/>
                  </a:lnTo>
                  <a:lnTo>
                    <a:pt x="1259" y="69075"/>
                  </a:lnTo>
                  <a:lnTo>
                    <a:pt x="0" y="80810"/>
                  </a:lnTo>
                  <a:lnTo>
                    <a:pt x="713" y="91660"/>
                  </a:lnTo>
                  <a:lnTo>
                    <a:pt x="3123" y="101586"/>
                  </a:lnTo>
                  <a:lnTo>
                    <a:pt x="6867" y="110722"/>
                  </a:lnTo>
                  <a:lnTo>
                    <a:pt x="11616" y="119231"/>
                  </a:lnTo>
                  <a:lnTo>
                    <a:pt x="17581" y="126947"/>
                  </a:lnTo>
                  <a:lnTo>
                    <a:pt x="25473" y="133386"/>
                  </a:lnTo>
                  <a:lnTo>
                    <a:pt x="35515" y="138378"/>
                  </a:lnTo>
                  <a:lnTo>
                    <a:pt x="47174" y="141731"/>
                  </a:lnTo>
                  <a:lnTo>
                    <a:pt x="59456" y="143084"/>
                  </a:lnTo>
                  <a:lnTo>
                    <a:pt x="71710" y="142439"/>
                  </a:lnTo>
                  <a:lnTo>
                    <a:pt x="83611" y="140200"/>
                  </a:lnTo>
                  <a:lnTo>
                    <a:pt x="96359" y="136664"/>
                  </a:lnTo>
                  <a:lnTo>
                    <a:pt x="113300" y="130404"/>
                  </a:lnTo>
                  <a:lnTo>
                    <a:pt x="140102" y="1189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726880" y="1185116"/>
              <a:ext cx="137364" cy="147038"/>
            </a:xfrm>
            <a:custGeom>
              <a:avLst/>
              <a:gdLst/>
              <a:ahLst/>
              <a:cxnLst/>
              <a:rect l="0" t="0" r="0" b="0"/>
              <a:pathLst>
                <a:path w="137364" h="147038">
                  <a:moveTo>
                    <a:pt x="105285" y="4604"/>
                  </a:moveTo>
                  <a:lnTo>
                    <a:pt x="96417" y="1804"/>
                  </a:lnTo>
                  <a:lnTo>
                    <a:pt x="87430" y="302"/>
                  </a:lnTo>
                  <a:lnTo>
                    <a:pt x="77439" y="0"/>
                  </a:lnTo>
                  <a:lnTo>
                    <a:pt x="66632" y="852"/>
                  </a:lnTo>
                  <a:lnTo>
                    <a:pt x="55469" y="2968"/>
                  </a:lnTo>
                  <a:lnTo>
                    <a:pt x="44273" y="6295"/>
                  </a:lnTo>
                  <a:lnTo>
                    <a:pt x="33506" y="10803"/>
                  </a:lnTo>
                  <a:lnTo>
                    <a:pt x="23818" y="16571"/>
                  </a:lnTo>
                  <a:lnTo>
                    <a:pt x="15472" y="23517"/>
                  </a:lnTo>
                  <a:lnTo>
                    <a:pt x="8872" y="31282"/>
                  </a:lnTo>
                  <a:lnTo>
                    <a:pt x="4713" y="39330"/>
                  </a:lnTo>
                  <a:lnTo>
                    <a:pt x="3144" y="47320"/>
                  </a:lnTo>
                  <a:lnTo>
                    <a:pt x="4022" y="54631"/>
                  </a:lnTo>
                  <a:lnTo>
                    <a:pt x="7186" y="60323"/>
                  </a:lnTo>
                  <a:lnTo>
                    <a:pt x="12310" y="64033"/>
                  </a:lnTo>
                  <a:lnTo>
                    <a:pt x="18984" y="65895"/>
                  </a:lnTo>
                  <a:lnTo>
                    <a:pt x="26817" y="66247"/>
                  </a:lnTo>
                  <a:lnTo>
                    <a:pt x="35491" y="65455"/>
                  </a:lnTo>
                  <a:lnTo>
                    <a:pt x="44922" y="63997"/>
                  </a:lnTo>
                  <a:lnTo>
                    <a:pt x="55237" y="62421"/>
                  </a:lnTo>
                  <a:lnTo>
                    <a:pt x="66427" y="61048"/>
                  </a:lnTo>
                  <a:lnTo>
                    <a:pt x="78044" y="60300"/>
                  </a:lnTo>
                  <a:lnTo>
                    <a:pt x="89309" y="60782"/>
                  </a:lnTo>
                  <a:lnTo>
                    <a:pt x="99807" y="62707"/>
                  </a:lnTo>
                  <a:lnTo>
                    <a:pt x="109311" y="66118"/>
                  </a:lnTo>
                  <a:lnTo>
                    <a:pt x="117624" y="71075"/>
                  </a:lnTo>
                  <a:lnTo>
                    <a:pt x="124760" y="77445"/>
                  </a:lnTo>
                  <a:lnTo>
                    <a:pt x="130569" y="84974"/>
                  </a:lnTo>
                  <a:lnTo>
                    <a:pt x="134655" y="93390"/>
                  </a:lnTo>
                  <a:lnTo>
                    <a:pt x="136954" y="102445"/>
                  </a:lnTo>
                  <a:lnTo>
                    <a:pt x="137363" y="111623"/>
                  </a:lnTo>
                  <a:lnTo>
                    <a:pt x="135594" y="120172"/>
                  </a:lnTo>
                  <a:lnTo>
                    <a:pt x="131695" y="127727"/>
                  </a:lnTo>
                  <a:lnTo>
                    <a:pt x="125823" y="134120"/>
                  </a:lnTo>
                  <a:lnTo>
                    <a:pt x="118070" y="139198"/>
                  </a:lnTo>
                  <a:lnTo>
                    <a:pt x="108676" y="143017"/>
                  </a:lnTo>
                  <a:lnTo>
                    <a:pt x="98134" y="145616"/>
                  </a:lnTo>
                  <a:lnTo>
                    <a:pt x="87075" y="146928"/>
                  </a:lnTo>
                  <a:lnTo>
                    <a:pt x="75901" y="147037"/>
                  </a:lnTo>
                  <a:lnTo>
                    <a:pt x="64790" y="146147"/>
                  </a:lnTo>
                  <a:lnTo>
                    <a:pt x="53797" y="144488"/>
                  </a:lnTo>
                  <a:lnTo>
                    <a:pt x="42935" y="142268"/>
                  </a:lnTo>
                  <a:lnTo>
                    <a:pt x="32637" y="139803"/>
                  </a:lnTo>
                  <a:lnTo>
                    <a:pt x="22758" y="137276"/>
                  </a:lnTo>
                  <a:lnTo>
                    <a:pt x="12431" y="134468"/>
                  </a:lnTo>
                  <a:lnTo>
                    <a:pt x="0" y="1309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905865" y="1010735"/>
              <a:ext cx="31586" cy="326385"/>
            </a:xfrm>
            <a:custGeom>
              <a:avLst/>
              <a:gdLst/>
              <a:ahLst/>
              <a:cxnLst/>
              <a:rect l="0" t="0" r="0" b="0"/>
              <a:pathLst>
                <a:path w="31586" h="326385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75"/>
                  </a:lnTo>
                  <a:lnTo>
                    <a:pt x="3686" y="50730"/>
                  </a:lnTo>
                  <a:lnTo>
                    <a:pt x="5354" y="62570"/>
                  </a:lnTo>
                  <a:lnTo>
                    <a:pt x="6772" y="74820"/>
                  </a:lnTo>
                  <a:lnTo>
                    <a:pt x="8043" y="87834"/>
                  </a:lnTo>
                  <a:lnTo>
                    <a:pt x="9502" y="102169"/>
                  </a:lnTo>
                  <a:lnTo>
                    <a:pt x="11330" y="118000"/>
                  </a:lnTo>
                  <a:lnTo>
                    <a:pt x="13388" y="135023"/>
                  </a:lnTo>
                  <a:lnTo>
                    <a:pt x="15316" y="152666"/>
                  </a:lnTo>
                  <a:lnTo>
                    <a:pt x="16915" y="170527"/>
                  </a:lnTo>
                  <a:lnTo>
                    <a:pt x="18310" y="188246"/>
                  </a:lnTo>
                  <a:lnTo>
                    <a:pt x="19854" y="205442"/>
                  </a:lnTo>
                  <a:lnTo>
                    <a:pt x="21740" y="221968"/>
                  </a:lnTo>
                  <a:lnTo>
                    <a:pt x="23837" y="237861"/>
                  </a:lnTo>
                  <a:lnTo>
                    <a:pt x="25791" y="253234"/>
                  </a:lnTo>
                  <a:lnTo>
                    <a:pt x="27403" y="268193"/>
                  </a:lnTo>
                  <a:lnTo>
                    <a:pt x="28641" y="282240"/>
                  </a:lnTo>
                  <a:lnTo>
                    <a:pt x="29680" y="295656"/>
                  </a:lnTo>
                  <a:lnTo>
                    <a:pt x="30609" y="309624"/>
                  </a:lnTo>
                  <a:lnTo>
                    <a:pt x="31585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790051" y="1105492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19825" y="67"/>
                  </a:lnTo>
                  <a:lnTo>
                    <a:pt x="208056" y="707"/>
                  </a:lnTo>
                  <a:lnTo>
                    <a:pt x="195161" y="1999"/>
                  </a:lnTo>
                  <a:lnTo>
                    <a:pt x="181140" y="3686"/>
                  </a:lnTo>
                  <a:lnTo>
                    <a:pt x="166164" y="5354"/>
                  </a:lnTo>
                  <a:lnTo>
                    <a:pt x="150446" y="6767"/>
                  </a:lnTo>
                  <a:lnTo>
                    <a:pt x="134343" y="7865"/>
                  </a:lnTo>
                  <a:lnTo>
                    <a:pt x="118319" y="8676"/>
                  </a:lnTo>
                  <a:lnTo>
                    <a:pt x="102626" y="9260"/>
                  </a:lnTo>
                  <a:lnTo>
                    <a:pt x="87482" y="9838"/>
                  </a:lnTo>
                  <a:lnTo>
                    <a:pt x="73152" y="10766"/>
                  </a:lnTo>
                  <a:lnTo>
                    <a:pt x="59707" y="12206"/>
                  </a:lnTo>
                  <a:lnTo>
                    <a:pt x="47302" y="13998"/>
                  </a:lnTo>
                  <a:lnTo>
                    <a:pt x="34954" y="15927"/>
                  </a:lnTo>
                  <a:lnTo>
                    <a:pt x="20459" y="181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242777" y="1170673"/>
              <a:ext cx="105308" cy="279956"/>
            </a:xfrm>
            <a:custGeom>
              <a:avLst/>
              <a:gdLst/>
              <a:ahLst/>
              <a:cxnLst/>
              <a:rect l="0" t="0" r="0" b="0"/>
              <a:pathLst>
                <a:path w="105308" h="279956">
                  <a:moveTo>
                    <a:pt x="10528" y="103275"/>
                  </a:moveTo>
                  <a:lnTo>
                    <a:pt x="7661" y="115010"/>
                  </a:lnTo>
                  <a:lnTo>
                    <a:pt x="5520" y="126139"/>
                  </a:lnTo>
                  <a:lnTo>
                    <a:pt x="3917" y="137742"/>
                  </a:lnTo>
                  <a:lnTo>
                    <a:pt x="2736" y="150076"/>
                  </a:lnTo>
                  <a:lnTo>
                    <a:pt x="1887" y="163384"/>
                  </a:lnTo>
                  <a:lnTo>
                    <a:pt x="1290" y="177689"/>
                  </a:lnTo>
                  <a:lnTo>
                    <a:pt x="876" y="192693"/>
                  </a:lnTo>
                  <a:lnTo>
                    <a:pt x="592" y="207907"/>
                  </a:lnTo>
                  <a:lnTo>
                    <a:pt x="398" y="223025"/>
                  </a:lnTo>
                  <a:lnTo>
                    <a:pt x="267" y="237936"/>
                  </a:lnTo>
                  <a:lnTo>
                    <a:pt x="179" y="252635"/>
                  </a:lnTo>
                  <a:lnTo>
                    <a:pt x="120" y="267049"/>
                  </a:lnTo>
                  <a:lnTo>
                    <a:pt x="77" y="277633"/>
                  </a:lnTo>
                  <a:lnTo>
                    <a:pt x="46" y="279955"/>
                  </a:lnTo>
                  <a:lnTo>
                    <a:pt x="27" y="275443"/>
                  </a:lnTo>
                  <a:lnTo>
                    <a:pt x="15" y="266338"/>
                  </a:lnTo>
                  <a:lnTo>
                    <a:pt x="9" y="254264"/>
                  </a:lnTo>
                  <a:lnTo>
                    <a:pt x="5" y="240279"/>
                  </a:lnTo>
                  <a:lnTo>
                    <a:pt x="3" y="224894"/>
                  </a:lnTo>
                  <a:lnTo>
                    <a:pt x="2" y="208234"/>
                  </a:lnTo>
                  <a:lnTo>
                    <a:pt x="1" y="190456"/>
                  </a:lnTo>
                  <a:lnTo>
                    <a:pt x="1" y="172099"/>
                  </a:lnTo>
                  <a:lnTo>
                    <a:pt x="0" y="153996"/>
                  </a:lnTo>
                  <a:lnTo>
                    <a:pt x="5" y="136598"/>
                  </a:lnTo>
                  <a:lnTo>
                    <a:pt x="178" y="120152"/>
                  </a:lnTo>
                  <a:lnTo>
                    <a:pt x="826" y="104872"/>
                  </a:lnTo>
                  <a:lnTo>
                    <a:pt x="2079" y="90743"/>
                  </a:lnTo>
                  <a:lnTo>
                    <a:pt x="3905" y="77592"/>
                  </a:lnTo>
                  <a:lnTo>
                    <a:pt x="6201" y="65204"/>
                  </a:lnTo>
                  <a:lnTo>
                    <a:pt x="8862" y="53386"/>
                  </a:lnTo>
                  <a:lnTo>
                    <a:pt x="11953" y="42140"/>
                  </a:lnTo>
                  <a:lnTo>
                    <a:pt x="15705" y="31653"/>
                  </a:lnTo>
                  <a:lnTo>
                    <a:pt x="20197" y="21981"/>
                  </a:lnTo>
                  <a:lnTo>
                    <a:pt x="25519" y="13519"/>
                  </a:lnTo>
                  <a:lnTo>
                    <a:pt x="31848" y="7045"/>
                  </a:lnTo>
                  <a:lnTo>
                    <a:pt x="39182" y="2808"/>
                  </a:lnTo>
                  <a:lnTo>
                    <a:pt x="47379" y="590"/>
                  </a:lnTo>
                  <a:lnTo>
                    <a:pt x="56252" y="0"/>
                  </a:lnTo>
                  <a:lnTo>
                    <a:pt x="65617" y="645"/>
                  </a:lnTo>
                  <a:lnTo>
                    <a:pt x="75006" y="2515"/>
                  </a:lnTo>
                  <a:lnTo>
                    <a:pt x="83695" y="5964"/>
                  </a:lnTo>
                  <a:lnTo>
                    <a:pt x="91341" y="11063"/>
                  </a:lnTo>
                  <a:lnTo>
                    <a:pt x="97625" y="17774"/>
                  </a:lnTo>
                  <a:lnTo>
                    <a:pt x="102097" y="26106"/>
                  </a:lnTo>
                  <a:lnTo>
                    <a:pt x="104686" y="35894"/>
                  </a:lnTo>
                  <a:lnTo>
                    <a:pt x="105307" y="46705"/>
                  </a:lnTo>
                  <a:lnTo>
                    <a:pt x="103686" y="57945"/>
                  </a:lnTo>
                  <a:lnTo>
                    <a:pt x="99890" y="69232"/>
                  </a:lnTo>
                  <a:lnTo>
                    <a:pt x="94089" y="80079"/>
                  </a:lnTo>
                  <a:lnTo>
                    <a:pt x="86384" y="89830"/>
                  </a:lnTo>
                  <a:lnTo>
                    <a:pt x="77028" y="98236"/>
                  </a:lnTo>
                  <a:lnTo>
                    <a:pt x="66581" y="105438"/>
                  </a:lnTo>
                  <a:lnTo>
                    <a:pt x="54591" y="112584"/>
                  </a:lnTo>
                  <a:lnTo>
                    <a:pt x="37777" y="121417"/>
                  </a:lnTo>
                  <a:lnTo>
                    <a:pt x="10528" y="1348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418708" y="1136322"/>
              <a:ext cx="118868" cy="139825"/>
            </a:xfrm>
            <a:custGeom>
              <a:avLst/>
              <a:gdLst/>
              <a:ahLst/>
              <a:cxnLst/>
              <a:rect l="0" t="0" r="0" b="0"/>
              <a:pathLst>
                <a:path w="118868" h="139825">
                  <a:moveTo>
                    <a:pt x="13582" y="63926"/>
                  </a:moveTo>
                  <a:lnTo>
                    <a:pt x="13649" y="75594"/>
                  </a:lnTo>
                  <a:lnTo>
                    <a:pt x="14289" y="86083"/>
                  </a:lnTo>
                  <a:lnTo>
                    <a:pt x="15581" y="96389"/>
                  </a:lnTo>
                  <a:lnTo>
                    <a:pt x="17268" y="106864"/>
                  </a:lnTo>
                  <a:lnTo>
                    <a:pt x="18936" y="117856"/>
                  </a:lnTo>
                  <a:lnTo>
                    <a:pt x="20319" y="129401"/>
                  </a:lnTo>
                  <a:lnTo>
                    <a:pt x="20315" y="138039"/>
                  </a:lnTo>
                  <a:lnTo>
                    <a:pt x="18252" y="139824"/>
                  </a:lnTo>
                  <a:lnTo>
                    <a:pt x="15427" y="136623"/>
                  </a:lnTo>
                  <a:lnTo>
                    <a:pt x="12375" y="130467"/>
                  </a:lnTo>
                  <a:lnTo>
                    <a:pt x="9208" y="122589"/>
                  </a:lnTo>
                  <a:lnTo>
                    <a:pt x="5964" y="113689"/>
                  </a:lnTo>
                  <a:lnTo>
                    <a:pt x="2987" y="104011"/>
                  </a:lnTo>
                  <a:lnTo>
                    <a:pt x="906" y="93483"/>
                  </a:lnTo>
                  <a:lnTo>
                    <a:pt x="0" y="82122"/>
                  </a:lnTo>
                  <a:lnTo>
                    <a:pt x="378" y="70211"/>
                  </a:lnTo>
                  <a:lnTo>
                    <a:pt x="2153" y="58210"/>
                  </a:lnTo>
                  <a:lnTo>
                    <a:pt x="5243" y="46404"/>
                  </a:lnTo>
                  <a:lnTo>
                    <a:pt x="9588" y="35204"/>
                  </a:lnTo>
                  <a:lnTo>
                    <a:pt x="15246" y="25214"/>
                  </a:lnTo>
                  <a:lnTo>
                    <a:pt x="22123" y="16657"/>
                  </a:lnTo>
                  <a:lnTo>
                    <a:pt x="30010" y="9742"/>
                  </a:lnTo>
                  <a:lnTo>
                    <a:pt x="38674" y="4838"/>
                  </a:lnTo>
                  <a:lnTo>
                    <a:pt x="47907" y="1942"/>
                  </a:lnTo>
                  <a:lnTo>
                    <a:pt x="57669" y="608"/>
                  </a:lnTo>
                  <a:lnTo>
                    <a:pt x="69346" y="0"/>
                  </a:lnTo>
                  <a:lnTo>
                    <a:pt x="87312" y="61"/>
                  </a:lnTo>
                  <a:lnTo>
                    <a:pt x="118867" y="7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564025" y="1158134"/>
              <a:ext cx="101053" cy="137413"/>
            </a:xfrm>
            <a:custGeom>
              <a:avLst/>
              <a:gdLst/>
              <a:ahLst/>
              <a:cxnLst/>
              <a:rect l="0" t="0" r="0" b="0"/>
              <a:pathLst>
                <a:path w="101053" h="137413">
                  <a:moveTo>
                    <a:pt x="68306" y="21057"/>
                  </a:moveTo>
                  <a:lnTo>
                    <a:pt x="56705" y="21191"/>
                  </a:lnTo>
                  <a:lnTo>
                    <a:pt x="46856" y="22472"/>
                  </a:lnTo>
                  <a:lnTo>
                    <a:pt x="37856" y="25069"/>
                  </a:lnTo>
                  <a:lnTo>
                    <a:pt x="29587" y="28962"/>
                  </a:lnTo>
                  <a:lnTo>
                    <a:pt x="22208" y="34243"/>
                  </a:lnTo>
                  <a:lnTo>
                    <a:pt x="15743" y="40834"/>
                  </a:lnTo>
                  <a:lnTo>
                    <a:pt x="10237" y="48679"/>
                  </a:lnTo>
                  <a:lnTo>
                    <a:pt x="5831" y="57838"/>
                  </a:lnTo>
                  <a:lnTo>
                    <a:pt x="2504" y="68214"/>
                  </a:lnTo>
                  <a:lnTo>
                    <a:pt x="423" y="79433"/>
                  </a:lnTo>
                  <a:lnTo>
                    <a:pt x="0" y="90954"/>
                  </a:lnTo>
                  <a:lnTo>
                    <a:pt x="1317" y="102428"/>
                  </a:lnTo>
                  <a:lnTo>
                    <a:pt x="4490" y="113232"/>
                  </a:lnTo>
                  <a:lnTo>
                    <a:pt x="9819" y="122422"/>
                  </a:lnTo>
                  <a:lnTo>
                    <a:pt x="17248" y="129625"/>
                  </a:lnTo>
                  <a:lnTo>
                    <a:pt x="26134" y="134646"/>
                  </a:lnTo>
                  <a:lnTo>
                    <a:pt x="35466" y="137207"/>
                  </a:lnTo>
                  <a:lnTo>
                    <a:pt x="44624" y="137412"/>
                  </a:lnTo>
                  <a:lnTo>
                    <a:pt x="53379" y="135637"/>
                  </a:lnTo>
                  <a:lnTo>
                    <a:pt x="61711" y="132329"/>
                  </a:lnTo>
                  <a:lnTo>
                    <a:pt x="69678" y="127886"/>
                  </a:lnTo>
                  <a:lnTo>
                    <a:pt x="77198" y="122467"/>
                  </a:lnTo>
                  <a:lnTo>
                    <a:pt x="84037" y="116007"/>
                  </a:lnTo>
                  <a:lnTo>
                    <a:pt x="90115" y="108548"/>
                  </a:lnTo>
                  <a:lnTo>
                    <a:pt x="95182" y="100082"/>
                  </a:lnTo>
                  <a:lnTo>
                    <a:pt x="98756" y="90489"/>
                  </a:lnTo>
                  <a:lnTo>
                    <a:pt x="100707" y="79814"/>
                  </a:lnTo>
                  <a:lnTo>
                    <a:pt x="101052" y="68391"/>
                  </a:lnTo>
                  <a:lnTo>
                    <a:pt x="99770" y="56730"/>
                  </a:lnTo>
                  <a:lnTo>
                    <a:pt x="97020" y="45162"/>
                  </a:lnTo>
                  <a:lnTo>
                    <a:pt x="92997" y="34257"/>
                  </a:lnTo>
                  <a:lnTo>
                    <a:pt x="87244" y="23839"/>
                  </a:lnTo>
                  <a:lnTo>
                    <a:pt x="77024" y="12998"/>
                  </a:lnTo>
                  <a:lnTo>
                    <a:pt x="5777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733574" y="933446"/>
              <a:ext cx="119857" cy="348287"/>
            </a:xfrm>
            <a:custGeom>
              <a:avLst/>
              <a:gdLst/>
              <a:ahLst/>
              <a:cxnLst/>
              <a:rect l="0" t="0" r="0" b="0"/>
              <a:pathLst>
                <a:path w="119857" h="348287">
                  <a:moveTo>
                    <a:pt x="88270" y="308916"/>
                  </a:moveTo>
                  <a:lnTo>
                    <a:pt x="85270" y="297248"/>
                  </a:lnTo>
                  <a:lnTo>
                    <a:pt x="81847" y="286759"/>
                  </a:lnTo>
                  <a:lnTo>
                    <a:pt x="77642" y="276471"/>
                  </a:lnTo>
                  <a:lnTo>
                    <a:pt x="72396" y="266688"/>
                  </a:lnTo>
                  <a:lnTo>
                    <a:pt x="65618" y="258290"/>
                  </a:lnTo>
                  <a:lnTo>
                    <a:pt x="57190" y="251674"/>
                  </a:lnTo>
                  <a:lnTo>
                    <a:pt x="47623" y="247240"/>
                  </a:lnTo>
                  <a:lnTo>
                    <a:pt x="37828" y="245617"/>
                  </a:lnTo>
                  <a:lnTo>
                    <a:pt x="28368" y="246869"/>
                  </a:lnTo>
                  <a:lnTo>
                    <a:pt x="19749" y="250779"/>
                  </a:lnTo>
                  <a:lnTo>
                    <a:pt x="12572" y="257124"/>
                  </a:lnTo>
                  <a:lnTo>
                    <a:pt x="7018" y="265530"/>
                  </a:lnTo>
                  <a:lnTo>
                    <a:pt x="3086" y="275390"/>
                  </a:lnTo>
                  <a:lnTo>
                    <a:pt x="798" y="285982"/>
                  </a:lnTo>
                  <a:lnTo>
                    <a:pt x="0" y="296834"/>
                  </a:lnTo>
                  <a:lnTo>
                    <a:pt x="578" y="307557"/>
                  </a:lnTo>
                  <a:lnTo>
                    <a:pt x="2552" y="317758"/>
                  </a:lnTo>
                  <a:lnTo>
                    <a:pt x="5807" y="327270"/>
                  </a:lnTo>
                  <a:lnTo>
                    <a:pt x="10278" y="335640"/>
                  </a:lnTo>
                  <a:lnTo>
                    <a:pt x="16028" y="342060"/>
                  </a:lnTo>
                  <a:lnTo>
                    <a:pt x="22965" y="346261"/>
                  </a:lnTo>
                  <a:lnTo>
                    <a:pt x="30725" y="348286"/>
                  </a:lnTo>
                  <a:lnTo>
                    <a:pt x="38772" y="348216"/>
                  </a:lnTo>
                  <a:lnTo>
                    <a:pt x="46774" y="346315"/>
                  </a:lnTo>
                  <a:lnTo>
                    <a:pt x="54602" y="342787"/>
                  </a:lnTo>
                  <a:lnTo>
                    <a:pt x="62238" y="337686"/>
                  </a:lnTo>
                  <a:lnTo>
                    <a:pt x="69703" y="331183"/>
                  </a:lnTo>
                  <a:lnTo>
                    <a:pt x="76869" y="323378"/>
                  </a:lnTo>
                  <a:lnTo>
                    <a:pt x="83463" y="314237"/>
                  </a:lnTo>
                  <a:lnTo>
                    <a:pt x="89381" y="303861"/>
                  </a:lnTo>
                  <a:lnTo>
                    <a:pt x="94679" y="292300"/>
                  </a:lnTo>
                  <a:lnTo>
                    <a:pt x="99472" y="279483"/>
                  </a:lnTo>
                  <a:lnTo>
                    <a:pt x="103878" y="265489"/>
                  </a:lnTo>
                  <a:lnTo>
                    <a:pt x="107838" y="250516"/>
                  </a:lnTo>
                  <a:lnTo>
                    <a:pt x="111126" y="234787"/>
                  </a:lnTo>
                  <a:lnTo>
                    <a:pt x="113672" y="218503"/>
                  </a:lnTo>
                  <a:lnTo>
                    <a:pt x="115552" y="201823"/>
                  </a:lnTo>
                  <a:lnTo>
                    <a:pt x="116897" y="184866"/>
                  </a:lnTo>
                  <a:lnTo>
                    <a:pt x="117838" y="167719"/>
                  </a:lnTo>
                  <a:lnTo>
                    <a:pt x="118489" y="150441"/>
                  </a:lnTo>
                  <a:lnTo>
                    <a:pt x="118934" y="133075"/>
                  </a:lnTo>
                  <a:lnTo>
                    <a:pt x="119236" y="115653"/>
                  </a:lnTo>
                  <a:lnTo>
                    <a:pt x="119440" y="98360"/>
                  </a:lnTo>
                  <a:lnTo>
                    <a:pt x="119578" y="81515"/>
                  </a:lnTo>
                  <a:lnTo>
                    <a:pt x="119665" y="65262"/>
                  </a:lnTo>
                  <a:lnTo>
                    <a:pt x="119554" y="49737"/>
                  </a:lnTo>
                  <a:lnTo>
                    <a:pt x="118947" y="35151"/>
                  </a:lnTo>
                  <a:lnTo>
                    <a:pt x="117697" y="21553"/>
                  </a:lnTo>
                  <a:lnTo>
                    <a:pt x="115010" y="9887"/>
                  </a:lnTo>
                  <a:lnTo>
                    <a:pt x="110439" y="2299"/>
                  </a:lnTo>
                  <a:lnTo>
                    <a:pt x="105380" y="0"/>
                  </a:lnTo>
                  <a:lnTo>
                    <a:pt x="100867" y="2745"/>
                  </a:lnTo>
                  <a:lnTo>
                    <a:pt x="97259" y="9645"/>
                  </a:lnTo>
                  <a:lnTo>
                    <a:pt x="94384" y="19876"/>
                  </a:lnTo>
                  <a:lnTo>
                    <a:pt x="91785" y="32888"/>
                  </a:lnTo>
                  <a:lnTo>
                    <a:pt x="89161" y="48134"/>
                  </a:lnTo>
                  <a:lnTo>
                    <a:pt x="86556" y="64921"/>
                  </a:lnTo>
                  <a:lnTo>
                    <a:pt x="84254" y="82485"/>
                  </a:lnTo>
                  <a:lnTo>
                    <a:pt x="82411" y="100336"/>
                  </a:lnTo>
                  <a:lnTo>
                    <a:pt x="81191" y="118238"/>
                  </a:lnTo>
                  <a:lnTo>
                    <a:pt x="80829" y="136099"/>
                  </a:lnTo>
                  <a:lnTo>
                    <a:pt x="81363" y="153893"/>
                  </a:lnTo>
                  <a:lnTo>
                    <a:pt x="82520" y="171624"/>
                  </a:lnTo>
                  <a:lnTo>
                    <a:pt x="83827" y="189303"/>
                  </a:lnTo>
                  <a:lnTo>
                    <a:pt x="85007" y="206934"/>
                  </a:lnTo>
                  <a:lnTo>
                    <a:pt x="86288" y="224200"/>
                  </a:lnTo>
                  <a:lnTo>
                    <a:pt x="88287" y="240494"/>
                  </a:lnTo>
                  <a:lnTo>
                    <a:pt x="91296" y="255560"/>
                  </a:lnTo>
                  <a:lnTo>
                    <a:pt x="95179" y="269405"/>
                  </a:lnTo>
                  <a:lnTo>
                    <a:pt x="100021" y="283695"/>
                  </a:lnTo>
                  <a:lnTo>
                    <a:pt x="107369" y="301918"/>
                  </a:lnTo>
                  <a:lnTo>
                    <a:pt x="119856" y="3299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917831" y="1126549"/>
              <a:ext cx="82999" cy="139854"/>
            </a:xfrm>
            <a:custGeom>
              <a:avLst/>
              <a:gdLst/>
              <a:ahLst/>
              <a:cxnLst/>
              <a:rect l="0" t="0" r="0" b="0"/>
              <a:pathLst>
                <a:path w="82999" h="139854">
                  <a:moveTo>
                    <a:pt x="9298" y="21057"/>
                  </a:moveTo>
                  <a:lnTo>
                    <a:pt x="6432" y="29925"/>
                  </a:lnTo>
                  <a:lnTo>
                    <a:pt x="4290" y="38912"/>
                  </a:lnTo>
                  <a:lnTo>
                    <a:pt x="2687" y="48907"/>
                  </a:lnTo>
                  <a:lnTo>
                    <a:pt x="1506" y="59888"/>
                  </a:lnTo>
                  <a:lnTo>
                    <a:pt x="657" y="71699"/>
                  </a:lnTo>
                  <a:lnTo>
                    <a:pt x="69" y="84149"/>
                  </a:lnTo>
                  <a:lnTo>
                    <a:pt x="0" y="96741"/>
                  </a:lnTo>
                  <a:lnTo>
                    <a:pt x="1013" y="108725"/>
                  </a:lnTo>
                  <a:lnTo>
                    <a:pt x="3330" y="119722"/>
                  </a:lnTo>
                  <a:lnTo>
                    <a:pt x="7023" y="129068"/>
                  </a:lnTo>
                  <a:lnTo>
                    <a:pt x="12176" y="135684"/>
                  </a:lnTo>
                  <a:lnTo>
                    <a:pt x="18678" y="139234"/>
                  </a:lnTo>
                  <a:lnTo>
                    <a:pt x="26128" y="139853"/>
                  </a:lnTo>
                  <a:lnTo>
                    <a:pt x="33958" y="137777"/>
                  </a:lnTo>
                  <a:lnTo>
                    <a:pt x="41807" y="133421"/>
                  </a:lnTo>
                  <a:lnTo>
                    <a:pt x="49361" y="127282"/>
                  </a:lnTo>
                  <a:lnTo>
                    <a:pt x="56281" y="119816"/>
                  </a:lnTo>
                  <a:lnTo>
                    <a:pt x="62446" y="111393"/>
                  </a:lnTo>
                  <a:lnTo>
                    <a:pt x="67755" y="102131"/>
                  </a:lnTo>
                  <a:lnTo>
                    <a:pt x="72031" y="91930"/>
                  </a:lnTo>
                  <a:lnTo>
                    <a:pt x="75280" y="80812"/>
                  </a:lnTo>
                  <a:lnTo>
                    <a:pt x="77654" y="68943"/>
                  </a:lnTo>
                  <a:lnTo>
                    <a:pt x="79598" y="55083"/>
                  </a:lnTo>
                  <a:lnTo>
                    <a:pt x="81281" y="34662"/>
                  </a:lnTo>
                  <a:lnTo>
                    <a:pt x="829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084671" y="1154540"/>
              <a:ext cx="116200" cy="106954"/>
            </a:xfrm>
            <a:custGeom>
              <a:avLst/>
              <a:gdLst/>
              <a:ahLst/>
              <a:cxnLst/>
              <a:rect l="0" t="0" r="0" b="0"/>
              <a:pathLst>
                <a:path w="116200" h="106954">
                  <a:moveTo>
                    <a:pt x="63557" y="3594"/>
                  </a:moveTo>
                  <a:lnTo>
                    <a:pt x="54755" y="862"/>
                  </a:lnTo>
                  <a:lnTo>
                    <a:pt x="46408" y="0"/>
                  </a:lnTo>
                  <a:lnTo>
                    <a:pt x="37719" y="995"/>
                  </a:lnTo>
                  <a:lnTo>
                    <a:pt x="28944" y="3706"/>
                  </a:lnTo>
                  <a:lnTo>
                    <a:pt x="20745" y="8139"/>
                  </a:lnTo>
                  <a:lnTo>
                    <a:pt x="13469" y="14132"/>
                  </a:lnTo>
                  <a:lnTo>
                    <a:pt x="7451" y="21563"/>
                  </a:lnTo>
                  <a:lnTo>
                    <a:pt x="3167" y="30439"/>
                  </a:lnTo>
                  <a:lnTo>
                    <a:pt x="704" y="40616"/>
                  </a:lnTo>
                  <a:lnTo>
                    <a:pt x="0" y="51531"/>
                  </a:lnTo>
                  <a:lnTo>
                    <a:pt x="1033" y="62316"/>
                  </a:lnTo>
                  <a:lnTo>
                    <a:pt x="3618" y="72487"/>
                  </a:lnTo>
                  <a:lnTo>
                    <a:pt x="7621" y="81771"/>
                  </a:lnTo>
                  <a:lnTo>
                    <a:pt x="13047" y="89935"/>
                  </a:lnTo>
                  <a:lnTo>
                    <a:pt x="19769" y="96966"/>
                  </a:lnTo>
                  <a:lnTo>
                    <a:pt x="27552" y="102535"/>
                  </a:lnTo>
                  <a:lnTo>
                    <a:pt x="36146" y="105928"/>
                  </a:lnTo>
                  <a:lnTo>
                    <a:pt x="45333" y="106953"/>
                  </a:lnTo>
                  <a:lnTo>
                    <a:pt x="54942" y="105862"/>
                  </a:lnTo>
                  <a:lnTo>
                    <a:pt x="64845" y="103080"/>
                  </a:lnTo>
                  <a:lnTo>
                    <a:pt x="74936" y="99036"/>
                  </a:lnTo>
                  <a:lnTo>
                    <a:pt x="84697" y="94388"/>
                  </a:lnTo>
                  <a:lnTo>
                    <a:pt x="94149" y="89563"/>
                  </a:lnTo>
                  <a:lnTo>
                    <a:pt x="104120" y="84143"/>
                  </a:lnTo>
                  <a:lnTo>
                    <a:pt x="116199" y="772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264041" y="915979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0" y="52532"/>
                  </a:lnTo>
                  <a:lnTo>
                    <a:pt x="0" y="69997"/>
                  </a:lnTo>
                  <a:lnTo>
                    <a:pt x="0" y="87479"/>
                  </a:lnTo>
                  <a:lnTo>
                    <a:pt x="5" y="104452"/>
                  </a:lnTo>
                  <a:lnTo>
                    <a:pt x="178" y="120778"/>
                  </a:lnTo>
                  <a:lnTo>
                    <a:pt x="826" y="136507"/>
                  </a:lnTo>
                  <a:lnTo>
                    <a:pt x="2074" y="151765"/>
                  </a:lnTo>
                  <a:lnTo>
                    <a:pt x="3727" y="166996"/>
                  </a:lnTo>
                  <a:lnTo>
                    <a:pt x="5376" y="182916"/>
                  </a:lnTo>
                  <a:lnTo>
                    <a:pt x="6778" y="199852"/>
                  </a:lnTo>
                  <a:lnTo>
                    <a:pt x="7871" y="217467"/>
                  </a:lnTo>
                  <a:lnTo>
                    <a:pt x="8679" y="234984"/>
                  </a:lnTo>
                  <a:lnTo>
                    <a:pt x="9257" y="251942"/>
                  </a:lnTo>
                  <a:lnTo>
                    <a:pt x="9662" y="268015"/>
                  </a:lnTo>
                  <a:lnTo>
                    <a:pt x="9987" y="284638"/>
                  </a:lnTo>
                  <a:lnTo>
                    <a:pt x="10259" y="305502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137699" y="1010735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16959" y="67"/>
                  </a:lnTo>
                  <a:lnTo>
                    <a:pt x="203048" y="708"/>
                  </a:lnTo>
                  <a:lnTo>
                    <a:pt x="188549" y="1999"/>
                  </a:lnTo>
                  <a:lnTo>
                    <a:pt x="173348" y="3686"/>
                  </a:lnTo>
                  <a:lnTo>
                    <a:pt x="157523" y="5355"/>
                  </a:lnTo>
                  <a:lnTo>
                    <a:pt x="141202" y="6768"/>
                  </a:lnTo>
                  <a:lnTo>
                    <a:pt x="124513" y="7866"/>
                  </a:lnTo>
                  <a:lnTo>
                    <a:pt x="107556" y="8677"/>
                  </a:lnTo>
                  <a:lnTo>
                    <a:pt x="90425" y="9261"/>
                  </a:lnTo>
                  <a:lnTo>
                    <a:pt x="73552" y="9869"/>
                  </a:lnTo>
                  <a:lnTo>
                    <a:pt x="55840" y="11095"/>
                  </a:lnTo>
                  <a:lnTo>
                    <a:pt x="33497" y="1416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344384" y="1066091"/>
              <a:ext cx="180853" cy="199508"/>
            </a:xfrm>
            <a:custGeom>
              <a:avLst/>
              <a:gdLst/>
              <a:ahLst/>
              <a:cxnLst/>
              <a:rect l="0" t="0" r="0" b="0"/>
              <a:pathLst>
                <a:path w="180853" h="199508">
                  <a:moveTo>
                    <a:pt x="151284" y="7815"/>
                  </a:moveTo>
                  <a:lnTo>
                    <a:pt x="142349" y="4949"/>
                  </a:lnTo>
                  <a:lnTo>
                    <a:pt x="132722" y="2807"/>
                  </a:lnTo>
                  <a:lnTo>
                    <a:pt x="121439" y="1208"/>
                  </a:lnTo>
                  <a:lnTo>
                    <a:pt x="108944" y="200"/>
                  </a:lnTo>
                  <a:lnTo>
                    <a:pt x="96113" y="0"/>
                  </a:lnTo>
                  <a:lnTo>
                    <a:pt x="83495" y="660"/>
                  </a:lnTo>
                  <a:lnTo>
                    <a:pt x="71284" y="2244"/>
                  </a:lnTo>
                  <a:lnTo>
                    <a:pt x="59489" y="4905"/>
                  </a:lnTo>
                  <a:lnTo>
                    <a:pt x="48049" y="8621"/>
                  </a:lnTo>
                  <a:lnTo>
                    <a:pt x="37046" y="13234"/>
                  </a:lnTo>
                  <a:lnTo>
                    <a:pt x="26717" y="18547"/>
                  </a:lnTo>
                  <a:lnTo>
                    <a:pt x="17152" y="24382"/>
                  </a:lnTo>
                  <a:lnTo>
                    <a:pt x="8931" y="30757"/>
                  </a:lnTo>
                  <a:lnTo>
                    <a:pt x="3150" y="37867"/>
                  </a:lnTo>
                  <a:lnTo>
                    <a:pt x="199" y="45753"/>
                  </a:lnTo>
                  <a:lnTo>
                    <a:pt x="0" y="53997"/>
                  </a:lnTo>
                  <a:lnTo>
                    <a:pt x="2367" y="61844"/>
                  </a:lnTo>
                  <a:lnTo>
                    <a:pt x="6926" y="68894"/>
                  </a:lnTo>
                  <a:lnTo>
                    <a:pt x="13373" y="74930"/>
                  </a:lnTo>
                  <a:lnTo>
                    <a:pt x="21578" y="79761"/>
                  </a:lnTo>
                  <a:lnTo>
                    <a:pt x="31312" y="83414"/>
                  </a:lnTo>
                  <a:lnTo>
                    <a:pt x="42268" y="86071"/>
                  </a:lnTo>
                  <a:lnTo>
                    <a:pt x="54145" y="87954"/>
                  </a:lnTo>
                  <a:lnTo>
                    <a:pt x="66684" y="89268"/>
                  </a:lnTo>
                  <a:lnTo>
                    <a:pt x="79528" y="90341"/>
                  </a:lnTo>
                  <a:lnTo>
                    <a:pt x="92223" y="91603"/>
                  </a:lnTo>
                  <a:lnTo>
                    <a:pt x="104534" y="93276"/>
                  </a:lnTo>
                  <a:lnTo>
                    <a:pt x="116258" y="95555"/>
                  </a:lnTo>
                  <a:lnTo>
                    <a:pt x="127139" y="98688"/>
                  </a:lnTo>
                  <a:lnTo>
                    <a:pt x="137126" y="102729"/>
                  </a:lnTo>
                  <a:lnTo>
                    <a:pt x="146324" y="107730"/>
                  </a:lnTo>
                  <a:lnTo>
                    <a:pt x="154898" y="113836"/>
                  </a:lnTo>
                  <a:lnTo>
                    <a:pt x="162989" y="121017"/>
                  </a:lnTo>
                  <a:lnTo>
                    <a:pt x="170239" y="129110"/>
                  </a:lnTo>
                  <a:lnTo>
                    <a:pt x="175824" y="137911"/>
                  </a:lnTo>
                  <a:lnTo>
                    <a:pt x="179422" y="147229"/>
                  </a:lnTo>
                  <a:lnTo>
                    <a:pt x="180852" y="156585"/>
                  </a:lnTo>
                  <a:lnTo>
                    <a:pt x="179843" y="165254"/>
                  </a:lnTo>
                  <a:lnTo>
                    <a:pt x="176493" y="172894"/>
                  </a:lnTo>
                  <a:lnTo>
                    <a:pt x="171177" y="179514"/>
                  </a:lnTo>
                  <a:lnTo>
                    <a:pt x="164337" y="185277"/>
                  </a:lnTo>
                  <a:lnTo>
                    <a:pt x="156369" y="190368"/>
                  </a:lnTo>
                  <a:lnTo>
                    <a:pt x="147430" y="194636"/>
                  </a:lnTo>
                  <a:lnTo>
                    <a:pt x="137454" y="197607"/>
                  </a:lnTo>
                  <a:lnTo>
                    <a:pt x="126490" y="199131"/>
                  </a:lnTo>
                  <a:lnTo>
                    <a:pt x="114726" y="199507"/>
                  </a:lnTo>
                  <a:lnTo>
                    <a:pt x="100949" y="199352"/>
                  </a:lnTo>
                  <a:lnTo>
                    <a:pt x="80596" y="198652"/>
                  </a:lnTo>
                  <a:lnTo>
                    <a:pt x="45999" y="1973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814236" y="1179191"/>
              <a:ext cx="7817" cy="115815"/>
            </a:xfrm>
            <a:custGeom>
              <a:avLst/>
              <a:gdLst/>
              <a:ahLst/>
              <a:cxnLst/>
              <a:rect l="0" t="0" r="0" b="0"/>
              <a:pathLst>
                <a:path w="7817" h="115815">
                  <a:moveTo>
                    <a:pt x="7816" y="0"/>
                  </a:moveTo>
                  <a:lnTo>
                    <a:pt x="4948" y="11735"/>
                  </a:lnTo>
                  <a:lnTo>
                    <a:pt x="2807" y="22864"/>
                  </a:lnTo>
                  <a:lnTo>
                    <a:pt x="1208" y="34458"/>
                  </a:lnTo>
                  <a:lnTo>
                    <a:pt x="201" y="46446"/>
                  </a:lnTo>
                  <a:lnTo>
                    <a:pt x="0" y="58458"/>
                  </a:lnTo>
                  <a:lnTo>
                    <a:pt x="652" y="70247"/>
                  </a:lnTo>
                  <a:lnTo>
                    <a:pt x="1897" y="81294"/>
                  </a:lnTo>
                  <a:lnTo>
                    <a:pt x="3395" y="91818"/>
                  </a:lnTo>
                  <a:lnTo>
                    <a:pt x="5274" y="102742"/>
                  </a:lnTo>
                  <a:lnTo>
                    <a:pt x="7816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822052" y="10423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889660" y="1116089"/>
              <a:ext cx="142962" cy="136803"/>
            </a:xfrm>
            <a:custGeom>
              <a:avLst/>
              <a:gdLst/>
              <a:ahLst/>
              <a:cxnLst/>
              <a:rect l="0" t="0" r="0" b="0"/>
              <a:pathLst>
                <a:path w="142962" h="136803">
                  <a:moveTo>
                    <a:pt x="6091" y="73631"/>
                  </a:moveTo>
                  <a:lnTo>
                    <a:pt x="8958" y="85366"/>
                  </a:lnTo>
                  <a:lnTo>
                    <a:pt x="11100" y="96495"/>
                  </a:lnTo>
                  <a:lnTo>
                    <a:pt x="12661" y="108025"/>
                  </a:lnTo>
                  <a:lnTo>
                    <a:pt x="12326" y="117616"/>
                  </a:lnTo>
                  <a:lnTo>
                    <a:pt x="9371" y="121419"/>
                  </a:lnTo>
                  <a:lnTo>
                    <a:pt x="5939" y="119090"/>
                  </a:lnTo>
                  <a:lnTo>
                    <a:pt x="3025" y="111983"/>
                  </a:lnTo>
                  <a:lnTo>
                    <a:pt x="970" y="101827"/>
                  </a:lnTo>
                  <a:lnTo>
                    <a:pt x="0" y="90308"/>
                  </a:lnTo>
                  <a:lnTo>
                    <a:pt x="110" y="78435"/>
                  </a:lnTo>
                  <a:lnTo>
                    <a:pt x="1143" y="66657"/>
                  </a:lnTo>
                  <a:lnTo>
                    <a:pt x="2895" y="55118"/>
                  </a:lnTo>
                  <a:lnTo>
                    <a:pt x="5190" y="43836"/>
                  </a:lnTo>
                  <a:lnTo>
                    <a:pt x="8204" y="33102"/>
                  </a:lnTo>
                  <a:lnTo>
                    <a:pt x="12436" y="23481"/>
                  </a:lnTo>
                  <a:lnTo>
                    <a:pt x="18064" y="15198"/>
                  </a:lnTo>
                  <a:lnTo>
                    <a:pt x="24962" y="8481"/>
                  </a:lnTo>
                  <a:lnTo>
                    <a:pt x="32888" y="3716"/>
                  </a:lnTo>
                  <a:lnTo>
                    <a:pt x="41587" y="925"/>
                  </a:lnTo>
                  <a:lnTo>
                    <a:pt x="50681" y="0"/>
                  </a:lnTo>
                  <a:lnTo>
                    <a:pt x="59698" y="883"/>
                  </a:lnTo>
                  <a:lnTo>
                    <a:pt x="68387" y="3362"/>
                  </a:lnTo>
                  <a:lnTo>
                    <a:pt x="76693" y="7125"/>
                  </a:lnTo>
                  <a:lnTo>
                    <a:pt x="84659" y="11858"/>
                  </a:lnTo>
                  <a:lnTo>
                    <a:pt x="92352" y="17301"/>
                  </a:lnTo>
                  <a:lnTo>
                    <a:pt x="99842" y="23411"/>
                  </a:lnTo>
                  <a:lnTo>
                    <a:pt x="107186" y="30343"/>
                  </a:lnTo>
                  <a:lnTo>
                    <a:pt x="114417" y="38123"/>
                  </a:lnTo>
                  <a:lnTo>
                    <a:pt x="121241" y="46806"/>
                  </a:lnTo>
                  <a:lnTo>
                    <a:pt x="127065" y="56545"/>
                  </a:lnTo>
                  <a:lnTo>
                    <a:pt x="131646" y="67314"/>
                  </a:lnTo>
                  <a:lnTo>
                    <a:pt x="135067" y="78732"/>
                  </a:lnTo>
                  <a:lnTo>
                    <a:pt x="137899" y="91488"/>
                  </a:lnTo>
                  <a:lnTo>
                    <a:pt x="140389" y="108937"/>
                  </a:lnTo>
                  <a:lnTo>
                    <a:pt x="142961" y="1368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097731" y="905778"/>
              <a:ext cx="102776" cy="352221"/>
            </a:xfrm>
            <a:custGeom>
              <a:avLst/>
              <a:gdLst/>
              <a:ahLst/>
              <a:cxnLst/>
              <a:rect l="0" t="0" r="0" b="0"/>
              <a:pathLst>
                <a:path w="102776" h="352221">
                  <a:moveTo>
                    <a:pt x="92818" y="315527"/>
                  </a:moveTo>
                  <a:lnTo>
                    <a:pt x="95551" y="306726"/>
                  </a:lnTo>
                  <a:lnTo>
                    <a:pt x="96413" y="298379"/>
                  </a:lnTo>
                  <a:lnTo>
                    <a:pt x="95413" y="289690"/>
                  </a:lnTo>
                  <a:lnTo>
                    <a:pt x="92528" y="280914"/>
                  </a:lnTo>
                  <a:lnTo>
                    <a:pt x="87447" y="272716"/>
                  </a:lnTo>
                  <a:lnTo>
                    <a:pt x="80211" y="265444"/>
                  </a:lnTo>
                  <a:lnTo>
                    <a:pt x="71299" y="259600"/>
                  </a:lnTo>
                  <a:lnTo>
                    <a:pt x="61425" y="255964"/>
                  </a:lnTo>
                  <a:lnTo>
                    <a:pt x="51093" y="254758"/>
                  </a:lnTo>
                  <a:lnTo>
                    <a:pt x="40737" y="256053"/>
                  </a:lnTo>
                  <a:lnTo>
                    <a:pt x="30793" y="260031"/>
                  </a:lnTo>
                  <a:lnTo>
                    <a:pt x="21456" y="266515"/>
                  </a:lnTo>
                  <a:lnTo>
                    <a:pt x="13205" y="274916"/>
                  </a:lnTo>
                  <a:lnTo>
                    <a:pt x="6867" y="284447"/>
                  </a:lnTo>
                  <a:lnTo>
                    <a:pt x="2715" y="294553"/>
                  </a:lnTo>
                  <a:lnTo>
                    <a:pt x="554" y="304926"/>
                  </a:lnTo>
                  <a:lnTo>
                    <a:pt x="0" y="315416"/>
                  </a:lnTo>
                  <a:lnTo>
                    <a:pt x="674" y="325932"/>
                  </a:lnTo>
                  <a:lnTo>
                    <a:pt x="2734" y="335789"/>
                  </a:lnTo>
                  <a:lnTo>
                    <a:pt x="6841" y="343745"/>
                  </a:lnTo>
                  <a:lnTo>
                    <a:pt x="13186" y="349269"/>
                  </a:lnTo>
                  <a:lnTo>
                    <a:pt x="21209" y="352164"/>
                  </a:lnTo>
                  <a:lnTo>
                    <a:pt x="29895" y="352220"/>
                  </a:lnTo>
                  <a:lnTo>
                    <a:pt x="38582" y="349625"/>
                  </a:lnTo>
                  <a:lnTo>
                    <a:pt x="46835" y="344834"/>
                  </a:lnTo>
                  <a:lnTo>
                    <a:pt x="54292" y="338355"/>
                  </a:lnTo>
                  <a:lnTo>
                    <a:pt x="60854" y="330633"/>
                  </a:lnTo>
                  <a:lnTo>
                    <a:pt x="66615" y="321861"/>
                  </a:lnTo>
                  <a:lnTo>
                    <a:pt x="71734" y="311997"/>
                  </a:lnTo>
                  <a:lnTo>
                    <a:pt x="76370" y="301108"/>
                  </a:lnTo>
                  <a:lnTo>
                    <a:pt x="80657" y="289526"/>
                  </a:lnTo>
                  <a:lnTo>
                    <a:pt x="84698" y="277752"/>
                  </a:lnTo>
                  <a:lnTo>
                    <a:pt x="88564" y="266077"/>
                  </a:lnTo>
                  <a:lnTo>
                    <a:pt x="92144" y="254118"/>
                  </a:lnTo>
                  <a:lnTo>
                    <a:pt x="95169" y="240957"/>
                  </a:lnTo>
                  <a:lnTo>
                    <a:pt x="97536" y="226176"/>
                  </a:lnTo>
                  <a:lnTo>
                    <a:pt x="99294" y="209993"/>
                  </a:lnTo>
                  <a:lnTo>
                    <a:pt x="100555" y="192980"/>
                  </a:lnTo>
                  <a:lnTo>
                    <a:pt x="101442" y="175565"/>
                  </a:lnTo>
                  <a:lnTo>
                    <a:pt x="102055" y="157821"/>
                  </a:lnTo>
                  <a:lnTo>
                    <a:pt x="102475" y="139550"/>
                  </a:lnTo>
                  <a:lnTo>
                    <a:pt x="102755" y="120679"/>
                  </a:lnTo>
                  <a:lnTo>
                    <a:pt x="102775" y="101584"/>
                  </a:lnTo>
                  <a:lnTo>
                    <a:pt x="102257" y="82985"/>
                  </a:lnTo>
                  <a:lnTo>
                    <a:pt x="101091" y="65254"/>
                  </a:lnTo>
                  <a:lnTo>
                    <a:pt x="99325" y="48585"/>
                  </a:lnTo>
                  <a:lnTo>
                    <a:pt x="97067" y="33156"/>
                  </a:lnTo>
                  <a:lnTo>
                    <a:pt x="94411" y="18968"/>
                  </a:lnTo>
                  <a:lnTo>
                    <a:pt x="90584" y="7317"/>
                  </a:lnTo>
                  <a:lnTo>
                    <a:pt x="85119" y="737"/>
                  </a:lnTo>
                  <a:lnTo>
                    <a:pt x="79446" y="0"/>
                  </a:lnTo>
                  <a:lnTo>
                    <a:pt x="74538" y="4340"/>
                  </a:lnTo>
                  <a:lnTo>
                    <a:pt x="70687" y="12605"/>
                  </a:lnTo>
                  <a:lnTo>
                    <a:pt x="67997" y="23900"/>
                  </a:lnTo>
                  <a:lnTo>
                    <a:pt x="66592" y="37698"/>
                  </a:lnTo>
                  <a:lnTo>
                    <a:pt x="66399" y="53507"/>
                  </a:lnTo>
                  <a:lnTo>
                    <a:pt x="67056" y="70688"/>
                  </a:lnTo>
                  <a:lnTo>
                    <a:pt x="68022" y="88524"/>
                  </a:lnTo>
                  <a:lnTo>
                    <a:pt x="68966" y="106553"/>
                  </a:lnTo>
                  <a:lnTo>
                    <a:pt x="69919" y="124235"/>
                  </a:lnTo>
                  <a:lnTo>
                    <a:pt x="71165" y="140884"/>
                  </a:lnTo>
                  <a:lnTo>
                    <a:pt x="72851" y="156234"/>
                  </a:lnTo>
                  <a:lnTo>
                    <a:pt x="74813" y="170525"/>
                  </a:lnTo>
                  <a:lnTo>
                    <a:pt x="76677" y="184286"/>
                  </a:lnTo>
                  <a:lnTo>
                    <a:pt x="78233" y="197884"/>
                  </a:lnTo>
                  <a:lnTo>
                    <a:pt x="79600" y="211496"/>
                  </a:lnTo>
                  <a:lnTo>
                    <a:pt x="81125" y="225182"/>
                  </a:lnTo>
                  <a:lnTo>
                    <a:pt x="82998" y="238939"/>
                  </a:lnTo>
                  <a:lnTo>
                    <a:pt x="85096" y="252340"/>
                  </a:lnTo>
                  <a:lnTo>
                    <a:pt x="87271" y="265981"/>
                  </a:lnTo>
                  <a:lnTo>
                    <a:pt x="89718" y="282179"/>
                  </a:lnTo>
                  <a:lnTo>
                    <a:pt x="92818" y="3049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274777" y="1073906"/>
              <a:ext cx="90124" cy="166624"/>
            </a:xfrm>
            <a:custGeom>
              <a:avLst/>
              <a:gdLst/>
              <a:ahLst/>
              <a:cxnLst/>
              <a:rect l="0" t="0" r="0" b="0"/>
              <a:pathLst>
                <a:path w="90124" h="166624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74"/>
                  </a:lnTo>
                  <a:lnTo>
                    <a:pt x="177" y="58102"/>
                  </a:lnTo>
                  <a:lnTo>
                    <a:pt x="826" y="73279"/>
                  </a:lnTo>
                  <a:lnTo>
                    <a:pt x="2079" y="88341"/>
                  </a:lnTo>
                  <a:lnTo>
                    <a:pt x="3904" y="103033"/>
                  </a:lnTo>
                  <a:lnTo>
                    <a:pt x="6201" y="117045"/>
                  </a:lnTo>
                  <a:lnTo>
                    <a:pt x="8871" y="130265"/>
                  </a:lnTo>
                  <a:lnTo>
                    <a:pt x="12308" y="142277"/>
                  </a:lnTo>
                  <a:lnTo>
                    <a:pt x="17358" y="152294"/>
                  </a:lnTo>
                  <a:lnTo>
                    <a:pt x="24342" y="160049"/>
                  </a:lnTo>
                  <a:lnTo>
                    <a:pt x="32796" y="165103"/>
                  </a:lnTo>
                  <a:lnTo>
                    <a:pt x="41773" y="166623"/>
                  </a:lnTo>
                  <a:lnTo>
                    <a:pt x="50655" y="164493"/>
                  </a:lnTo>
                  <a:lnTo>
                    <a:pt x="59039" y="159183"/>
                  </a:lnTo>
                  <a:lnTo>
                    <a:pt x="66583" y="151358"/>
                  </a:lnTo>
                  <a:lnTo>
                    <a:pt x="73200" y="141654"/>
                  </a:lnTo>
                  <a:lnTo>
                    <a:pt x="78826" y="130433"/>
                  </a:lnTo>
                  <a:lnTo>
                    <a:pt x="83323" y="117787"/>
                  </a:lnTo>
                  <a:lnTo>
                    <a:pt x="86719" y="103889"/>
                  </a:lnTo>
                  <a:lnTo>
                    <a:pt x="89019" y="89305"/>
                  </a:lnTo>
                  <a:lnTo>
                    <a:pt x="90123" y="74896"/>
                  </a:lnTo>
                  <a:lnTo>
                    <a:pt x="90093" y="61139"/>
                  </a:lnTo>
                  <a:lnTo>
                    <a:pt x="89272" y="48391"/>
                  </a:lnTo>
                  <a:lnTo>
                    <a:pt x="88109" y="35709"/>
                  </a:lnTo>
                  <a:lnTo>
                    <a:pt x="86504" y="2086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446492" y="1093948"/>
              <a:ext cx="132006" cy="160484"/>
            </a:xfrm>
            <a:custGeom>
              <a:avLst/>
              <a:gdLst/>
              <a:ahLst/>
              <a:cxnLst/>
              <a:rect l="0" t="0" r="0" b="0"/>
              <a:pathLst>
                <a:path w="132006" h="160484">
                  <a:moveTo>
                    <a:pt x="112554" y="11544"/>
                  </a:moveTo>
                  <a:lnTo>
                    <a:pt x="103752" y="5877"/>
                  </a:lnTo>
                  <a:lnTo>
                    <a:pt x="95406" y="2233"/>
                  </a:lnTo>
                  <a:lnTo>
                    <a:pt x="86707" y="329"/>
                  </a:lnTo>
                  <a:lnTo>
                    <a:pt x="77586" y="0"/>
                  </a:lnTo>
                  <a:lnTo>
                    <a:pt x="68091" y="1268"/>
                  </a:lnTo>
                  <a:lnTo>
                    <a:pt x="58304" y="3992"/>
                  </a:lnTo>
                  <a:lnTo>
                    <a:pt x="48463" y="7913"/>
                  </a:lnTo>
                  <a:lnTo>
                    <a:pt x="38938" y="12748"/>
                  </a:lnTo>
                  <a:lnTo>
                    <a:pt x="29909" y="18257"/>
                  </a:lnTo>
                  <a:lnTo>
                    <a:pt x="21543" y="24411"/>
                  </a:lnTo>
                  <a:lnTo>
                    <a:pt x="14070" y="31371"/>
                  </a:lnTo>
                  <a:lnTo>
                    <a:pt x="7544" y="39157"/>
                  </a:lnTo>
                  <a:lnTo>
                    <a:pt x="2500" y="47333"/>
                  </a:lnTo>
                  <a:lnTo>
                    <a:pt x="0" y="55136"/>
                  </a:lnTo>
                  <a:lnTo>
                    <a:pt x="397" y="62150"/>
                  </a:lnTo>
                  <a:lnTo>
                    <a:pt x="3427" y="67993"/>
                  </a:lnTo>
                  <a:lnTo>
                    <a:pt x="8583" y="72162"/>
                  </a:lnTo>
                  <a:lnTo>
                    <a:pt x="15345" y="74553"/>
                  </a:lnTo>
                  <a:lnTo>
                    <a:pt x="23271" y="75379"/>
                  </a:lnTo>
                  <a:lnTo>
                    <a:pt x="32019" y="74961"/>
                  </a:lnTo>
                  <a:lnTo>
                    <a:pt x="41338" y="73626"/>
                  </a:lnTo>
                  <a:lnTo>
                    <a:pt x="51049" y="72124"/>
                  </a:lnTo>
                  <a:lnTo>
                    <a:pt x="61028" y="71577"/>
                  </a:lnTo>
                  <a:lnTo>
                    <a:pt x="71182" y="72517"/>
                  </a:lnTo>
                  <a:lnTo>
                    <a:pt x="81290" y="74951"/>
                  </a:lnTo>
                  <a:lnTo>
                    <a:pt x="91005" y="78644"/>
                  </a:lnTo>
                  <a:lnTo>
                    <a:pt x="100165" y="83318"/>
                  </a:lnTo>
                  <a:lnTo>
                    <a:pt x="108621" y="88877"/>
                  </a:lnTo>
                  <a:lnTo>
                    <a:pt x="116156" y="95424"/>
                  </a:lnTo>
                  <a:lnTo>
                    <a:pt x="122728" y="102928"/>
                  </a:lnTo>
                  <a:lnTo>
                    <a:pt x="127972" y="111083"/>
                  </a:lnTo>
                  <a:lnTo>
                    <a:pt x="131140" y="119402"/>
                  </a:lnTo>
                  <a:lnTo>
                    <a:pt x="132005" y="127585"/>
                  </a:lnTo>
                  <a:lnTo>
                    <a:pt x="130635" y="135367"/>
                  </a:lnTo>
                  <a:lnTo>
                    <a:pt x="127133" y="142441"/>
                  </a:lnTo>
                  <a:lnTo>
                    <a:pt x="121773" y="148705"/>
                  </a:lnTo>
                  <a:lnTo>
                    <a:pt x="114771" y="153911"/>
                  </a:lnTo>
                  <a:lnTo>
                    <a:pt x="106183" y="157585"/>
                  </a:lnTo>
                  <a:lnTo>
                    <a:pt x="96199" y="159616"/>
                  </a:lnTo>
                  <a:lnTo>
                    <a:pt x="85313" y="160351"/>
                  </a:lnTo>
                  <a:lnTo>
                    <a:pt x="72973" y="160483"/>
                  </a:lnTo>
                  <a:lnTo>
                    <a:pt x="55864" y="160026"/>
                  </a:lnTo>
                  <a:lnTo>
                    <a:pt x="28326" y="1589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656516" y="905450"/>
              <a:ext cx="49930" cy="368499"/>
            </a:xfrm>
            <a:custGeom>
              <a:avLst/>
              <a:gdLst/>
              <a:ahLst/>
              <a:cxnLst/>
              <a:rect l="0" t="0" r="0" b="0"/>
              <a:pathLst>
                <a:path w="49930" h="368499">
                  <a:moveTo>
                    <a:pt x="7815" y="0"/>
                  </a:moveTo>
                  <a:lnTo>
                    <a:pt x="4948" y="11802"/>
                  </a:lnTo>
                  <a:lnTo>
                    <a:pt x="2806" y="23572"/>
                  </a:lnTo>
                  <a:lnTo>
                    <a:pt x="1208" y="36462"/>
                  </a:lnTo>
                  <a:lnTo>
                    <a:pt x="200" y="50310"/>
                  </a:lnTo>
                  <a:lnTo>
                    <a:pt x="0" y="64638"/>
                  </a:lnTo>
                  <a:lnTo>
                    <a:pt x="651" y="79107"/>
                  </a:lnTo>
                  <a:lnTo>
                    <a:pt x="1890" y="93557"/>
                  </a:lnTo>
                  <a:lnTo>
                    <a:pt x="3254" y="107933"/>
                  </a:lnTo>
                  <a:lnTo>
                    <a:pt x="4462" y="122228"/>
                  </a:lnTo>
                  <a:lnTo>
                    <a:pt x="5424" y="136452"/>
                  </a:lnTo>
                  <a:lnTo>
                    <a:pt x="6144" y="150622"/>
                  </a:lnTo>
                  <a:lnTo>
                    <a:pt x="6667" y="164748"/>
                  </a:lnTo>
                  <a:lnTo>
                    <a:pt x="7206" y="178676"/>
                  </a:lnTo>
                  <a:lnTo>
                    <a:pt x="8107" y="192108"/>
                  </a:lnTo>
                  <a:lnTo>
                    <a:pt x="9534" y="204936"/>
                  </a:lnTo>
                  <a:lnTo>
                    <a:pt x="11477" y="217687"/>
                  </a:lnTo>
                  <a:lnTo>
                    <a:pt x="13854" y="231386"/>
                  </a:lnTo>
                  <a:lnTo>
                    <a:pt x="16563" y="246523"/>
                  </a:lnTo>
                  <a:lnTo>
                    <a:pt x="19517" y="262607"/>
                  </a:lnTo>
                  <a:lnTo>
                    <a:pt x="22647" y="278489"/>
                  </a:lnTo>
                  <a:lnTo>
                    <a:pt x="25897" y="293499"/>
                  </a:lnTo>
                  <a:lnTo>
                    <a:pt x="29272" y="307424"/>
                  </a:lnTo>
                  <a:lnTo>
                    <a:pt x="33260" y="321833"/>
                  </a:lnTo>
                  <a:lnTo>
                    <a:pt x="39331" y="340218"/>
                  </a:lnTo>
                  <a:lnTo>
                    <a:pt x="49929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548517" y="1052849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77845" y="2934"/>
                  </a:lnTo>
                  <a:lnTo>
                    <a:pt x="167356" y="5716"/>
                  </a:lnTo>
                  <a:lnTo>
                    <a:pt x="157051" y="8611"/>
                  </a:lnTo>
                  <a:lnTo>
                    <a:pt x="146576" y="11479"/>
                  </a:lnTo>
                  <a:lnTo>
                    <a:pt x="135584" y="13995"/>
                  </a:lnTo>
                  <a:lnTo>
                    <a:pt x="123946" y="16011"/>
                  </a:lnTo>
                  <a:lnTo>
                    <a:pt x="111865" y="17696"/>
                  </a:lnTo>
                  <a:lnTo>
                    <a:pt x="99758" y="19439"/>
                  </a:lnTo>
                  <a:lnTo>
                    <a:pt x="87871" y="21461"/>
                  </a:lnTo>
                  <a:lnTo>
                    <a:pt x="76111" y="23650"/>
                  </a:lnTo>
                  <a:lnTo>
                    <a:pt x="64148" y="25666"/>
                  </a:lnTo>
                  <a:lnTo>
                    <a:pt x="51823" y="27319"/>
                  </a:lnTo>
                  <a:lnTo>
                    <a:pt x="39719" y="28584"/>
                  </a:lnTo>
                  <a:lnTo>
                    <a:pt x="27902" y="29645"/>
                  </a:lnTo>
                  <a:lnTo>
                    <a:pt x="15329" y="3059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748559" y="1080225"/>
              <a:ext cx="105286" cy="148114"/>
            </a:xfrm>
            <a:custGeom>
              <a:avLst/>
              <a:gdLst/>
              <a:ahLst/>
              <a:cxnLst/>
              <a:rect l="0" t="0" r="0" b="0"/>
              <a:pathLst>
                <a:path w="105286" h="148114">
                  <a:moveTo>
                    <a:pt x="0" y="35795"/>
                  </a:moveTo>
                  <a:lnTo>
                    <a:pt x="2934" y="44664"/>
                  </a:lnTo>
                  <a:lnTo>
                    <a:pt x="5716" y="53650"/>
                  </a:lnTo>
                  <a:lnTo>
                    <a:pt x="8616" y="63646"/>
                  </a:lnTo>
                  <a:lnTo>
                    <a:pt x="11656" y="74626"/>
                  </a:lnTo>
                  <a:lnTo>
                    <a:pt x="14822" y="86438"/>
                  </a:lnTo>
                  <a:lnTo>
                    <a:pt x="18085" y="98892"/>
                  </a:lnTo>
                  <a:lnTo>
                    <a:pt x="21423" y="111656"/>
                  </a:lnTo>
                  <a:lnTo>
                    <a:pt x="24814" y="124289"/>
                  </a:lnTo>
                  <a:lnTo>
                    <a:pt x="28219" y="136483"/>
                  </a:lnTo>
                  <a:lnTo>
                    <a:pt x="30759" y="145553"/>
                  </a:lnTo>
                  <a:lnTo>
                    <a:pt x="31387" y="148113"/>
                  </a:lnTo>
                  <a:lnTo>
                    <a:pt x="30500" y="145071"/>
                  </a:lnTo>
                  <a:lnTo>
                    <a:pt x="28638" y="138341"/>
                  </a:lnTo>
                  <a:lnTo>
                    <a:pt x="26170" y="129579"/>
                  </a:lnTo>
                  <a:lnTo>
                    <a:pt x="23325" y="119807"/>
                  </a:lnTo>
                  <a:lnTo>
                    <a:pt x="20244" y="109567"/>
                  </a:lnTo>
                  <a:lnTo>
                    <a:pt x="17013" y="99121"/>
                  </a:lnTo>
                  <a:lnTo>
                    <a:pt x="13695" y="88594"/>
                  </a:lnTo>
                  <a:lnTo>
                    <a:pt x="10651" y="78039"/>
                  </a:lnTo>
                  <a:lnTo>
                    <a:pt x="8516" y="67480"/>
                  </a:lnTo>
                  <a:lnTo>
                    <a:pt x="7570" y="56929"/>
                  </a:lnTo>
                  <a:lnTo>
                    <a:pt x="7919" y="46553"/>
                  </a:lnTo>
                  <a:lnTo>
                    <a:pt x="9673" y="36657"/>
                  </a:lnTo>
                  <a:lnTo>
                    <a:pt x="12753" y="27379"/>
                  </a:lnTo>
                  <a:lnTo>
                    <a:pt x="17261" y="19014"/>
                  </a:lnTo>
                  <a:lnTo>
                    <a:pt x="23561" y="12074"/>
                  </a:lnTo>
                  <a:lnTo>
                    <a:pt x="31682" y="6708"/>
                  </a:lnTo>
                  <a:lnTo>
                    <a:pt x="41218" y="2920"/>
                  </a:lnTo>
                  <a:lnTo>
                    <a:pt x="51528" y="735"/>
                  </a:lnTo>
                  <a:lnTo>
                    <a:pt x="62149" y="0"/>
                  </a:lnTo>
                  <a:lnTo>
                    <a:pt x="72400" y="290"/>
                  </a:lnTo>
                  <a:lnTo>
                    <a:pt x="82300" y="1030"/>
                  </a:lnTo>
                  <a:lnTo>
                    <a:pt x="92710" y="2281"/>
                  </a:lnTo>
                  <a:lnTo>
                    <a:pt x="105285" y="42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917015" y="1137077"/>
              <a:ext cx="52643" cy="94758"/>
            </a:xfrm>
            <a:custGeom>
              <a:avLst/>
              <a:gdLst/>
              <a:ahLst/>
              <a:cxnLst/>
              <a:rect l="0" t="0" r="0" b="0"/>
              <a:pathLst>
                <a:path w="52643" h="94758">
                  <a:moveTo>
                    <a:pt x="0" y="0"/>
                  </a:moveTo>
                  <a:lnTo>
                    <a:pt x="3001" y="8802"/>
                  </a:lnTo>
                  <a:lnTo>
                    <a:pt x="6423" y="17148"/>
                  </a:lnTo>
                  <a:lnTo>
                    <a:pt x="10620" y="25847"/>
                  </a:lnTo>
                  <a:lnTo>
                    <a:pt x="15519" y="34968"/>
                  </a:lnTo>
                  <a:lnTo>
                    <a:pt x="21001" y="44463"/>
                  </a:lnTo>
                  <a:lnTo>
                    <a:pt x="26922" y="54241"/>
                  </a:lnTo>
                  <a:lnTo>
                    <a:pt x="32861" y="63772"/>
                  </a:lnTo>
                  <a:lnTo>
                    <a:pt x="38707" y="73036"/>
                  </a:lnTo>
                  <a:lnTo>
                    <a:pt x="44970" y="82844"/>
                  </a:lnTo>
                  <a:lnTo>
                    <a:pt x="52642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885430" y="1084435"/>
              <a:ext cx="136871" cy="431669"/>
            </a:xfrm>
            <a:custGeom>
              <a:avLst/>
              <a:gdLst/>
              <a:ahLst/>
              <a:cxnLst/>
              <a:rect l="0" t="0" r="0" b="0"/>
              <a:pathLst>
                <a:path w="136871" h="431669">
                  <a:moveTo>
                    <a:pt x="136870" y="0"/>
                  </a:moveTo>
                  <a:lnTo>
                    <a:pt x="133869" y="11735"/>
                  </a:lnTo>
                  <a:lnTo>
                    <a:pt x="130447" y="22864"/>
                  </a:lnTo>
                  <a:lnTo>
                    <a:pt x="126255" y="34458"/>
                  </a:lnTo>
                  <a:lnTo>
                    <a:pt x="121528" y="46446"/>
                  </a:lnTo>
                  <a:lnTo>
                    <a:pt x="116695" y="58458"/>
                  </a:lnTo>
                  <a:lnTo>
                    <a:pt x="112018" y="70260"/>
                  </a:lnTo>
                  <a:lnTo>
                    <a:pt x="107582" y="81787"/>
                  </a:lnTo>
                  <a:lnTo>
                    <a:pt x="103380" y="93055"/>
                  </a:lnTo>
                  <a:lnTo>
                    <a:pt x="99372" y="104119"/>
                  </a:lnTo>
                  <a:lnTo>
                    <a:pt x="95511" y="115193"/>
                  </a:lnTo>
                  <a:lnTo>
                    <a:pt x="91759" y="126627"/>
                  </a:lnTo>
                  <a:lnTo>
                    <a:pt x="88083" y="138584"/>
                  </a:lnTo>
                  <a:lnTo>
                    <a:pt x="84461" y="151058"/>
                  </a:lnTo>
                  <a:lnTo>
                    <a:pt x="80874" y="163964"/>
                  </a:lnTo>
                  <a:lnTo>
                    <a:pt x="77313" y="177203"/>
                  </a:lnTo>
                  <a:lnTo>
                    <a:pt x="73769" y="190686"/>
                  </a:lnTo>
                  <a:lnTo>
                    <a:pt x="70237" y="204343"/>
                  </a:lnTo>
                  <a:lnTo>
                    <a:pt x="66707" y="218118"/>
                  </a:lnTo>
                  <a:lnTo>
                    <a:pt x="63014" y="231807"/>
                  </a:lnTo>
                  <a:lnTo>
                    <a:pt x="58850" y="245079"/>
                  </a:lnTo>
                  <a:lnTo>
                    <a:pt x="54087" y="257784"/>
                  </a:lnTo>
                  <a:lnTo>
                    <a:pt x="48922" y="269944"/>
                  </a:lnTo>
                  <a:lnTo>
                    <a:pt x="43761" y="281649"/>
                  </a:lnTo>
                  <a:lnTo>
                    <a:pt x="38848" y="293021"/>
                  </a:lnTo>
                  <a:lnTo>
                    <a:pt x="34245" y="304644"/>
                  </a:lnTo>
                  <a:lnTo>
                    <a:pt x="29927" y="317511"/>
                  </a:lnTo>
                  <a:lnTo>
                    <a:pt x="25839" y="332054"/>
                  </a:lnTo>
                  <a:lnTo>
                    <a:pt x="21924" y="347722"/>
                  </a:lnTo>
                  <a:lnTo>
                    <a:pt x="18135" y="363318"/>
                  </a:lnTo>
                  <a:lnTo>
                    <a:pt x="14438" y="378123"/>
                  </a:lnTo>
                  <a:lnTo>
                    <a:pt x="10960" y="391511"/>
                  </a:lnTo>
                  <a:lnTo>
                    <a:pt x="7633" y="404012"/>
                  </a:lnTo>
                  <a:lnTo>
                    <a:pt x="4165" y="416716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117057" y="1050954"/>
              <a:ext cx="323509" cy="180881"/>
            </a:xfrm>
            <a:custGeom>
              <a:avLst/>
              <a:gdLst/>
              <a:ahLst/>
              <a:cxnLst/>
              <a:rect l="0" t="0" r="0" b="0"/>
              <a:pathLst>
                <a:path w="323509" h="180881">
                  <a:moveTo>
                    <a:pt x="0" y="54538"/>
                  </a:moveTo>
                  <a:lnTo>
                    <a:pt x="8868" y="60271"/>
                  </a:lnTo>
                  <a:lnTo>
                    <a:pt x="17855" y="64555"/>
                  </a:lnTo>
                  <a:lnTo>
                    <a:pt x="27855" y="67761"/>
                  </a:lnTo>
                  <a:lnTo>
                    <a:pt x="39009" y="70122"/>
                  </a:lnTo>
                  <a:lnTo>
                    <a:pt x="51469" y="71820"/>
                  </a:lnTo>
                  <a:lnTo>
                    <a:pt x="65181" y="73014"/>
                  </a:lnTo>
                  <a:lnTo>
                    <a:pt x="79943" y="73843"/>
                  </a:lnTo>
                  <a:lnTo>
                    <a:pt x="95521" y="74412"/>
                  </a:lnTo>
                  <a:lnTo>
                    <a:pt x="111694" y="74803"/>
                  </a:lnTo>
                  <a:lnTo>
                    <a:pt x="128127" y="75238"/>
                  </a:lnTo>
                  <a:lnTo>
                    <a:pt x="144385" y="76062"/>
                  </a:lnTo>
                  <a:lnTo>
                    <a:pt x="160250" y="77429"/>
                  </a:lnTo>
                  <a:lnTo>
                    <a:pt x="175851" y="79161"/>
                  </a:lnTo>
                  <a:lnTo>
                    <a:pt x="191554" y="80863"/>
                  </a:lnTo>
                  <a:lnTo>
                    <a:pt x="207562" y="82301"/>
                  </a:lnTo>
                  <a:lnTo>
                    <a:pt x="223756" y="83418"/>
                  </a:lnTo>
                  <a:lnTo>
                    <a:pt x="239788" y="84242"/>
                  </a:lnTo>
                  <a:lnTo>
                    <a:pt x="255460" y="84826"/>
                  </a:lnTo>
                  <a:lnTo>
                    <a:pt x="270578" y="85065"/>
                  </a:lnTo>
                  <a:lnTo>
                    <a:pt x="284884" y="84701"/>
                  </a:lnTo>
                  <a:lnTo>
                    <a:pt x="298297" y="83638"/>
                  </a:lnTo>
                  <a:lnTo>
                    <a:pt x="310093" y="81749"/>
                  </a:lnTo>
                  <a:lnTo>
                    <a:pt x="318690" y="78093"/>
                  </a:lnTo>
                  <a:lnTo>
                    <a:pt x="323130" y="72423"/>
                  </a:lnTo>
                  <a:lnTo>
                    <a:pt x="323508" y="66143"/>
                  </a:lnTo>
                  <a:lnTo>
                    <a:pt x="320633" y="59717"/>
                  </a:lnTo>
                  <a:lnTo>
                    <a:pt x="315377" y="53190"/>
                  </a:lnTo>
                  <a:lnTo>
                    <a:pt x="308444" y="46557"/>
                  </a:lnTo>
                  <a:lnTo>
                    <a:pt x="300349" y="39831"/>
                  </a:lnTo>
                  <a:lnTo>
                    <a:pt x="291462" y="33194"/>
                  </a:lnTo>
                  <a:lnTo>
                    <a:pt x="282036" y="26970"/>
                  </a:lnTo>
                  <a:lnTo>
                    <a:pt x="272252" y="21302"/>
                  </a:lnTo>
                  <a:lnTo>
                    <a:pt x="262392" y="16005"/>
                  </a:lnTo>
                  <a:lnTo>
                    <a:pt x="252844" y="10682"/>
                  </a:lnTo>
                  <a:lnTo>
                    <a:pt x="243840" y="5145"/>
                  </a:lnTo>
                  <a:lnTo>
                    <a:pt x="237153" y="987"/>
                  </a:lnTo>
                  <a:lnTo>
                    <a:pt x="235102" y="0"/>
                  </a:lnTo>
                  <a:lnTo>
                    <a:pt x="237182" y="1135"/>
                  </a:lnTo>
                  <a:lnTo>
                    <a:pt x="242006" y="3567"/>
                  </a:lnTo>
                  <a:lnTo>
                    <a:pt x="248275" y="7061"/>
                  </a:lnTo>
                  <a:lnTo>
                    <a:pt x="255188" y="11465"/>
                  </a:lnTo>
                  <a:lnTo>
                    <a:pt x="262339" y="16602"/>
                  </a:lnTo>
                  <a:lnTo>
                    <a:pt x="269549" y="22297"/>
                  </a:lnTo>
                  <a:lnTo>
                    <a:pt x="276737" y="28408"/>
                  </a:lnTo>
                  <a:lnTo>
                    <a:pt x="283554" y="35143"/>
                  </a:lnTo>
                  <a:lnTo>
                    <a:pt x="289384" y="43031"/>
                  </a:lnTo>
                  <a:lnTo>
                    <a:pt x="293966" y="52258"/>
                  </a:lnTo>
                  <a:lnTo>
                    <a:pt x="297044" y="62388"/>
                  </a:lnTo>
                  <a:lnTo>
                    <a:pt x="298211" y="72572"/>
                  </a:lnTo>
                  <a:lnTo>
                    <a:pt x="297433" y="82309"/>
                  </a:lnTo>
                  <a:lnTo>
                    <a:pt x="294809" y="91455"/>
                  </a:lnTo>
                  <a:lnTo>
                    <a:pt x="290390" y="100050"/>
                  </a:lnTo>
                  <a:lnTo>
                    <a:pt x="284388" y="108204"/>
                  </a:lnTo>
                  <a:lnTo>
                    <a:pt x="277277" y="116188"/>
                  </a:lnTo>
                  <a:lnTo>
                    <a:pt x="269674" y="124403"/>
                  </a:lnTo>
                  <a:lnTo>
                    <a:pt x="261979" y="133040"/>
                  </a:lnTo>
                  <a:lnTo>
                    <a:pt x="254473" y="141856"/>
                  </a:lnTo>
                  <a:lnTo>
                    <a:pt x="246574" y="151234"/>
                  </a:lnTo>
                  <a:lnTo>
                    <a:pt x="236479" y="163119"/>
                  </a:lnTo>
                  <a:lnTo>
                    <a:pt x="221098" y="1808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6622425" y="966583"/>
            <a:ext cx="2457604" cy="486350"/>
            <a:chOff x="6622425" y="966583"/>
            <a:chExt cx="2457604" cy="486350"/>
          </a:xfrm>
        </p:grpSpPr>
        <p:sp>
          <p:nvSpPr>
            <p:cNvPr id="51" name="Freeform 50"/>
            <p:cNvSpPr/>
            <p:nvPr/>
          </p:nvSpPr>
          <p:spPr>
            <a:xfrm>
              <a:off x="6622425" y="966583"/>
              <a:ext cx="265937" cy="475822"/>
            </a:xfrm>
            <a:custGeom>
              <a:avLst/>
              <a:gdLst/>
              <a:ahLst/>
              <a:cxnLst/>
              <a:rect l="0" t="0" r="0" b="0"/>
              <a:pathLst>
                <a:path w="265937" h="475822">
                  <a:moveTo>
                    <a:pt x="0" y="475821"/>
                  </a:moveTo>
                  <a:lnTo>
                    <a:pt x="0" y="463951"/>
                  </a:lnTo>
                  <a:lnTo>
                    <a:pt x="0" y="451542"/>
                  </a:lnTo>
                  <a:lnTo>
                    <a:pt x="4" y="437355"/>
                  </a:lnTo>
                  <a:lnTo>
                    <a:pt x="177" y="421648"/>
                  </a:lnTo>
                  <a:lnTo>
                    <a:pt x="825" y="405003"/>
                  </a:lnTo>
                  <a:lnTo>
                    <a:pt x="2074" y="387863"/>
                  </a:lnTo>
                  <a:lnTo>
                    <a:pt x="3727" y="370316"/>
                  </a:lnTo>
                  <a:lnTo>
                    <a:pt x="5375" y="352185"/>
                  </a:lnTo>
                  <a:lnTo>
                    <a:pt x="6782" y="333402"/>
                  </a:lnTo>
                  <a:lnTo>
                    <a:pt x="8047" y="314028"/>
                  </a:lnTo>
                  <a:lnTo>
                    <a:pt x="9505" y="294177"/>
                  </a:lnTo>
                  <a:lnTo>
                    <a:pt x="11332" y="273966"/>
                  </a:lnTo>
                  <a:lnTo>
                    <a:pt x="13389" y="253493"/>
                  </a:lnTo>
                  <a:lnTo>
                    <a:pt x="15317" y="232836"/>
                  </a:lnTo>
                  <a:lnTo>
                    <a:pt x="16915" y="212051"/>
                  </a:lnTo>
                  <a:lnTo>
                    <a:pt x="18309" y="191177"/>
                  </a:lnTo>
                  <a:lnTo>
                    <a:pt x="19854" y="170244"/>
                  </a:lnTo>
                  <a:lnTo>
                    <a:pt x="21739" y="149279"/>
                  </a:lnTo>
                  <a:lnTo>
                    <a:pt x="23837" y="128623"/>
                  </a:lnTo>
                  <a:lnTo>
                    <a:pt x="25791" y="108900"/>
                  </a:lnTo>
                  <a:lnTo>
                    <a:pt x="27412" y="90406"/>
                  </a:lnTo>
                  <a:lnTo>
                    <a:pt x="29013" y="74237"/>
                  </a:lnTo>
                  <a:lnTo>
                    <a:pt x="31942" y="62705"/>
                  </a:lnTo>
                  <a:lnTo>
                    <a:pt x="36615" y="56937"/>
                  </a:lnTo>
                  <a:lnTo>
                    <a:pt x="41589" y="56218"/>
                  </a:lnTo>
                  <a:lnTo>
                    <a:pt x="46302" y="59195"/>
                  </a:lnTo>
                  <a:lnTo>
                    <a:pt x="50695" y="64862"/>
                  </a:lnTo>
                  <a:lnTo>
                    <a:pt x="54826" y="72691"/>
                  </a:lnTo>
                  <a:lnTo>
                    <a:pt x="58768" y="82248"/>
                  </a:lnTo>
                  <a:lnTo>
                    <a:pt x="62744" y="93121"/>
                  </a:lnTo>
                  <a:lnTo>
                    <a:pt x="67101" y="104961"/>
                  </a:lnTo>
                  <a:lnTo>
                    <a:pt x="71997" y="117480"/>
                  </a:lnTo>
                  <a:lnTo>
                    <a:pt x="77422" y="130145"/>
                  </a:lnTo>
                  <a:lnTo>
                    <a:pt x="83288" y="142190"/>
                  </a:lnTo>
                  <a:lnTo>
                    <a:pt x="89499" y="153252"/>
                  </a:lnTo>
                  <a:lnTo>
                    <a:pt x="96126" y="163324"/>
                  </a:lnTo>
                  <a:lnTo>
                    <a:pt x="103407" y="172557"/>
                  </a:lnTo>
                  <a:lnTo>
                    <a:pt x="111410" y="181123"/>
                  </a:lnTo>
                  <a:lnTo>
                    <a:pt x="119904" y="188539"/>
                  </a:lnTo>
                  <a:lnTo>
                    <a:pt x="128452" y="193711"/>
                  </a:lnTo>
                  <a:lnTo>
                    <a:pt x="136793" y="196221"/>
                  </a:lnTo>
                  <a:lnTo>
                    <a:pt x="144851" y="196109"/>
                  </a:lnTo>
                  <a:lnTo>
                    <a:pt x="152641" y="193526"/>
                  </a:lnTo>
                  <a:lnTo>
                    <a:pt x="160214" y="188819"/>
                  </a:lnTo>
                  <a:lnTo>
                    <a:pt x="167622" y="182271"/>
                  </a:lnTo>
                  <a:lnTo>
                    <a:pt x="174910" y="173997"/>
                  </a:lnTo>
                  <a:lnTo>
                    <a:pt x="182113" y="164217"/>
                  </a:lnTo>
                  <a:lnTo>
                    <a:pt x="189256" y="153231"/>
                  </a:lnTo>
                  <a:lnTo>
                    <a:pt x="196360" y="141334"/>
                  </a:lnTo>
                  <a:lnTo>
                    <a:pt x="203432" y="128776"/>
                  </a:lnTo>
                  <a:lnTo>
                    <a:pt x="210316" y="115751"/>
                  </a:lnTo>
                  <a:lnTo>
                    <a:pt x="216711" y="102400"/>
                  </a:lnTo>
                  <a:lnTo>
                    <a:pt x="222494" y="88832"/>
                  </a:lnTo>
                  <a:lnTo>
                    <a:pt x="227698" y="75280"/>
                  </a:lnTo>
                  <a:lnTo>
                    <a:pt x="232430" y="62101"/>
                  </a:lnTo>
                  <a:lnTo>
                    <a:pt x="236797" y="49457"/>
                  </a:lnTo>
                  <a:lnTo>
                    <a:pt x="240901" y="37339"/>
                  </a:lnTo>
                  <a:lnTo>
                    <a:pt x="244818" y="25660"/>
                  </a:lnTo>
                  <a:lnTo>
                    <a:pt x="248619" y="14364"/>
                  </a:lnTo>
                  <a:lnTo>
                    <a:pt x="252817" y="4919"/>
                  </a:lnTo>
                  <a:lnTo>
                    <a:pt x="257544" y="0"/>
                  </a:lnTo>
                  <a:lnTo>
                    <a:pt x="261661" y="214"/>
                  </a:lnTo>
                  <a:lnTo>
                    <a:pt x="264436" y="4623"/>
                  </a:lnTo>
                  <a:lnTo>
                    <a:pt x="265746" y="12089"/>
                  </a:lnTo>
                  <a:lnTo>
                    <a:pt x="265936" y="22017"/>
                  </a:lnTo>
                  <a:lnTo>
                    <a:pt x="265583" y="34349"/>
                  </a:lnTo>
                  <a:lnTo>
                    <a:pt x="265075" y="48868"/>
                  </a:lnTo>
                  <a:lnTo>
                    <a:pt x="264595" y="64860"/>
                  </a:lnTo>
                  <a:lnTo>
                    <a:pt x="264205" y="81289"/>
                  </a:lnTo>
                  <a:lnTo>
                    <a:pt x="263908" y="97537"/>
                  </a:lnTo>
                  <a:lnTo>
                    <a:pt x="263694" y="113702"/>
                  </a:lnTo>
                  <a:lnTo>
                    <a:pt x="263542" y="130383"/>
                  </a:lnTo>
                  <a:lnTo>
                    <a:pt x="263432" y="147890"/>
                  </a:lnTo>
                  <a:lnTo>
                    <a:pt x="263187" y="165750"/>
                  </a:lnTo>
                  <a:lnTo>
                    <a:pt x="262489" y="182915"/>
                  </a:lnTo>
                  <a:lnTo>
                    <a:pt x="261207" y="198848"/>
                  </a:lnTo>
                  <a:lnTo>
                    <a:pt x="259532" y="213988"/>
                  </a:lnTo>
                  <a:lnTo>
                    <a:pt x="257868" y="229442"/>
                  </a:lnTo>
                  <a:lnTo>
                    <a:pt x="256455" y="245838"/>
                  </a:lnTo>
                  <a:lnTo>
                    <a:pt x="255355" y="263139"/>
                  </a:lnTo>
                  <a:lnTo>
                    <a:pt x="254542" y="280919"/>
                  </a:lnTo>
                  <a:lnTo>
                    <a:pt x="253962" y="298846"/>
                  </a:lnTo>
                  <a:lnTo>
                    <a:pt x="253554" y="316598"/>
                  </a:lnTo>
                  <a:lnTo>
                    <a:pt x="253273" y="333809"/>
                  </a:lnTo>
                  <a:lnTo>
                    <a:pt x="253081" y="350338"/>
                  </a:lnTo>
                  <a:lnTo>
                    <a:pt x="252951" y="366201"/>
                  </a:lnTo>
                  <a:lnTo>
                    <a:pt x="252848" y="383346"/>
                  </a:lnTo>
                  <a:lnTo>
                    <a:pt x="252764" y="406632"/>
                  </a:lnTo>
                  <a:lnTo>
                    <a:pt x="252684" y="4442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117264" y="1031792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31585" y="0"/>
                  </a:moveTo>
                  <a:lnTo>
                    <a:pt x="25851" y="6069"/>
                  </a:lnTo>
                  <a:lnTo>
                    <a:pt x="21567" y="13554"/>
                  </a:lnTo>
                  <a:lnTo>
                    <a:pt x="18357" y="23243"/>
                  </a:lnTo>
                  <a:lnTo>
                    <a:pt x="15823" y="34903"/>
                  </a:lnTo>
                  <a:lnTo>
                    <a:pt x="13478" y="48182"/>
                  </a:lnTo>
                  <a:lnTo>
                    <a:pt x="11035" y="62705"/>
                  </a:lnTo>
                  <a:lnTo>
                    <a:pt x="8553" y="77979"/>
                  </a:lnTo>
                  <a:lnTo>
                    <a:pt x="6336" y="93435"/>
                  </a:lnTo>
                  <a:lnTo>
                    <a:pt x="4546" y="108754"/>
                  </a:lnTo>
                  <a:lnTo>
                    <a:pt x="3192" y="124156"/>
                  </a:lnTo>
                  <a:lnTo>
                    <a:pt x="2208" y="140254"/>
                  </a:lnTo>
                  <a:lnTo>
                    <a:pt x="1511" y="157350"/>
                  </a:lnTo>
                  <a:lnTo>
                    <a:pt x="1027" y="175427"/>
                  </a:lnTo>
                  <a:lnTo>
                    <a:pt x="694" y="194328"/>
                  </a:lnTo>
                  <a:lnTo>
                    <a:pt x="468" y="213853"/>
                  </a:lnTo>
                  <a:lnTo>
                    <a:pt x="314" y="233508"/>
                  </a:lnTo>
                  <a:lnTo>
                    <a:pt x="210" y="252543"/>
                  </a:lnTo>
                  <a:lnTo>
                    <a:pt x="141" y="270600"/>
                  </a:lnTo>
                  <a:lnTo>
                    <a:pt x="94" y="287672"/>
                  </a:lnTo>
                  <a:lnTo>
                    <a:pt x="63" y="303911"/>
                  </a:lnTo>
                  <a:lnTo>
                    <a:pt x="43" y="319486"/>
                  </a:lnTo>
                  <a:lnTo>
                    <a:pt x="29" y="333964"/>
                  </a:lnTo>
                  <a:lnTo>
                    <a:pt x="17" y="347725"/>
                  </a:lnTo>
                  <a:lnTo>
                    <a:pt x="9" y="36198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959337" y="989678"/>
              <a:ext cx="336913" cy="31587"/>
            </a:xfrm>
            <a:custGeom>
              <a:avLst/>
              <a:gdLst/>
              <a:ahLst/>
              <a:cxnLst/>
              <a:rect l="0" t="0" r="0" b="0"/>
              <a:pathLst>
                <a:path w="336913" h="31587">
                  <a:moveTo>
                    <a:pt x="336912" y="0"/>
                  </a:moveTo>
                  <a:lnTo>
                    <a:pt x="327977" y="2867"/>
                  </a:lnTo>
                  <a:lnTo>
                    <a:pt x="318350" y="5009"/>
                  </a:lnTo>
                  <a:lnTo>
                    <a:pt x="307057" y="6612"/>
                  </a:lnTo>
                  <a:lnTo>
                    <a:pt x="294217" y="7793"/>
                  </a:lnTo>
                  <a:lnTo>
                    <a:pt x="280089" y="8641"/>
                  </a:lnTo>
                  <a:lnTo>
                    <a:pt x="264959" y="9239"/>
                  </a:lnTo>
                  <a:lnTo>
                    <a:pt x="248925" y="9653"/>
                  </a:lnTo>
                  <a:lnTo>
                    <a:pt x="231889" y="9937"/>
                  </a:lnTo>
                  <a:lnTo>
                    <a:pt x="213891" y="10135"/>
                  </a:lnTo>
                  <a:lnTo>
                    <a:pt x="195572" y="10439"/>
                  </a:lnTo>
                  <a:lnTo>
                    <a:pt x="178035" y="11175"/>
                  </a:lnTo>
                  <a:lnTo>
                    <a:pt x="161825" y="12483"/>
                  </a:lnTo>
                  <a:lnTo>
                    <a:pt x="146652" y="14176"/>
                  </a:lnTo>
                  <a:lnTo>
                    <a:pt x="131703" y="15850"/>
                  </a:lnTo>
                  <a:lnTo>
                    <a:pt x="116465" y="17276"/>
                  </a:lnTo>
                  <a:lnTo>
                    <a:pt x="101093" y="18553"/>
                  </a:lnTo>
                  <a:lnTo>
                    <a:pt x="86211" y="20017"/>
                  </a:lnTo>
                  <a:lnTo>
                    <a:pt x="72161" y="21849"/>
                  </a:lnTo>
                  <a:lnTo>
                    <a:pt x="59033" y="23920"/>
                  </a:lnTo>
                  <a:lnTo>
                    <a:pt x="45316" y="26074"/>
                  </a:lnTo>
                  <a:lnTo>
                    <a:pt x="27576" y="2850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573813" y="1205580"/>
              <a:ext cx="217276" cy="212035"/>
            </a:xfrm>
            <a:custGeom>
              <a:avLst/>
              <a:gdLst/>
              <a:ahLst/>
              <a:cxnLst/>
              <a:rect l="0" t="0" r="0" b="0"/>
              <a:pathLst>
                <a:path w="217276" h="212035">
                  <a:moveTo>
                    <a:pt x="143575" y="121010"/>
                  </a:moveTo>
                  <a:lnTo>
                    <a:pt x="140642" y="112209"/>
                  </a:lnTo>
                  <a:lnTo>
                    <a:pt x="137860" y="103862"/>
                  </a:lnTo>
                  <a:lnTo>
                    <a:pt x="134959" y="95163"/>
                  </a:lnTo>
                  <a:lnTo>
                    <a:pt x="131919" y="86043"/>
                  </a:lnTo>
                  <a:lnTo>
                    <a:pt x="128754" y="76548"/>
                  </a:lnTo>
                  <a:lnTo>
                    <a:pt x="125486" y="66760"/>
                  </a:lnTo>
                  <a:lnTo>
                    <a:pt x="121975" y="56919"/>
                  </a:lnTo>
                  <a:lnTo>
                    <a:pt x="117936" y="47394"/>
                  </a:lnTo>
                  <a:lnTo>
                    <a:pt x="113254" y="38360"/>
                  </a:lnTo>
                  <a:lnTo>
                    <a:pt x="107973" y="29822"/>
                  </a:lnTo>
                  <a:lnTo>
                    <a:pt x="102204" y="21700"/>
                  </a:lnTo>
                  <a:lnTo>
                    <a:pt x="96059" y="13921"/>
                  </a:lnTo>
                  <a:lnTo>
                    <a:pt x="89475" y="7052"/>
                  </a:lnTo>
                  <a:lnTo>
                    <a:pt x="82225" y="2255"/>
                  </a:lnTo>
                  <a:lnTo>
                    <a:pt x="74240" y="0"/>
                  </a:lnTo>
                  <a:lnTo>
                    <a:pt x="65759" y="285"/>
                  </a:lnTo>
                  <a:lnTo>
                    <a:pt x="57220" y="2985"/>
                  </a:lnTo>
                  <a:lnTo>
                    <a:pt x="48889" y="7766"/>
                  </a:lnTo>
                  <a:lnTo>
                    <a:pt x="41009" y="14193"/>
                  </a:lnTo>
                  <a:lnTo>
                    <a:pt x="33869" y="21854"/>
                  </a:lnTo>
                  <a:lnTo>
                    <a:pt x="27551" y="30409"/>
                  </a:lnTo>
                  <a:lnTo>
                    <a:pt x="21970" y="39758"/>
                  </a:lnTo>
                  <a:lnTo>
                    <a:pt x="16980" y="50018"/>
                  </a:lnTo>
                  <a:lnTo>
                    <a:pt x="12437" y="61185"/>
                  </a:lnTo>
                  <a:lnTo>
                    <a:pt x="8385" y="73295"/>
                  </a:lnTo>
                  <a:lnTo>
                    <a:pt x="5035" y="86488"/>
                  </a:lnTo>
                  <a:lnTo>
                    <a:pt x="2451" y="100729"/>
                  </a:lnTo>
                  <a:lnTo>
                    <a:pt x="716" y="115531"/>
                  </a:lnTo>
                  <a:lnTo>
                    <a:pt x="0" y="130079"/>
                  </a:lnTo>
                  <a:lnTo>
                    <a:pt x="303" y="143931"/>
                  </a:lnTo>
                  <a:lnTo>
                    <a:pt x="1642" y="156840"/>
                  </a:lnTo>
                  <a:lnTo>
                    <a:pt x="4136" y="168590"/>
                  </a:lnTo>
                  <a:lnTo>
                    <a:pt x="7744" y="179192"/>
                  </a:lnTo>
                  <a:lnTo>
                    <a:pt x="12454" y="188650"/>
                  </a:lnTo>
                  <a:lnTo>
                    <a:pt x="18364" y="196874"/>
                  </a:lnTo>
                  <a:lnTo>
                    <a:pt x="25409" y="203911"/>
                  </a:lnTo>
                  <a:lnTo>
                    <a:pt x="33242" y="209300"/>
                  </a:lnTo>
                  <a:lnTo>
                    <a:pt x="41337" y="212034"/>
                  </a:lnTo>
                  <a:lnTo>
                    <a:pt x="49371" y="211793"/>
                  </a:lnTo>
                  <a:lnTo>
                    <a:pt x="57221" y="208869"/>
                  </a:lnTo>
                  <a:lnTo>
                    <a:pt x="64873" y="203783"/>
                  </a:lnTo>
                  <a:lnTo>
                    <a:pt x="72352" y="197068"/>
                  </a:lnTo>
                  <a:lnTo>
                    <a:pt x="79698" y="189174"/>
                  </a:lnTo>
                  <a:lnTo>
                    <a:pt x="86943" y="180447"/>
                  </a:lnTo>
                  <a:lnTo>
                    <a:pt x="94113" y="171142"/>
                  </a:lnTo>
                  <a:lnTo>
                    <a:pt x="101066" y="161440"/>
                  </a:lnTo>
                  <a:lnTo>
                    <a:pt x="107508" y="151467"/>
                  </a:lnTo>
                  <a:lnTo>
                    <a:pt x="113317" y="141303"/>
                  </a:lnTo>
                  <a:lnTo>
                    <a:pt x="118370" y="130680"/>
                  </a:lnTo>
                  <a:lnTo>
                    <a:pt x="122466" y="119022"/>
                  </a:lnTo>
                  <a:lnTo>
                    <a:pt x="125600" y="106192"/>
                  </a:lnTo>
                  <a:lnTo>
                    <a:pt x="128236" y="95548"/>
                  </a:lnTo>
                  <a:lnTo>
                    <a:pt x="130843" y="91481"/>
                  </a:lnTo>
                  <a:lnTo>
                    <a:pt x="133369" y="93006"/>
                  </a:lnTo>
                  <a:lnTo>
                    <a:pt x="135938" y="98122"/>
                  </a:lnTo>
                  <a:lnTo>
                    <a:pt x="138658" y="105387"/>
                  </a:lnTo>
                  <a:lnTo>
                    <a:pt x="141559" y="113922"/>
                  </a:lnTo>
                  <a:lnTo>
                    <a:pt x="144789" y="123213"/>
                  </a:lnTo>
                  <a:lnTo>
                    <a:pt x="148622" y="132962"/>
                  </a:lnTo>
                  <a:lnTo>
                    <a:pt x="153163" y="142990"/>
                  </a:lnTo>
                  <a:lnTo>
                    <a:pt x="158515" y="153025"/>
                  </a:lnTo>
                  <a:lnTo>
                    <a:pt x="164861" y="162698"/>
                  </a:lnTo>
                  <a:lnTo>
                    <a:pt x="172198" y="171824"/>
                  </a:lnTo>
                  <a:lnTo>
                    <a:pt x="180118" y="179918"/>
                  </a:lnTo>
                  <a:lnTo>
                    <a:pt x="188788" y="186796"/>
                  </a:lnTo>
                  <a:lnTo>
                    <a:pt x="200086" y="191941"/>
                  </a:lnTo>
                  <a:lnTo>
                    <a:pt x="217275" y="194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804156" y="1230279"/>
              <a:ext cx="134332" cy="159483"/>
            </a:xfrm>
            <a:custGeom>
              <a:avLst/>
              <a:gdLst/>
              <a:ahLst/>
              <a:cxnLst/>
              <a:rect l="0" t="0" r="0" b="0"/>
              <a:pathLst>
                <a:path w="134332" h="159483">
                  <a:moveTo>
                    <a:pt x="7989" y="33140"/>
                  </a:moveTo>
                  <a:lnTo>
                    <a:pt x="5123" y="44875"/>
                  </a:lnTo>
                  <a:lnTo>
                    <a:pt x="2982" y="56004"/>
                  </a:lnTo>
                  <a:lnTo>
                    <a:pt x="1382" y="67598"/>
                  </a:lnTo>
                  <a:lnTo>
                    <a:pt x="374" y="79586"/>
                  </a:lnTo>
                  <a:lnTo>
                    <a:pt x="174" y="91598"/>
                  </a:lnTo>
                  <a:lnTo>
                    <a:pt x="824" y="103405"/>
                  </a:lnTo>
                  <a:lnTo>
                    <a:pt x="2063" y="115105"/>
                  </a:lnTo>
                  <a:lnTo>
                    <a:pt x="3427" y="127022"/>
                  </a:lnTo>
                  <a:lnTo>
                    <a:pt x="4616" y="139245"/>
                  </a:lnTo>
                  <a:lnTo>
                    <a:pt x="4852" y="148646"/>
                  </a:lnTo>
                  <a:lnTo>
                    <a:pt x="3729" y="150975"/>
                  </a:lnTo>
                  <a:lnTo>
                    <a:pt x="2258" y="146938"/>
                  </a:lnTo>
                  <a:lnTo>
                    <a:pt x="955" y="138374"/>
                  </a:lnTo>
                  <a:lnTo>
                    <a:pt x="105" y="126936"/>
                  </a:lnTo>
                  <a:lnTo>
                    <a:pt x="0" y="113961"/>
                  </a:lnTo>
                  <a:lnTo>
                    <a:pt x="716" y="100271"/>
                  </a:lnTo>
                  <a:lnTo>
                    <a:pt x="2165" y="86445"/>
                  </a:lnTo>
                  <a:lnTo>
                    <a:pt x="4203" y="72987"/>
                  </a:lnTo>
                  <a:lnTo>
                    <a:pt x="6692" y="60114"/>
                  </a:lnTo>
                  <a:lnTo>
                    <a:pt x="9836" y="47989"/>
                  </a:lnTo>
                  <a:lnTo>
                    <a:pt x="14156" y="36827"/>
                  </a:lnTo>
                  <a:lnTo>
                    <a:pt x="19847" y="26657"/>
                  </a:lnTo>
                  <a:lnTo>
                    <a:pt x="26958" y="17671"/>
                  </a:lnTo>
                  <a:lnTo>
                    <a:pt x="35559" y="10305"/>
                  </a:lnTo>
                  <a:lnTo>
                    <a:pt x="45519" y="4659"/>
                  </a:lnTo>
                  <a:lnTo>
                    <a:pt x="56105" y="1020"/>
                  </a:lnTo>
                  <a:lnTo>
                    <a:pt x="66130" y="0"/>
                  </a:lnTo>
                  <a:lnTo>
                    <a:pt x="74974" y="1688"/>
                  </a:lnTo>
                  <a:lnTo>
                    <a:pt x="82551" y="5735"/>
                  </a:lnTo>
                  <a:lnTo>
                    <a:pt x="89031" y="11649"/>
                  </a:lnTo>
                  <a:lnTo>
                    <a:pt x="94647" y="18955"/>
                  </a:lnTo>
                  <a:lnTo>
                    <a:pt x="99625" y="27263"/>
                  </a:lnTo>
                  <a:lnTo>
                    <a:pt x="104145" y="36275"/>
                  </a:lnTo>
                  <a:lnTo>
                    <a:pt x="108343" y="45776"/>
                  </a:lnTo>
                  <a:lnTo>
                    <a:pt x="112319" y="55610"/>
                  </a:lnTo>
                  <a:lnTo>
                    <a:pt x="116143" y="65672"/>
                  </a:lnTo>
                  <a:lnTo>
                    <a:pt x="119860" y="75891"/>
                  </a:lnTo>
                  <a:lnTo>
                    <a:pt x="123338" y="86383"/>
                  </a:lnTo>
                  <a:lnTo>
                    <a:pt x="126294" y="97419"/>
                  </a:lnTo>
                  <a:lnTo>
                    <a:pt x="128615" y="109089"/>
                  </a:lnTo>
                  <a:lnTo>
                    <a:pt x="130345" y="120734"/>
                  </a:lnTo>
                  <a:lnTo>
                    <a:pt x="131777" y="132187"/>
                  </a:lnTo>
                  <a:lnTo>
                    <a:pt x="133033" y="144454"/>
                  </a:lnTo>
                  <a:lnTo>
                    <a:pt x="134331" y="159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016750" y="1035834"/>
              <a:ext cx="142836" cy="385514"/>
            </a:xfrm>
            <a:custGeom>
              <a:avLst/>
              <a:gdLst/>
              <a:ahLst/>
              <a:cxnLst/>
              <a:rect l="0" t="0" r="0" b="0"/>
              <a:pathLst>
                <a:path w="142836" h="385514">
                  <a:moveTo>
                    <a:pt x="90193" y="290756"/>
                  </a:moveTo>
                  <a:lnTo>
                    <a:pt x="95859" y="284822"/>
                  </a:lnTo>
                  <a:lnTo>
                    <a:pt x="99503" y="278617"/>
                  </a:lnTo>
                  <a:lnTo>
                    <a:pt x="101412" y="271517"/>
                  </a:lnTo>
                  <a:lnTo>
                    <a:pt x="101914" y="263403"/>
                  </a:lnTo>
                  <a:lnTo>
                    <a:pt x="101294" y="254109"/>
                  </a:lnTo>
                  <a:lnTo>
                    <a:pt x="99814" y="243675"/>
                  </a:lnTo>
                  <a:lnTo>
                    <a:pt x="97374" y="232768"/>
                  </a:lnTo>
                  <a:lnTo>
                    <a:pt x="93538" y="222527"/>
                  </a:lnTo>
                  <a:lnTo>
                    <a:pt x="88183" y="213551"/>
                  </a:lnTo>
                  <a:lnTo>
                    <a:pt x="81469" y="206395"/>
                  </a:lnTo>
                  <a:lnTo>
                    <a:pt x="73669" y="201795"/>
                  </a:lnTo>
                  <a:lnTo>
                    <a:pt x="65055" y="199894"/>
                  </a:lnTo>
                  <a:lnTo>
                    <a:pt x="56016" y="200364"/>
                  </a:lnTo>
                  <a:lnTo>
                    <a:pt x="47038" y="202714"/>
                  </a:lnTo>
                  <a:lnTo>
                    <a:pt x="38378" y="206480"/>
                  </a:lnTo>
                  <a:lnTo>
                    <a:pt x="30262" y="211596"/>
                  </a:lnTo>
                  <a:lnTo>
                    <a:pt x="22957" y="218376"/>
                  </a:lnTo>
                  <a:lnTo>
                    <a:pt x="16529" y="226860"/>
                  </a:lnTo>
                  <a:lnTo>
                    <a:pt x="11042" y="236826"/>
                  </a:lnTo>
                  <a:lnTo>
                    <a:pt x="6646" y="247965"/>
                  </a:lnTo>
                  <a:lnTo>
                    <a:pt x="3321" y="259979"/>
                  </a:lnTo>
                  <a:lnTo>
                    <a:pt x="1069" y="272621"/>
                  </a:lnTo>
                  <a:lnTo>
                    <a:pt x="0" y="285707"/>
                  </a:lnTo>
                  <a:lnTo>
                    <a:pt x="61" y="299095"/>
                  </a:lnTo>
                  <a:lnTo>
                    <a:pt x="1237" y="312524"/>
                  </a:lnTo>
                  <a:lnTo>
                    <a:pt x="3620" y="325620"/>
                  </a:lnTo>
                  <a:lnTo>
                    <a:pt x="7160" y="338194"/>
                  </a:lnTo>
                  <a:lnTo>
                    <a:pt x="11993" y="349756"/>
                  </a:lnTo>
                  <a:lnTo>
                    <a:pt x="18518" y="359465"/>
                  </a:lnTo>
                  <a:lnTo>
                    <a:pt x="26794" y="367019"/>
                  </a:lnTo>
                  <a:lnTo>
                    <a:pt x="36437" y="372277"/>
                  </a:lnTo>
                  <a:lnTo>
                    <a:pt x="46819" y="374998"/>
                  </a:lnTo>
                  <a:lnTo>
                    <a:pt x="57498" y="375300"/>
                  </a:lnTo>
                  <a:lnTo>
                    <a:pt x="68089" y="373252"/>
                  </a:lnTo>
                  <a:lnTo>
                    <a:pt x="78193" y="368695"/>
                  </a:lnTo>
                  <a:lnTo>
                    <a:pt x="87646" y="361777"/>
                  </a:lnTo>
                  <a:lnTo>
                    <a:pt x="96315" y="352728"/>
                  </a:lnTo>
                  <a:lnTo>
                    <a:pt x="104000" y="341690"/>
                  </a:lnTo>
                  <a:lnTo>
                    <a:pt x="110690" y="328942"/>
                  </a:lnTo>
                  <a:lnTo>
                    <a:pt x="116523" y="315164"/>
                  </a:lnTo>
                  <a:lnTo>
                    <a:pt x="121685" y="301311"/>
                  </a:lnTo>
                  <a:lnTo>
                    <a:pt x="126342" y="287913"/>
                  </a:lnTo>
                  <a:lnTo>
                    <a:pt x="130472" y="274630"/>
                  </a:lnTo>
                  <a:lnTo>
                    <a:pt x="133873" y="260499"/>
                  </a:lnTo>
                  <a:lnTo>
                    <a:pt x="136496" y="245023"/>
                  </a:lnTo>
                  <a:lnTo>
                    <a:pt x="138428" y="228185"/>
                  </a:lnTo>
                  <a:lnTo>
                    <a:pt x="139807" y="210192"/>
                  </a:lnTo>
                  <a:lnTo>
                    <a:pt x="140767" y="191302"/>
                  </a:lnTo>
                  <a:lnTo>
                    <a:pt x="141261" y="171751"/>
                  </a:lnTo>
                  <a:lnTo>
                    <a:pt x="141068" y="151728"/>
                  </a:lnTo>
                  <a:lnTo>
                    <a:pt x="140128" y="131385"/>
                  </a:lnTo>
                  <a:lnTo>
                    <a:pt x="138683" y="111151"/>
                  </a:lnTo>
                  <a:lnTo>
                    <a:pt x="137177" y="91712"/>
                  </a:lnTo>
                  <a:lnTo>
                    <a:pt x="135864" y="73383"/>
                  </a:lnTo>
                  <a:lnTo>
                    <a:pt x="134660" y="56295"/>
                  </a:lnTo>
                  <a:lnTo>
                    <a:pt x="133246" y="40576"/>
                  </a:lnTo>
                  <a:lnTo>
                    <a:pt x="131439" y="26172"/>
                  </a:lnTo>
                  <a:lnTo>
                    <a:pt x="129032" y="13690"/>
                  </a:lnTo>
                  <a:lnTo>
                    <a:pt x="125018" y="4614"/>
                  </a:lnTo>
                  <a:lnTo>
                    <a:pt x="119430" y="0"/>
                  </a:lnTo>
                  <a:lnTo>
                    <a:pt x="114273" y="43"/>
                  </a:lnTo>
                  <a:lnTo>
                    <a:pt x="110244" y="4038"/>
                  </a:lnTo>
                  <a:lnTo>
                    <a:pt x="107301" y="11377"/>
                  </a:lnTo>
                  <a:lnTo>
                    <a:pt x="105219" y="21850"/>
                  </a:lnTo>
                  <a:lnTo>
                    <a:pt x="103772" y="35071"/>
                  </a:lnTo>
                  <a:lnTo>
                    <a:pt x="102782" y="50506"/>
                  </a:lnTo>
                  <a:lnTo>
                    <a:pt x="102107" y="67614"/>
                  </a:lnTo>
                  <a:lnTo>
                    <a:pt x="101656" y="85939"/>
                  </a:lnTo>
                  <a:lnTo>
                    <a:pt x="101522" y="105126"/>
                  </a:lnTo>
                  <a:lnTo>
                    <a:pt x="101965" y="124912"/>
                  </a:lnTo>
                  <a:lnTo>
                    <a:pt x="103076" y="145110"/>
                  </a:lnTo>
                  <a:lnTo>
                    <a:pt x="104634" y="165589"/>
                  </a:lnTo>
                  <a:lnTo>
                    <a:pt x="106221" y="186257"/>
                  </a:lnTo>
                  <a:lnTo>
                    <a:pt x="107587" y="207040"/>
                  </a:lnTo>
                  <a:lnTo>
                    <a:pt x="108825" y="227404"/>
                  </a:lnTo>
                  <a:lnTo>
                    <a:pt x="110263" y="246399"/>
                  </a:lnTo>
                  <a:lnTo>
                    <a:pt x="112082" y="263623"/>
                  </a:lnTo>
                  <a:lnTo>
                    <a:pt x="114304" y="279324"/>
                  </a:lnTo>
                  <a:lnTo>
                    <a:pt x="116875" y="294106"/>
                  </a:lnTo>
                  <a:lnTo>
                    <a:pt x="119718" y="308415"/>
                  </a:lnTo>
                  <a:lnTo>
                    <a:pt x="122804" y="322288"/>
                  </a:lnTo>
                  <a:lnTo>
                    <a:pt x="126561" y="336991"/>
                  </a:lnTo>
                  <a:lnTo>
                    <a:pt x="132433" y="356060"/>
                  </a:lnTo>
                  <a:lnTo>
                    <a:pt x="142835" y="385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601782" y="1094963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1" y="14736"/>
                  </a:lnTo>
                  <a:lnTo>
                    <a:pt x="1" y="29288"/>
                  </a:lnTo>
                  <a:lnTo>
                    <a:pt x="1" y="45082"/>
                  </a:lnTo>
                  <a:lnTo>
                    <a:pt x="1" y="62143"/>
                  </a:lnTo>
                  <a:lnTo>
                    <a:pt x="1" y="80285"/>
                  </a:lnTo>
                  <a:lnTo>
                    <a:pt x="5" y="99271"/>
                  </a:lnTo>
                  <a:lnTo>
                    <a:pt x="178" y="118885"/>
                  </a:lnTo>
                  <a:lnTo>
                    <a:pt x="826" y="138948"/>
                  </a:lnTo>
                  <a:lnTo>
                    <a:pt x="2075" y="159319"/>
                  </a:lnTo>
                  <a:lnTo>
                    <a:pt x="3727" y="179571"/>
                  </a:lnTo>
                  <a:lnTo>
                    <a:pt x="5376" y="199021"/>
                  </a:lnTo>
                  <a:lnTo>
                    <a:pt x="6779" y="217363"/>
                  </a:lnTo>
                  <a:lnTo>
                    <a:pt x="7871" y="234629"/>
                  </a:lnTo>
                  <a:lnTo>
                    <a:pt x="8679" y="250999"/>
                  </a:lnTo>
                  <a:lnTo>
                    <a:pt x="9257" y="266668"/>
                  </a:lnTo>
                  <a:lnTo>
                    <a:pt x="9663" y="281408"/>
                  </a:lnTo>
                  <a:lnTo>
                    <a:pt x="9987" y="296116"/>
                  </a:lnTo>
                  <a:lnTo>
                    <a:pt x="10260" y="313209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433327" y="1042321"/>
              <a:ext cx="315855" cy="147400"/>
            </a:xfrm>
            <a:custGeom>
              <a:avLst/>
              <a:gdLst/>
              <a:ahLst/>
              <a:cxnLst/>
              <a:rect l="0" t="0" r="0" b="0"/>
              <a:pathLst>
                <a:path w="315855" h="147400">
                  <a:moveTo>
                    <a:pt x="315854" y="0"/>
                  </a:moveTo>
                  <a:lnTo>
                    <a:pt x="307052" y="5867"/>
                  </a:lnTo>
                  <a:lnTo>
                    <a:pt x="298707" y="11432"/>
                  </a:lnTo>
                  <a:lnTo>
                    <a:pt x="290003" y="17231"/>
                  </a:lnTo>
                  <a:lnTo>
                    <a:pt x="280709" y="23311"/>
                  </a:lnTo>
                  <a:lnTo>
                    <a:pt x="270565" y="29642"/>
                  </a:lnTo>
                  <a:lnTo>
                    <a:pt x="259516" y="36170"/>
                  </a:lnTo>
                  <a:lnTo>
                    <a:pt x="247504" y="42846"/>
                  </a:lnTo>
                  <a:lnTo>
                    <a:pt x="234385" y="49628"/>
                  </a:lnTo>
                  <a:lnTo>
                    <a:pt x="220188" y="56481"/>
                  </a:lnTo>
                  <a:lnTo>
                    <a:pt x="205080" y="63218"/>
                  </a:lnTo>
                  <a:lnTo>
                    <a:pt x="189262" y="69515"/>
                  </a:lnTo>
                  <a:lnTo>
                    <a:pt x="172923" y="75235"/>
                  </a:lnTo>
                  <a:lnTo>
                    <a:pt x="156375" y="80568"/>
                  </a:lnTo>
                  <a:lnTo>
                    <a:pt x="140041" y="85917"/>
                  </a:lnTo>
                  <a:lnTo>
                    <a:pt x="124128" y="91513"/>
                  </a:lnTo>
                  <a:lnTo>
                    <a:pt x="108664" y="97257"/>
                  </a:lnTo>
                  <a:lnTo>
                    <a:pt x="93587" y="102813"/>
                  </a:lnTo>
                  <a:lnTo>
                    <a:pt x="78821" y="108000"/>
                  </a:lnTo>
                  <a:lnTo>
                    <a:pt x="64615" y="112959"/>
                  </a:lnTo>
                  <a:lnTo>
                    <a:pt x="51520" y="118048"/>
                  </a:lnTo>
                  <a:lnTo>
                    <a:pt x="39758" y="123463"/>
                  </a:lnTo>
                  <a:lnTo>
                    <a:pt x="29522" y="128934"/>
                  </a:lnTo>
                  <a:lnTo>
                    <a:pt x="20147" y="134353"/>
                  </a:lnTo>
                  <a:lnTo>
                    <a:pt x="10814" y="14019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475440" y="1379233"/>
              <a:ext cx="294799" cy="73700"/>
            </a:xfrm>
            <a:custGeom>
              <a:avLst/>
              <a:gdLst/>
              <a:ahLst/>
              <a:cxnLst/>
              <a:rect l="0" t="0" r="0" b="0"/>
              <a:pathLst>
                <a:path w="294799" h="73700">
                  <a:moveTo>
                    <a:pt x="294798" y="0"/>
                  </a:moveTo>
                  <a:lnTo>
                    <a:pt x="285929" y="2933"/>
                  </a:lnTo>
                  <a:lnTo>
                    <a:pt x="276942" y="5716"/>
                  </a:lnTo>
                  <a:lnTo>
                    <a:pt x="266943" y="8615"/>
                  </a:lnTo>
                  <a:lnTo>
                    <a:pt x="255790" y="11656"/>
                  </a:lnTo>
                  <a:lnTo>
                    <a:pt x="243330" y="14821"/>
                  </a:lnTo>
                  <a:lnTo>
                    <a:pt x="229618" y="18080"/>
                  </a:lnTo>
                  <a:lnTo>
                    <a:pt x="214855" y="21245"/>
                  </a:lnTo>
                  <a:lnTo>
                    <a:pt x="199277" y="23988"/>
                  </a:lnTo>
                  <a:lnTo>
                    <a:pt x="183104" y="26168"/>
                  </a:lnTo>
                  <a:lnTo>
                    <a:pt x="166670" y="27970"/>
                  </a:lnTo>
                  <a:lnTo>
                    <a:pt x="150412" y="29795"/>
                  </a:lnTo>
                  <a:lnTo>
                    <a:pt x="134553" y="31881"/>
                  </a:lnTo>
                  <a:lnTo>
                    <a:pt x="119123" y="34454"/>
                  </a:lnTo>
                  <a:lnTo>
                    <a:pt x="104069" y="37793"/>
                  </a:lnTo>
                  <a:lnTo>
                    <a:pt x="89314" y="41965"/>
                  </a:lnTo>
                  <a:lnTo>
                    <a:pt x="74946" y="46718"/>
                  </a:lnTo>
                  <a:lnTo>
                    <a:pt x="61211" y="51592"/>
                  </a:lnTo>
                  <a:lnTo>
                    <a:pt x="48204" y="56307"/>
                  </a:lnTo>
                  <a:lnTo>
                    <a:pt x="36309" y="60619"/>
                  </a:lnTo>
                  <a:lnTo>
                    <a:pt x="25110" y="64669"/>
                  </a:lnTo>
                  <a:lnTo>
                    <a:pt x="13625" y="6880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812138" y="1095928"/>
              <a:ext cx="267891" cy="293834"/>
            </a:xfrm>
            <a:custGeom>
              <a:avLst/>
              <a:gdLst/>
              <a:ahLst/>
              <a:cxnLst/>
              <a:rect l="0" t="0" r="0" b="0"/>
              <a:pathLst>
                <a:path w="267891" h="293834">
                  <a:moveTo>
                    <a:pt x="52857" y="283305"/>
                  </a:moveTo>
                  <a:lnTo>
                    <a:pt x="49923" y="274302"/>
                  </a:lnTo>
                  <a:lnTo>
                    <a:pt x="47140" y="264035"/>
                  </a:lnTo>
                  <a:lnTo>
                    <a:pt x="44240" y="251451"/>
                  </a:lnTo>
                  <a:lnTo>
                    <a:pt x="41200" y="236924"/>
                  </a:lnTo>
                  <a:lnTo>
                    <a:pt x="38036" y="221128"/>
                  </a:lnTo>
                  <a:lnTo>
                    <a:pt x="34772" y="204590"/>
                  </a:lnTo>
                  <a:lnTo>
                    <a:pt x="31434" y="187630"/>
                  </a:lnTo>
                  <a:lnTo>
                    <a:pt x="28042" y="170431"/>
                  </a:lnTo>
                  <a:lnTo>
                    <a:pt x="24613" y="153099"/>
                  </a:lnTo>
                  <a:lnTo>
                    <a:pt x="21159" y="135855"/>
                  </a:lnTo>
                  <a:lnTo>
                    <a:pt x="17686" y="119037"/>
                  </a:lnTo>
                  <a:lnTo>
                    <a:pt x="14202" y="102794"/>
                  </a:lnTo>
                  <a:lnTo>
                    <a:pt x="10709" y="87105"/>
                  </a:lnTo>
                  <a:lnTo>
                    <a:pt x="7211" y="71876"/>
                  </a:lnTo>
                  <a:lnTo>
                    <a:pt x="3727" y="57012"/>
                  </a:lnTo>
                  <a:lnTo>
                    <a:pt x="914" y="42910"/>
                  </a:lnTo>
                  <a:lnTo>
                    <a:pt x="0" y="30418"/>
                  </a:lnTo>
                  <a:lnTo>
                    <a:pt x="1506" y="19878"/>
                  </a:lnTo>
                  <a:lnTo>
                    <a:pt x="5299" y="11479"/>
                  </a:lnTo>
                  <a:lnTo>
                    <a:pt x="10976" y="5503"/>
                  </a:lnTo>
                  <a:lnTo>
                    <a:pt x="18092" y="1856"/>
                  </a:lnTo>
                  <a:lnTo>
                    <a:pt x="26258" y="169"/>
                  </a:lnTo>
                  <a:lnTo>
                    <a:pt x="35166" y="0"/>
                  </a:lnTo>
                  <a:lnTo>
                    <a:pt x="44594" y="956"/>
                  </a:lnTo>
                  <a:lnTo>
                    <a:pt x="54377" y="2880"/>
                  </a:lnTo>
                  <a:lnTo>
                    <a:pt x="64403" y="5841"/>
                  </a:lnTo>
                  <a:lnTo>
                    <a:pt x="74600" y="9792"/>
                  </a:lnTo>
                  <a:lnTo>
                    <a:pt x="85076" y="14580"/>
                  </a:lnTo>
                  <a:lnTo>
                    <a:pt x="96101" y="20019"/>
                  </a:lnTo>
                  <a:lnTo>
                    <a:pt x="107778" y="25942"/>
                  </a:lnTo>
                  <a:lnTo>
                    <a:pt x="119891" y="32377"/>
                  </a:lnTo>
                  <a:lnTo>
                    <a:pt x="132022" y="39529"/>
                  </a:lnTo>
                  <a:lnTo>
                    <a:pt x="143928" y="47452"/>
                  </a:lnTo>
                  <a:lnTo>
                    <a:pt x="155701" y="56061"/>
                  </a:lnTo>
                  <a:lnTo>
                    <a:pt x="167672" y="65218"/>
                  </a:lnTo>
                  <a:lnTo>
                    <a:pt x="180014" y="74783"/>
                  </a:lnTo>
                  <a:lnTo>
                    <a:pt x="192422" y="84476"/>
                  </a:lnTo>
                  <a:lnTo>
                    <a:pt x="204227" y="93903"/>
                  </a:lnTo>
                  <a:lnTo>
                    <a:pt x="215092" y="102876"/>
                  </a:lnTo>
                  <a:lnTo>
                    <a:pt x="225016" y="111544"/>
                  </a:lnTo>
                  <a:lnTo>
                    <a:pt x="234143" y="120285"/>
                  </a:lnTo>
                  <a:lnTo>
                    <a:pt x="242642" y="129322"/>
                  </a:lnTo>
                  <a:lnTo>
                    <a:pt x="250350" y="138867"/>
                  </a:lnTo>
                  <a:lnTo>
                    <a:pt x="256784" y="149194"/>
                  </a:lnTo>
                  <a:lnTo>
                    <a:pt x="261776" y="160370"/>
                  </a:lnTo>
                  <a:lnTo>
                    <a:pt x="265298" y="172300"/>
                  </a:lnTo>
                  <a:lnTo>
                    <a:pt x="267296" y="184833"/>
                  </a:lnTo>
                  <a:lnTo>
                    <a:pt x="267890" y="197809"/>
                  </a:lnTo>
                  <a:lnTo>
                    <a:pt x="267001" y="210775"/>
                  </a:lnTo>
                  <a:lnTo>
                    <a:pt x="264285" y="223020"/>
                  </a:lnTo>
                  <a:lnTo>
                    <a:pt x="259718" y="234210"/>
                  </a:lnTo>
                  <a:lnTo>
                    <a:pt x="253550" y="244196"/>
                  </a:lnTo>
                  <a:lnTo>
                    <a:pt x="246124" y="252840"/>
                  </a:lnTo>
                  <a:lnTo>
                    <a:pt x="237756" y="260210"/>
                  </a:lnTo>
                  <a:lnTo>
                    <a:pt x="228545" y="266517"/>
                  </a:lnTo>
                  <a:lnTo>
                    <a:pt x="218385" y="272003"/>
                  </a:lnTo>
                  <a:lnTo>
                    <a:pt x="207288" y="276882"/>
                  </a:lnTo>
                  <a:lnTo>
                    <a:pt x="195226" y="281161"/>
                  </a:lnTo>
                  <a:lnTo>
                    <a:pt x="182067" y="284665"/>
                  </a:lnTo>
                  <a:lnTo>
                    <a:pt x="167844" y="287356"/>
                  </a:lnTo>
                  <a:lnTo>
                    <a:pt x="152885" y="289333"/>
                  </a:lnTo>
                  <a:lnTo>
                    <a:pt x="137698" y="290743"/>
                  </a:lnTo>
                  <a:lnTo>
                    <a:pt x="122609" y="291729"/>
                  </a:lnTo>
                  <a:lnTo>
                    <a:pt x="108146" y="292409"/>
                  </a:lnTo>
                  <a:lnTo>
                    <a:pt x="93595" y="292949"/>
                  </a:lnTo>
                  <a:lnTo>
                    <a:pt x="76566" y="293396"/>
                  </a:lnTo>
                  <a:lnTo>
                    <a:pt x="52857" y="2938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789844" y="1754163"/>
            <a:ext cx="1234226" cy="593692"/>
            <a:chOff x="1789844" y="1754163"/>
            <a:chExt cx="1234226" cy="593692"/>
          </a:xfrm>
        </p:grpSpPr>
        <p:sp>
          <p:nvSpPr>
            <p:cNvPr id="62" name="Freeform 61"/>
            <p:cNvSpPr/>
            <p:nvPr/>
          </p:nvSpPr>
          <p:spPr>
            <a:xfrm>
              <a:off x="1789844" y="2004248"/>
              <a:ext cx="200043" cy="78872"/>
            </a:xfrm>
            <a:custGeom>
              <a:avLst/>
              <a:gdLst/>
              <a:ahLst/>
              <a:cxnLst/>
              <a:rect l="0" t="0" r="0" b="0"/>
              <a:pathLst>
                <a:path w="200043" h="78872">
                  <a:moveTo>
                    <a:pt x="0" y="17223"/>
                  </a:moveTo>
                  <a:lnTo>
                    <a:pt x="134" y="28824"/>
                  </a:lnTo>
                  <a:lnTo>
                    <a:pt x="1414" y="38673"/>
                  </a:lnTo>
                  <a:lnTo>
                    <a:pt x="4012" y="47673"/>
                  </a:lnTo>
                  <a:lnTo>
                    <a:pt x="7904" y="55942"/>
                  </a:lnTo>
                  <a:lnTo>
                    <a:pt x="13186" y="63321"/>
                  </a:lnTo>
                  <a:lnTo>
                    <a:pt x="19767" y="69777"/>
                  </a:lnTo>
                  <a:lnTo>
                    <a:pt x="27267" y="74938"/>
                  </a:lnTo>
                  <a:lnTo>
                    <a:pt x="35130" y="78047"/>
                  </a:lnTo>
                  <a:lnTo>
                    <a:pt x="42999" y="78871"/>
                  </a:lnTo>
                  <a:lnTo>
                    <a:pt x="50567" y="77474"/>
                  </a:lnTo>
                  <a:lnTo>
                    <a:pt x="57495" y="73954"/>
                  </a:lnTo>
                  <a:lnTo>
                    <a:pt x="63675" y="68591"/>
                  </a:lnTo>
                  <a:lnTo>
                    <a:pt x="69334" y="61925"/>
                  </a:lnTo>
                  <a:lnTo>
                    <a:pt x="74909" y="54629"/>
                  </a:lnTo>
                  <a:lnTo>
                    <a:pt x="80665" y="47134"/>
                  </a:lnTo>
                  <a:lnTo>
                    <a:pt x="86687" y="39478"/>
                  </a:lnTo>
                  <a:lnTo>
                    <a:pt x="92963" y="31426"/>
                  </a:lnTo>
                  <a:lnTo>
                    <a:pt x="99453" y="22879"/>
                  </a:lnTo>
                  <a:lnTo>
                    <a:pt x="106269" y="14511"/>
                  </a:lnTo>
                  <a:lnTo>
                    <a:pt x="113677" y="7637"/>
                  </a:lnTo>
                  <a:lnTo>
                    <a:pt x="121767" y="2873"/>
                  </a:lnTo>
                  <a:lnTo>
                    <a:pt x="130318" y="338"/>
                  </a:lnTo>
                  <a:lnTo>
                    <a:pt x="138903" y="0"/>
                  </a:lnTo>
                  <a:lnTo>
                    <a:pt x="147265" y="1595"/>
                  </a:lnTo>
                  <a:lnTo>
                    <a:pt x="155167" y="4901"/>
                  </a:lnTo>
                  <a:lnTo>
                    <a:pt x="162321" y="9846"/>
                  </a:lnTo>
                  <a:lnTo>
                    <a:pt x="168648" y="16223"/>
                  </a:lnTo>
                  <a:lnTo>
                    <a:pt x="174281" y="23293"/>
                  </a:lnTo>
                  <a:lnTo>
                    <a:pt x="180121" y="30555"/>
                  </a:lnTo>
                  <a:lnTo>
                    <a:pt x="187799" y="38640"/>
                  </a:lnTo>
                  <a:lnTo>
                    <a:pt x="200042" y="488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075308" y="1852176"/>
              <a:ext cx="272547" cy="416459"/>
            </a:xfrm>
            <a:custGeom>
              <a:avLst/>
              <a:gdLst/>
              <a:ahLst/>
              <a:cxnLst/>
              <a:rect l="0" t="0" r="0" b="0"/>
              <a:pathLst>
                <a:path w="272547" h="416459">
                  <a:moveTo>
                    <a:pt x="177790" y="85067"/>
                  </a:moveTo>
                  <a:lnTo>
                    <a:pt x="174789" y="76266"/>
                  </a:lnTo>
                  <a:lnTo>
                    <a:pt x="171367" y="67919"/>
                  </a:lnTo>
                  <a:lnTo>
                    <a:pt x="167171" y="59225"/>
                  </a:lnTo>
                  <a:lnTo>
                    <a:pt x="162271" y="50277"/>
                  </a:lnTo>
                  <a:lnTo>
                    <a:pt x="156789" y="41430"/>
                  </a:lnTo>
                  <a:lnTo>
                    <a:pt x="150854" y="32896"/>
                  </a:lnTo>
                  <a:lnTo>
                    <a:pt x="144420" y="24880"/>
                  </a:lnTo>
                  <a:lnTo>
                    <a:pt x="137273" y="17651"/>
                  </a:lnTo>
                  <a:lnTo>
                    <a:pt x="129356" y="11283"/>
                  </a:lnTo>
                  <a:lnTo>
                    <a:pt x="120751" y="6008"/>
                  </a:lnTo>
                  <a:lnTo>
                    <a:pt x="111598" y="2289"/>
                  </a:lnTo>
                  <a:lnTo>
                    <a:pt x="102037" y="240"/>
                  </a:lnTo>
                  <a:lnTo>
                    <a:pt x="92345" y="0"/>
                  </a:lnTo>
                  <a:lnTo>
                    <a:pt x="82919" y="1884"/>
                  </a:lnTo>
                  <a:lnTo>
                    <a:pt x="73952" y="5855"/>
                  </a:lnTo>
                  <a:lnTo>
                    <a:pt x="65457" y="11605"/>
                  </a:lnTo>
                  <a:lnTo>
                    <a:pt x="57365" y="18745"/>
                  </a:lnTo>
                  <a:lnTo>
                    <a:pt x="49591" y="26913"/>
                  </a:lnTo>
                  <a:lnTo>
                    <a:pt x="42217" y="35817"/>
                  </a:lnTo>
                  <a:lnTo>
                    <a:pt x="35483" y="45239"/>
                  </a:lnTo>
                  <a:lnTo>
                    <a:pt x="29475" y="55022"/>
                  </a:lnTo>
                  <a:lnTo>
                    <a:pt x="24287" y="65217"/>
                  </a:lnTo>
                  <a:lnTo>
                    <a:pt x="20100" y="76053"/>
                  </a:lnTo>
                  <a:lnTo>
                    <a:pt x="16909" y="87602"/>
                  </a:lnTo>
                  <a:lnTo>
                    <a:pt x="14410" y="99630"/>
                  </a:lnTo>
                  <a:lnTo>
                    <a:pt x="12110" y="111705"/>
                  </a:lnTo>
                  <a:lnTo>
                    <a:pt x="9710" y="123577"/>
                  </a:lnTo>
                  <a:lnTo>
                    <a:pt x="7264" y="135498"/>
                  </a:lnTo>
                  <a:lnTo>
                    <a:pt x="5076" y="148101"/>
                  </a:lnTo>
                  <a:lnTo>
                    <a:pt x="3306" y="161694"/>
                  </a:lnTo>
                  <a:lnTo>
                    <a:pt x="1966" y="176264"/>
                  </a:lnTo>
                  <a:lnTo>
                    <a:pt x="992" y="191657"/>
                  </a:lnTo>
                  <a:lnTo>
                    <a:pt x="307" y="207678"/>
                  </a:lnTo>
                  <a:lnTo>
                    <a:pt x="0" y="223996"/>
                  </a:lnTo>
                  <a:lnTo>
                    <a:pt x="319" y="240170"/>
                  </a:lnTo>
                  <a:lnTo>
                    <a:pt x="1347" y="255970"/>
                  </a:lnTo>
                  <a:lnTo>
                    <a:pt x="3021" y="271358"/>
                  </a:lnTo>
                  <a:lnTo>
                    <a:pt x="5215" y="286384"/>
                  </a:lnTo>
                  <a:lnTo>
                    <a:pt x="7806" y="301120"/>
                  </a:lnTo>
                  <a:lnTo>
                    <a:pt x="10851" y="315474"/>
                  </a:lnTo>
                  <a:lnTo>
                    <a:pt x="14573" y="329201"/>
                  </a:lnTo>
                  <a:lnTo>
                    <a:pt x="19040" y="342211"/>
                  </a:lnTo>
                  <a:lnTo>
                    <a:pt x="24175" y="354407"/>
                  </a:lnTo>
                  <a:lnTo>
                    <a:pt x="29846" y="365605"/>
                  </a:lnTo>
                  <a:lnTo>
                    <a:pt x="35926" y="375800"/>
                  </a:lnTo>
                  <a:lnTo>
                    <a:pt x="42466" y="384969"/>
                  </a:lnTo>
                  <a:lnTo>
                    <a:pt x="49687" y="392989"/>
                  </a:lnTo>
                  <a:lnTo>
                    <a:pt x="57662" y="399901"/>
                  </a:lnTo>
                  <a:lnTo>
                    <a:pt x="66475" y="405713"/>
                  </a:lnTo>
                  <a:lnTo>
                    <a:pt x="76301" y="410327"/>
                  </a:lnTo>
                  <a:lnTo>
                    <a:pt x="87128" y="413794"/>
                  </a:lnTo>
                  <a:lnTo>
                    <a:pt x="98483" y="415970"/>
                  </a:lnTo>
                  <a:lnTo>
                    <a:pt x="109565" y="416458"/>
                  </a:lnTo>
                  <a:lnTo>
                    <a:pt x="119940" y="415187"/>
                  </a:lnTo>
                  <a:lnTo>
                    <a:pt x="129531" y="412215"/>
                  </a:lnTo>
                  <a:lnTo>
                    <a:pt x="138433" y="407554"/>
                  </a:lnTo>
                  <a:lnTo>
                    <a:pt x="146787" y="401382"/>
                  </a:lnTo>
                  <a:lnTo>
                    <a:pt x="154567" y="393985"/>
                  </a:lnTo>
                  <a:lnTo>
                    <a:pt x="161581" y="385658"/>
                  </a:lnTo>
                  <a:lnTo>
                    <a:pt x="167776" y="376653"/>
                  </a:lnTo>
                  <a:lnTo>
                    <a:pt x="172921" y="367168"/>
                  </a:lnTo>
                  <a:lnTo>
                    <a:pt x="176548" y="357349"/>
                  </a:lnTo>
                  <a:lnTo>
                    <a:pt x="178539" y="347301"/>
                  </a:lnTo>
                  <a:lnTo>
                    <a:pt x="179080" y="337095"/>
                  </a:lnTo>
                  <a:lnTo>
                    <a:pt x="178462" y="326784"/>
                  </a:lnTo>
                  <a:lnTo>
                    <a:pt x="176971" y="316401"/>
                  </a:lnTo>
                  <a:lnTo>
                    <a:pt x="174684" y="305970"/>
                  </a:lnTo>
                  <a:lnTo>
                    <a:pt x="171480" y="295506"/>
                  </a:lnTo>
                  <a:lnTo>
                    <a:pt x="167360" y="285030"/>
                  </a:lnTo>
                  <a:lnTo>
                    <a:pt x="162289" y="274877"/>
                  </a:lnTo>
                  <a:lnTo>
                    <a:pt x="156129" y="265664"/>
                  </a:lnTo>
                  <a:lnTo>
                    <a:pt x="148967" y="257696"/>
                  </a:lnTo>
                  <a:lnTo>
                    <a:pt x="143084" y="252319"/>
                  </a:lnTo>
                  <a:lnTo>
                    <a:pt x="142012" y="250471"/>
                  </a:lnTo>
                  <a:lnTo>
                    <a:pt x="146201" y="250386"/>
                  </a:lnTo>
                  <a:lnTo>
                    <a:pt x="154385" y="250894"/>
                  </a:lnTo>
                  <a:lnTo>
                    <a:pt x="165059" y="251507"/>
                  </a:lnTo>
                  <a:lnTo>
                    <a:pt x="177164" y="252050"/>
                  </a:lnTo>
                  <a:lnTo>
                    <a:pt x="190077" y="252478"/>
                  </a:lnTo>
                  <a:lnTo>
                    <a:pt x="203448" y="252795"/>
                  </a:lnTo>
                  <a:lnTo>
                    <a:pt x="217063" y="253022"/>
                  </a:lnTo>
                  <a:lnTo>
                    <a:pt x="230210" y="253182"/>
                  </a:lnTo>
                  <a:lnTo>
                    <a:pt x="242926" y="253310"/>
                  </a:lnTo>
                  <a:lnTo>
                    <a:pt x="256326" y="253417"/>
                  </a:lnTo>
                  <a:lnTo>
                    <a:pt x="272546" y="2535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354029" y="2102105"/>
              <a:ext cx="132719" cy="149189"/>
            </a:xfrm>
            <a:custGeom>
              <a:avLst/>
              <a:gdLst/>
              <a:ahLst/>
              <a:cxnLst/>
              <a:rect l="0" t="0" r="0" b="0"/>
              <a:pathLst>
                <a:path w="132719" h="149189">
                  <a:moveTo>
                    <a:pt x="78053" y="3594"/>
                  </a:moveTo>
                  <a:lnTo>
                    <a:pt x="69252" y="861"/>
                  </a:lnTo>
                  <a:lnTo>
                    <a:pt x="60905" y="0"/>
                  </a:lnTo>
                  <a:lnTo>
                    <a:pt x="52211" y="994"/>
                  </a:lnTo>
                  <a:lnTo>
                    <a:pt x="43263" y="3706"/>
                  </a:lnTo>
                  <a:lnTo>
                    <a:pt x="34417" y="8139"/>
                  </a:lnTo>
                  <a:lnTo>
                    <a:pt x="25887" y="14132"/>
                  </a:lnTo>
                  <a:lnTo>
                    <a:pt x="18044" y="21563"/>
                  </a:lnTo>
                  <a:lnTo>
                    <a:pt x="11463" y="30438"/>
                  </a:lnTo>
                  <a:lnTo>
                    <a:pt x="6344" y="40620"/>
                  </a:lnTo>
                  <a:lnTo>
                    <a:pt x="2722" y="51708"/>
                  </a:lnTo>
                  <a:lnTo>
                    <a:pt x="650" y="63142"/>
                  </a:lnTo>
                  <a:lnTo>
                    <a:pt x="0" y="74565"/>
                  </a:lnTo>
                  <a:lnTo>
                    <a:pt x="680" y="85675"/>
                  </a:lnTo>
                  <a:lnTo>
                    <a:pt x="2723" y="96136"/>
                  </a:lnTo>
                  <a:lnTo>
                    <a:pt x="6024" y="105836"/>
                  </a:lnTo>
                  <a:lnTo>
                    <a:pt x="10527" y="114842"/>
                  </a:lnTo>
                  <a:lnTo>
                    <a:pt x="16297" y="123285"/>
                  </a:lnTo>
                  <a:lnTo>
                    <a:pt x="23258" y="131289"/>
                  </a:lnTo>
                  <a:lnTo>
                    <a:pt x="31373" y="138480"/>
                  </a:lnTo>
                  <a:lnTo>
                    <a:pt x="40722" y="144026"/>
                  </a:lnTo>
                  <a:lnTo>
                    <a:pt x="51225" y="147602"/>
                  </a:lnTo>
                  <a:lnTo>
                    <a:pt x="62363" y="149188"/>
                  </a:lnTo>
                  <a:lnTo>
                    <a:pt x="73297" y="148816"/>
                  </a:lnTo>
                  <a:lnTo>
                    <a:pt x="83569" y="146707"/>
                  </a:lnTo>
                  <a:lnTo>
                    <a:pt x="92921" y="143038"/>
                  </a:lnTo>
                  <a:lnTo>
                    <a:pt x="101131" y="137843"/>
                  </a:lnTo>
                  <a:lnTo>
                    <a:pt x="108206" y="131280"/>
                  </a:lnTo>
                  <a:lnTo>
                    <a:pt x="114314" y="123605"/>
                  </a:lnTo>
                  <a:lnTo>
                    <a:pt x="119666" y="115084"/>
                  </a:lnTo>
                  <a:lnTo>
                    <a:pt x="124450" y="105941"/>
                  </a:lnTo>
                  <a:lnTo>
                    <a:pt x="128497" y="96193"/>
                  </a:lnTo>
                  <a:lnTo>
                    <a:pt x="131311" y="85664"/>
                  </a:lnTo>
                  <a:lnTo>
                    <a:pt x="132718" y="74329"/>
                  </a:lnTo>
                  <a:lnTo>
                    <a:pt x="132679" y="62616"/>
                  </a:lnTo>
                  <a:lnTo>
                    <a:pt x="131132" y="51286"/>
                  </a:lnTo>
                  <a:lnTo>
                    <a:pt x="128195" y="40755"/>
                  </a:lnTo>
                  <a:lnTo>
                    <a:pt x="123953" y="31566"/>
                  </a:lnTo>
                  <a:lnTo>
                    <a:pt x="118364" y="24531"/>
                  </a:lnTo>
                  <a:lnTo>
                    <a:pt x="111542" y="19880"/>
                  </a:lnTo>
                  <a:lnTo>
                    <a:pt x="103972" y="17396"/>
                  </a:lnTo>
                  <a:lnTo>
                    <a:pt x="95575" y="16555"/>
                  </a:lnTo>
                  <a:lnTo>
                    <a:pt x="84500" y="18400"/>
                  </a:lnTo>
                  <a:lnTo>
                    <a:pt x="67525" y="246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558425" y="1853015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4" y="45068"/>
                  </a:lnTo>
                  <a:lnTo>
                    <a:pt x="177" y="61611"/>
                  </a:lnTo>
                  <a:lnTo>
                    <a:pt x="825" y="77807"/>
                  </a:lnTo>
                  <a:lnTo>
                    <a:pt x="2074" y="93048"/>
                  </a:lnTo>
                  <a:lnTo>
                    <a:pt x="3726" y="107703"/>
                  </a:lnTo>
                  <a:lnTo>
                    <a:pt x="5375" y="122822"/>
                  </a:lnTo>
                  <a:lnTo>
                    <a:pt x="6782" y="138989"/>
                  </a:lnTo>
                  <a:lnTo>
                    <a:pt x="8048" y="156135"/>
                  </a:lnTo>
                  <a:lnTo>
                    <a:pt x="9504" y="173810"/>
                  </a:lnTo>
                  <a:lnTo>
                    <a:pt x="11331" y="191671"/>
                  </a:lnTo>
                  <a:lnTo>
                    <a:pt x="13388" y="209548"/>
                  </a:lnTo>
                  <a:lnTo>
                    <a:pt x="15316" y="227376"/>
                  </a:lnTo>
                  <a:lnTo>
                    <a:pt x="16914" y="245136"/>
                  </a:lnTo>
                  <a:lnTo>
                    <a:pt x="18310" y="262671"/>
                  </a:lnTo>
                  <a:lnTo>
                    <a:pt x="19854" y="279684"/>
                  </a:lnTo>
                  <a:lnTo>
                    <a:pt x="21739" y="296049"/>
                  </a:lnTo>
                  <a:lnTo>
                    <a:pt x="23846" y="311591"/>
                  </a:lnTo>
                  <a:lnTo>
                    <a:pt x="26028" y="327735"/>
                  </a:lnTo>
                  <a:lnTo>
                    <a:pt x="28480" y="348135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685955" y="1754163"/>
              <a:ext cx="150339" cy="474001"/>
            </a:xfrm>
            <a:custGeom>
              <a:avLst/>
              <a:gdLst/>
              <a:ahLst/>
              <a:cxnLst/>
              <a:rect l="0" t="0" r="0" b="0"/>
              <a:pathLst>
                <a:path w="150339" h="474001">
                  <a:moveTo>
                    <a:pt x="83039" y="351536"/>
                  </a:moveTo>
                  <a:lnTo>
                    <a:pt x="77105" y="345736"/>
                  </a:lnTo>
                  <a:lnTo>
                    <a:pt x="70900" y="340811"/>
                  </a:lnTo>
                  <a:lnTo>
                    <a:pt x="63809" y="336327"/>
                  </a:lnTo>
                  <a:lnTo>
                    <a:pt x="56041" y="332797"/>
                  </a:lnTo>
                  <a:lnTo>
                    <a:pt x="48043" y="331377"/>
                  </a:lnTo>
                  <a:lnTo>
                    <a:pt x="40102" y="332529"/>
                  </a:lnTo>
                  <a:lnTo>
                    <a:pt x="32328" y="336078"/>
                  </a:lnTo>
                  <a:lnTo>
                    <a:pt x="24734" y="341589"/>
                  </a:lnTo>
                  <a:lnTo>
                    <a:pt x="17311" y="348595"/>
                  </a:lnTo>
                  <a:lnTo>
                    <a:pt x="10515" y="356856"/>
                  </a:lnTo>
                  <a:lnTo>
                    <a:pt x="5235" y="366362"/>
                  </a:lnTo>
                  <a:lnTo>
                    <a:pt x="1834" y="377007"/>
                  </a:lnTo>
                  <a:lnTo>
                    <a:pt x="195" y="388593"/>
                  </a:lnTo>
                  <a:lnTo>
                    <a:pt x="0" y="400901"/>
                  </a:lnTo>
                  <a:lnTo>
                    <a:pt x="910" y="413729"/>
                  </a:lnTo>
                  <a:lnTo>
                    <a:pt x="2789" y="426597"/>
                  </a:lnTo>
                  <a:lnTo>
                    <a:pt x="5712" y="438777"/>
                  </a:lnTo>
                  <a:lnTo>
                    <a:pt x="9645" y="449916"/>
                  </a:lnTo>
                  <a:lnTo>
                    <a:pt x="14758" y="459528"/>
                  </a:lnTo>
                  <a:lnTo>
                    <a:pt x="21478" y="466857"/>
                  </a:lnTo>
                  <a:lnTo>
                    <a:pt x="29889" y="471698"/>
                  </a:lnTo>
                  <a:lnTo>
                    <a:pt x="39623" y="474000"/>
                  </a:lnTo>
                  <a:lnTo>
                    <a:pt x="50066" y="473591"/>
                  </a:lnTo>
                  <a:lnTo>
                    <a:pt x="60782" y="470652"/>
                  </a:lnTo>
                  <a:lnTo>
                    <a:pt x="71229" y="465615"/>
                  </a:lnTo>
                  <a:lnTo>
                    <a:pt x="80704" y="458962"/>
                  </a:lnTo>
                  <a:lnTo>
                    <a:pt x="88921" y="451121"/>
                  </a:lnTo>
                  <a:lnTo>
                    <a:pt x="95946" y="442267"/>
                  </a:lnTo>
                  <a:lnTo>
                    <a:pt x="101987" y="432348"/>
                  </a:lnTo>
                  <a:lnTo>
                    <a:pt x="107278" y="421422"/>
                  </a:lnTo>
                  <a:lnTo>
                    <a:pt x="112022" y="409814"/>
                  </a:lnTo>
                  <a:lnTo>
                    <a:pt x="116377" y="398023"/>
                  </a:lnTo>
                  <a:lnTo>
                    <a:pt x="120461" y="386337"/>
                  </a:lnTo>
                  <a:lnTo>
                    <a:pt x="124360" y="374370"/>
                  </a:lnTo>
                  <a:lnTo>
                    <a:pt x="128131" y="361204"/>
                  </a:lnTo>
                  <a:lnTo>
                    <a:pt x="131812" y="346411"/>
                  </a:lnTo>
                  <a:lnTo>
                    <a:pt x="135267" y="329880"/>
                  </a:lnTo>
                  <a:lnTo>
                    <a:pt x="138207" y="311568"/>
                  </a:lnTo>
                  <a:lnTo>
                    <a:pt x="140521" y="291669"/>
                  </a:lnTo>
                  <a:lnTo>
                    <a:pt x="142412" y="271137"/>
                  </a:lnTo>
                  <a:lnTo>
                    <a:pt x="144297" y="251514"/>
                  </a:lnTo>
                  <a:lnTo>
                    <a:pt x="146411" y="233588"/>
                  </a:lnTo>
                  <a:lnTo>
                    <a:pt x="148492" y="217439"/>
                  </a:lnTo>
                  <a:lnTo>
                    <a:pt x="149904" y="202816"/>
                  </a:lnTo>
                  <a:lnTo>
                    <a:pt x="150338" y="189372"/>
                  </a:lnTo>
                  <a:lnTo>
                    <a:pt x="149968" y="176306"/>
                  </a:lnTo>
                  <a:lnTo>
                    <a:pt x="149255" y="162445"/>
                  </a:lnTo>
                  <a:lnTo>
                    <a:pt x="148516" y="147214"/>
                  </a:lnTo>
                  <a:lnTo>
                    <a:pt x="147885" y="130741"/>
                  </a:lnTo>
                  <a:lnTo>
                    <a:pt x="147395" y="113539"/>
                  </a:lnTo>
                  <a:lnTo>
                    <a:pt x="147030" y="96014"/>
                  </a:lnTo>
                  <a:lnTo>
                    <a:pt x="146599" y="78707"/>
                  </a:lnTo>
                  <a:lnTo>
                    <a:pt x="145770" y="62328"/>
                  </a:lnTo>
                  <a:lnTo>
                    <a:pt x="144388" y="47177"/>
                  </a:lnTo>
                  <a:lnTo>
                    <a:pt x="142304" y="33363"/>
                  </a:lnTo>
                  <a:lnTo>
                    <a:pt x="139302" y="20989"/>
                  </a:lnTo>
                  <a:lnTo>
                    <a:pt x="135353" y="10013"/>
                  </a:lnTo>
                  <a:lnTo>
                    <a:pt x="130575" y="2150"/>
                  </a:lnTo>
                  <a:lnTo>
                    <a:pt x="125785" y="0"/>
                  </a:lnTo>
                  <a:lnTo>
                    <a:pt x="121937" y="3016"/>
                  </a:lnTo>
                  <a:lnTo>
                    <a:pt x="118761" y="9365"/>
                  </a:lnTo>
                  <a:lnTo>
                    <a:pt x="115831" y="17613"/>
                  </a:lnTo>
                  <a:lnTo>
                    <a:pt x="113068" y="27225"/>
                  </a:lnTo>
                  <a:lnTo>
                    <a:pt x="110687" y="38345"/>
                  </a:lnTo>
                  <a:lnTo>
                    <a:pt x="108801" y="50985"/>
                  </a:lnTo>
                  <a:lnTo>
                    <a:pt x="107388" y="65275"/>
                  </a:lnTo>
                  <a:lnTo>
                    <a:pt x="106368" y="81553"/>
                  </a:lnTo>
                  <a:lnTo>
                    <a:pt x="105648" y="99810"/>
                  </a:lnTo>
                  <a:lnTo>
                    <a:pt x="105150" y="119600"/>
                  </a:lnTo>
                  <a:lnTo>
                    <a:pt x="104808" y="140249"/>
                  </a:lnTo>
                  <a:lnTo>
                    <a:pt x="104575" y="161274"/>
                  </a:lnTo>
                  <a:lnTo>
                    <a:pt x="104418" y="182101"/>
                  </a:lnTo>
                  <a:lnTo>
                    <a:pt x="104312" y="202004"/>
                  </a:lnTo>
                  <a:lnTo>
                    <a:pt x="104245" y="220688"/>
                  </a:lnTo>
                  <a:lnTo>
                    <a:pt x="104370" y="238368"/>
                  </a:lnTo>
                  <a:lnTo>
                    <a:pt x="104986" y="255556"/>
                  </a:lnTo>
                  <a:lnTo>
                    <a:pt x="106218" y="272609"/>
                  </a:lnTo>
                  <a:lnTo>
                    <a:pt x="108029" y="289694"/>
                  </a:lnTo>
                  <a:lnTo>
                    <a:pt x="110317" y="306865"/>
                  </a:lnTo>
                  <a:lnTo>
                    <a:pt x="112966" y="324119"/>
                  </a:lnTo>
                  <a:lnTo>
                    <a:pt x="115880" y="341114"/>
                  </a:lnTo>
                  <a:lnTo>
                    <a:pt x="118982" y="357219"/>
                  </a:lnTo>
                  <a:lnTo>
                    <a:pt x="122210" y="372150"/>
                  </a:lnTo>
                  <a:lnTo>
                    <a:pt x="125371" y="385704"/>
                  </a:lnTo>
                  <a:lnTo>
                    <a:pt x="128449" y="399021"/>
                  </a:lnTo>
                  <a:lnTo>
                    <a:pt x="131713" y="414387"/>
                  </a:lnTo>
                  <a:lnTo>
                    <a:pt x="135682" y="4357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969036" y="2179399"/>
              <a:ext cx="55034" cy="168456"/>
            </a:xfrm>
            <a:custGeom>
              <a:avLst/>
              <a:gdLst/>
              <a:ahLst/>
              <a:cxnLst/>
              <a:rect l="0" t="0" r="0" b="0"/>
              <a:pathLst>
                <a:path w="55034" h="168456">
                  <a:moveTo>
                    <a:pt x="0" y="0"/>
                  </a:moveTo>
                  <a:lnTo>
                    <a:pt x="5867" y="8734"/>
                  </a:lnTo>
                  <a:lnTo>
                    <a:pt x="11432" y="16440"/>
                  </a:lnTo>
                  <a:lnTo>
                    <a:pt x="17226" y="23847"/>
                  </a:lnTo>
                  <a:lnTo>
                    <a:pt x="23134" y="31281"/>
                  </a:lnTo>
                  <a:lnTo>
                    <a:pt x="28816" y="39108"/>
                  </a:lnTo>
                  <a:lnTo>
                    <a:pt x="34091" y="47487"/>
                  </a:lnTo>
                  <a:lnTo>
                    <a:pt x="38941" y="56403"/>
                  </a:lnTo>
                  <a:lnTo>
                    <a:pt x="43427" y="65766"/>
                  </a:lnTo>
                  <a:lnTo>
                    <a:pt x="47620" y="75473"/>
                  </a:lnTo>
                  <a:lnTo>
                    <a:pt x="51265" y="85431"/>
                  </a:lnTo>
                  <a:lnTo>
                    <a:pt x="53809" y="95569"/>
                  </a:lnTo>
                  <a:lnTo>
                    <a:pt x="55033" y="105827"/>
                  </a:lnTo>
                  <a:lnTo>
                    <a:pt x="54872" y="116003"/>
                  </a:lnTo>
                  <a:lnTo>
                    <a:pt x="53243" y="125762"/>
                  </a:lnTo>
                  <a:lnTo>
                    <a:pt x="50266" y="134946"/>
                  </a:lnTo>
                  <a:lnTo>
                    <a:pt x="46487" y="143277"/>
                  </a:lnTo>
                  <a:lnTo>
                    <a:pt x="42411" y="151082"/>
                  </a:lnTo>
                  <a:lnTo>
                    <a:pt x="37686" y="159047"/>
                  </a:lnTo>
                  <a:lnTo>
                    <a:pt x="31585" y="1684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3287047" y="1716145"/>
            <a:ext cx="3730052" cy="515897"/>
            <a:chOff x="3287047" y="1716145"/>
            <a:chExt cx="3730052" cy="515897"/>
          </a:xfrm>
        </p:grpSpPr>
        <p:sp>
          <p:nvSpPr>
            <p:cNvPr id="69" name="Freeform 68"/>
            <p:cNvSpPr/>
            <p:nvPr/>
          </p:nvSpPr>
          <p:spPr>
            <a:xfrm>
              <a:off x="3287047" y="1911578"/>
              <a:ext cx="176605" cy="194122"/>
            </a:xfrm>
            <a:custGeom>
              <a:avLst/>
              <a:gdLst/>
              <a:ahLst/>
              <a:cxnLst/>
              <a:rect l="0" t="0" r="0" b="0"/>
              <a:pathLst>
                <a:path w="176605" h="194122">
                  <a:moveTo>
                    <a:pt x="134714" y="4608"/>
                  </a:moveTo>
                  <a:lnTo>
                    <a:pt x="125913" y="1808"/>
                  </a:lnTo>
                  <a:lnTo>
                    <a:pt x="117566" y="307"/>
                  </a:lnTo>
                  <a:lnTo>
                    <a:pt x="108863" y="0"/>
                  </a:lnTo>
                  <a:lnTo>
                    <a:pt x="99570" y="679"/>
                  </a:lnTo>
                  <a:lnTo>
                    <a:pt x="89426" y="2147"/>
                  </a:lnTo>
                  <a:lnTo>
                    <a:pt x="78390" y="4221"/>
                  </a:lnTo>
                  <a:lnTo>
                    <a:pt x="66896" y="6903"/>
                  </a:lnTo>
                  <a:lnTo>
                    <a:pt x="55722" y="10374"/>
                  </a:lnTo>
                  <a:lnTo>
                    <a:pt x="45286" y="14669"/>
                  </a:lnTo>
                  <a:lnTo>
                    <a:pt x="35655" y="19688"/>
                  </a:lnTo>
                  <a:lnTo>
                    <a:pt x="26725" y="25281"/>
                  </a:lnTo>
                  <a:lnTo>
                    <a:pt x="18363" y="31307"/>
                  </a:lnTo>
                  <a:lnTo>
                    <a:pt x="10917" y="37812"/>
                  </a:lnTo>
                  <a:lnTo>
                    <a:pt x="5192" y="45010"/>
                  </a:lnTo>
                  <a:lnTo>
                    <a:pt x="1498" y="52954"/>
                  </a:lnTo>
                  <a:lnTo>
                    <a:pt x="0" y="61238"/>
                  </a:lnTo>
                  <a:lnTo>
                    <a:pt x="964" y="69112"/>
                  </a:lnTo>
                  <a:lnTo>
                    <a:pt x="4288" y="76179"/>
                  </a:lnTo>
                  <a:lnTo>
                    <a:pt x="9756" y="82228"/>
                  </a:lnTo>
                  <a:lnTo>
                    <a:pt x="17230" y="87066"/>
                  </a:lnTo>
                  <a:lnTo>
                    <a:pt x="26438" y="90725"/>
                  </a:lnTo>
                  <a:lnTo>
                    <a:pt x="37023" y="93386"/>
                  </a:lnTo>
                  <a:lnTo>
                    <a:pt x="48643" y="95270"/>
                  </a:lnTo>
                  <a:lnTo>
                    <a:pt x="61007" y="96586"/>
                  </a:lnTo>
                  <a:lnTo>
                    <a:pt x="73731" y="97660"/>
                  </a:lnTo>
                  <a:lnTo>
                    <a:pt x="86346" y="98923"/>
                  </a:lnTo>
                  <a:lnTo>
                    <a:pt x="98607" y="100592"/>
                  </a:lnTo>
                  <a:lnTo>
                    <a:pt x="110467" y="102699"/>
                  </a:lnTo>
                  <a:lnTo>
                    <a:pt x="121972" y="105183"/>
                  </a:lnTo>
                  <a:lnTo>
                    <a:pt x="133186" y="107975"/>
                  </a:lnTo>
                  <a:lnTo>
                    <a:pt x="143854" y="111324"/>
                  </a:lnTo>
                  <a:lnTo>
                    <a:pt x="153420" y="115782"/>
                  </a:lnTo>
                  <a:lnTo>
                    <a:pt x="161661" y="121560"/>
                  </a:lnTo>
                  <a:lnTo>
                    <a:pt x="168347" y="128560"/>
                  </a:lnTo>
                  <a:lnTo>
                    <a:pt x="173091" y="136554"/>
                  </a:lnTo>
                  <a:lnTo>
                    <a:pt x="175862" y="145293"/>
                  </a:lnTo>
                  <a:lnTo>
                    <a:pt x="176604" y="154245"/>
                  </a:lnTo>
                  <a:lnTo>
                    <a:pt x="175065" y="162634"/>
                  </a:lnTo>
                  <a:lnTo>
                    <a:pt x="171319" y="170079"/>
                  </a:lnTo>
                  <a:lnTo>
                    <a:pt x="165382" y="176396"/>
                  </a:lnTo>
                  <a:lnTo>
                    <a:pt x="157054" y="181422"/>
                  </a:lnTo>
                  <a:lnTo>
                    <a:pt x="146461" y="185211"/>
                  </a:lnTo>
                  <a:lnTo>
                    <a:pt x="134161" y="187965"/>
                  </a:lnTo>
                  <a:lnTo>
                    <a:pt x="119452" y="190212"/>
                  </a:lnTo>
                  <a:lnTo>
                    <a:pt x="97691" y="192151"/>
                  </a:lnTo>
                  <a:lnTo>
                    <a:pt x="61015" y="1941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529910" y="2000414"/>
              <a:ext cx="7666" cy="105286"/>
            </a:xfrm>
            <a:custGeom>
              <a:avLst/>
              <a:gdLst/>
              <a:ahLst/>
              <a:cxnLst/>
              <a:rect l="0" t="0" r="0" b="0"/>
              <a:pathLst>
                <a:path w="7666" h="105286">
                  <a:moveTo>
                    <a:pt x="7665" y="0"/>
                  </a:moveTo>
                  <a:lnTo>
                    <a:pt x="4798" y="11802"/>
                  </a:lnTo>
                  <a:lnTo>
                    <a:pt x="2656" y="23571"/>
                  </a:lnTo>
                  <a:lnTo>
                    <a:pt x="1058" y="36448"/>
                  </a:lnTo>
                  <a:lnTo>
                    <a:pt x="76" y="49860"/>
                  </a:lnTo>
                  <a:lnTo>
                    <a:pt x="0" y="63927"/>
                  </a:lnTo>
                  <a:lnTo>
                    <a:pt x="1936" y="81008"/>
                  </a:lnTo>
                  <a:lnTo>
                    <a:pt x="7665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548103" y="180037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632331" y="1716145"/>
              <a:ext cx="42115" cy="389555"/>
            </a:xfrm>
            <a:custGeom>
              <a:avLst/>
              <a:gdLst/>
              <a:ahLst/>
              <a:cxnLst/>
              <a:rect l="0" t="0" r="0" b="0"/>
              <a:pathLst>
                <a:path w="42115" h="389555">
                  <a:moveTo>
                    <a:pt x="0" y="0"/>
                  </a:moveTo>
                  <a:lnTo>
                    <a:pt x="2867" y="8935"/>
                  </a:lnTo>
                  <a:lnTo>
                    <a:pt x="5009" y="18562"/>
                  </a:lnTo>
                  <a:lnTo>
                    <a:pt x="6617" y="29845"/>
                  </a:lnTo>
                  <a:lnTo>
                    <a:pt x="7970" y="42340"/>
                  </a:lnTo>
                  <a:lnTo>
                    <a:pt x="9467" y="55171"/>
                  </a:lnTo>
                  <a:lnTo>
                    <a:pt x="11313" y="67794"/>
                  </a:lnTo>
                  <a:lnTo>
                    <a:pt x="13380" y="80177"/>
                  </a:lnTo>
                  <a:lnTo>
                    <a:pt x="15313" y="92620"/>
                  </a:lnTo>
                  <a:lnTo>
                    <a:pt x="16913" y="105319"/>
                  </a:lnTo>
                  <a:lnTo>
                    <a:pt x="18310" y="118320"/>
                  </a:lnTo>
                  <a:lnTo>
                    <a:pt x="19854" y="131594"/>
                  </a:lnTo>
                  <a:lnTo>
                    <a:pt x="21740" y="145100"/>
                  </a:lnTo>
                  <a:lnTo>
                    <a:pt x="23837" y="159275"/>
                  </a:lnTo>
                  <a:lnTo>
                    <a:pt x="25792" y="174994"/>
                  </a:lnTo>
                  <a:lnTo>
                    <a:pt x="27408" y="192594"/>
                  </a:lnTo>
                  <a:lnTo>
                    <a:pt x="28815" y="211295"/>
                  </a:lnTo>
                  <a:lnTo>
                    <a:pt x="30367" y="229547"/>
                  </a:lnTo>
                  <a:lnTo>
                    <a:pt x="32258" y="246489"/>
                  </a:lnTo>
                  <a:lnTo>
                    <a:pt x="34359" y="262116"/>
                  </a:lnTo>
                  <a:lnTo>
                    <a:pt x="36316" y="276904"/>
                  </a:lnTo>
                  <a:lnTo>
                    <a:pt x="37929" y="291257"/>
                  </a:lnTo>
                  <a:lnTo>
                    <a:pt x="39165" y="305406"/>
                  </a:lnTo>
                  <a:lnTo>
                    <a:pt x="40069" y="319467"/>
                  </a:lnTo>
                  <a:lnTo>
                    <a:pt x="40712" y="333477"/>
                  </a:lnTo>
                  <a:lnTo>
                    <a:pt x="41161" y="346854"/>
                  </a:lnTo>
                  <a:lnTo>
                    <a:pt x="41519" y="359732"/>
                  </a:lnTo>
                  <a:lnTo>
                    <a:pt x="41819" y="373246"/>
                  </a:lnTo>
                  <a:lnTo>
                    <a:pt x="42114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695502" y="1905658"/>
              <a:ext cx="105286" cy="185697"/>
            </a:xfrm>
            <a:custGeom>
              <a:avLst/>
              <a:gdLst/>
              <a:ahLst/>
              <a:cxnLst/>
              <a:rect l="0" t="0" r="0" b="0"/>
              <a:pathLst>
                <a:path w="105286" h="185697">
                  <a:moveTo>
                    <a:pt x="0" y="10528"/>
                  </a:moveTo>
                  <a:lnTo>
                    <a:pt x="2934" y="19463"/>
                  </a:lnTo>
                  <a:lnTo>
                    <a:pt x="5716" y="29090"/>
                  </a:lnTo>
                  <a:lnTo>
                    <a:pt x="8620" y="40378"/>
                  </a:lnTo>
                  <a:lnTo>
                    <a:pt x="11834" y="53045"/>
                  </a:lnTo>
                  <a:lnTo>
                    <a:pt x="15647" y="66525"/>
                  </a:lnTo>
                  <a:lnTo>
                    <a:pt x="20159" y="80397"/>
                  </a:lnTo>
                  <a:lnTo>
                    <a:pt x="25150" y="94433"/>
                  </a:lnTo>
                  <a:lnTo>
                    <a:pt x="30190" y="108524"/>
                  </a:lnTo>
                  <a:lnTo>
                    <a:pt x="35026" y="122621"/>
                  </a:lnTo>
                  <a:lnTo>
                    <a:pt x="39746" y="136541"/>
                  </a:lnTo>
                  <a:lnTo>
                    <a:pt x="44675" y="149975"/>
                  </a:lnTo>
                  <a:lnTo>
                    <a:pt x="49991" y="162765"/>
                  </a:lnTo>
                  <a:lnTo>
                    <a:pt x="55714" y="173964"/>
                  </a:lnTo>
                  <a:lnTo>
                    <a:pt x="61789" y="181832"/>
                  </a:lnTo>
                  <a:lnTo>
                    <a:pt x="68129" y="185696"/>
                  </a:lnTo>
                  <a:lnTo>
                    <a:pt x="74335" y="185525"/>
                  </a:lnTo>
                  <a:lnTo>
                    <a:pt x="79737" y="181388"/>
                  </a:lnTo>
                  <a:lnTo>
                    <a:pt x="84035" y="173757"/>
                  </a:lnTo>
                  <a:lnTo>
                    <a:pt x="87428" y="163486"/>
                  </a:lnTo>
                  <a:lnTo>
                    <a:pt x="90402" y="151570"/>
                  </a:lnTo>
                  <a:lnTo>
                    <a:pt x="93291" y="138716"/>
                  </a:lnTo>
                  <a:lnTo>
                    <a:pt x="96082" y="125178"/>
                  </a:lnTo>
                  <a:lnTo>
                    <a:pt x="98509" y="110880"/>
                  </a:lnTo>
                  <a:lnTo>
                    <a:pt x="100443" y="95827"/>
                  </a:lnTo>
                  <a:lnTo>
                    <a:pt x="101897" y="80302"/>
                  </a:lnTo>
                  <a:lnTo>
                    <a:pt x="103107" y="62971"/>
                  </a:lnTo>
                  <a:lnTo>
                    <a:pt x="104176" y="3895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851497" y="1940153"/>
              <a:ext cx="128276" cy="186723"/>
            </a:xfrm>
            <a:custGeom>
              <a:avLst/>
              <a:gdLst/>
              <a:ahLst/>
              <a:cxnLst/>
              <a:rect l="0" t="0" r="0" b="0"/>
              <a:pathLst>
                <a:path w="128276" h="186723">
                  <a:moveTo>
                    <a:pt x="12461" y="49733"/>
                  </a:moveTo>
                  <a:lnTo>
                    <a:pt x="18396" y="55533"/>
                  </a:lnTo>
                  <a:lnTo>
                    <a:pt x="24601" y="60457"/>
                  </a:lnTo>
                  <a:lnTo>
                    <a:pt x="31696" y="64951"/>
                  </a:lnTo>
                  <a:lnTo>
                    <a:pt x="39637" y="68826"/>
                  </a:lnTo>
                  <a:lnTo>
                    <a:pt x="48283" y="71543"/>
                  </a:lnTo>
                  <a:lnTo>
                    <a:pt x="57473" y="72894"/>
                  </a:lnTo>
                  <a:lnTo>
                    <a:pt x="66900" y="72822"/>
                  </a:lnTo>
                  <a:lnTo>
                    <a:pt x="76141" y="71256"/>
                  </a:lnTo>
                  <a:lnTo>
                    <a:pt x="84968" y="68304"/>
                  </a:lnTo>
                  <a:lnTo>
                    <a:pt x="92857" y="63882"/>
                  </a:lnTo>
                  <a:lnTo>
                    <a:pt x="98944" y="57640"/>
                  </a:lnTo>
                  <a:lnTo>
                    <a:pt x="102919" y="49563"/>
                  </a:lnTo>
                  <a:lnTo>
                    <a:pt x="104790" y="40225"/>
                  </a:lnTo>
                  <a:lnTo>
                    <a:pt x="104616" y="30581"/>
                  </a:lnTo>
                  <a:lnTo>
                    <a:pt x="102640" y="21224"/>
                  </a:lnTo>
                  <a:lnTo>
                    <a:pt x="98892" y="12844"/>
                  </a:lnTo>
                  <a:lnTo>
                    <a:pt x="93111" y="6360"/>
                  </a:lnTo>
                  <a:lnTo>
                    <a:pt x="85342" y="2087"/>
                  </a:lnTo>
                  <a:lnTo>
                    <a:pt x="76043" y="0"/>
                  </a:lnTo>
                  <a:lnTo>
                    <a:pt x="65894" y="21"/>
                  </a:lnTo>
                  <a:lnTo>
                    <a:pt x="55376" y="1887"/>
                  </a:lnTo>
                  <a:lnTo>
                    <a:pt x="45062" y="5390"/>
                  </a:lnTo>
                  <a:lnTo>
                    <a:pt x="35675" y="10472"/>
                  </a:lnTo>
                  <a:lnTo>
                    <a:pt x="27517" y="16959"/>
                  </a:lnTo>
                  <a:lnTo>
                    <a:pt x="20532" y="24582"/>
                  </a:lnTo>
                  <a:lnTo>
                    <a:pt x="14517" y="33069"/>
                  </a:lnTo>
                  <a:lnTo>
                    <a:pt x="9253" y="42188"/>
                  </a:lnTo>
                  <a:lnTo>
                    <a:pt x="4867" y="51921"/>
                  </a:lnTo>
                  <a:lnTo>
                    <a:pt x="1816" y="62440"/>
                  </a:lnTo>
                  <a:lnTo>
                    <a:pt x="244" y="73772"/>
                  </a:lnTo>
                  <a:lnTo>
                    <a:pt x="0" y="85654"/>
                  </a:lnTo>
                  <a:lnTo>
                    <a:pt x="824" y="97629"/>
                  </a:lnTo>
                  <a:lnTo>
                    <a:pt x="2457" y="109425"/>
                  </a:lnTo>
                  <a:lnTo>
                    <a:pt x="4840" y="120956"/>
                  </a:lnTo>
                  <a:lnTo>
                    <a:pt x="8110" y="132232"/>
                  </a:lnTo>
                  <a:lnTo>
                    <a:pt x="12274" y="143289"/>
                  </a:lnTo>
                  <a:lnTo>
                    <a:pt x="17374" y="153850"/>
                  </a:lnTo>
                  <a:lnTo>
                    <a:pt x="23554" y="163344"/>
                  </a:lnTo>
                  <a:lnTo>
                    <a:pt x="30793" y="171536"/>
                  </a:lnTo>
                  <a:lnTo>
                    <a:pt x="39095" y="178189"/>
                  </a:lnTo>
                  <a:lnTo>
                    <a:pt x="48571" y="182910"/>
                  </a:lnTo>
                  <a:lnTo>
                    <a:pt x="59160" y="185676"/>
                  </a:lnTo>
                  <a:lnTo>
                    <a:pt x="70456" y="186722"/>
                  </a:lnTo>
                  <a:lnTo>
                    <a:pt x="83115" y="186361"/>
                  </a:lnTo>
                  <a:lnTo>
                    <a:pt x="100486" y="183445"/>
                  </a:lnTo>
                  <a:lnTo>
                    <a:pt x="128275" y="1760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008394" y="1905658"/>
              <a:ext cx="87192" cy="171065"/>
            </a:xfrm>
            <a:custGeom>
              <a:avLst/>
              <a:gdLst/>
              <a:ahLst/>
              <a:cxnLst/>
              <a:rect l="0" t="0" r="0" b="0"/>
              <a:pathLst>
                <a:path w="87192" h="171065">
                  <a:moveTo>
                    <a:pt x="2963" y="105285"/>
                  </a:moveTo>
                  <a:lnTo>
                    <a:pt x="5897" y="114086"/>
                  </a:lnTo>
                  <a:lnTo>
                    <a:pt x="8679" y="122433"/>
                  </a:lnTo>
                  <a:lnTo>
                    <a:pt x="11579" y="131136"/>
                  </a:lnTo>
                  <a:lnTo>
                    <a:pt x="14619" y="140430"/>
                  </a:lnTo>
                  <a:lnTo>
                    <a:pt x="17784" y="150573"/>
                  </a:lnTo>
                  <a:lnTo>
                    <a:pt x="21013" y="161519"/>
                  </a:lnTo>
                  <a:lnTo>
                    <a:pt x="23060" y="169682"/>
                  </a:lnTo>
                  <a:lnTo>
                    <a:pt x="22741" y="171064"/>
                  </a:lnTo>
                  <a:lnTo>
                    <a:pt x="21029" y="167448"/>
                  </a:lnTo>
                  <a:lnTo>
                    <a:pt x="18598" y="160526"/>
                  </a:lnTo>
                  <a:lnTo>
                    <a:pt x="15762" y="151349"/>
                  </a:lnTo>
                  <a:lnTo>
                    <a:pt x="12682" y="140783"/>
                  </a:lnTo>
                  <a:lnTo>
                    <a:pt x="9451" y="129625"/>
                  </a:lnTo>
                  <a:lnTo>
                    <a:pt x="6132" y="118345"/>
                  </a:lnTo>
                  <a:lnTo>
                    <a:pt x="3087" y="107143"/>
                  </a:lnTo>
                  <a:lnTo>
                    <a:pt x="952" y="96080"/>
                  </a:lnTo>
                  <a:lnTo>
                    <a:pt x="0" y="85152"/>
                  </a:lnTo>
                  <a:lnTo>
                    <a:pt x="176" y="74336"/>
                  </a:lnTo>
                  <a:lnTo>
                    <a:pt x="1282" y="63605"/>
                  </a:lnTo>
                  <a:lnTo>
                    <a:pt x="3109" y="52946"/>
                  </a:lnTo>
                  <a:lnTo>
                    <a:pt x="5792" y="42667"/>
                  </a:lnTo>
                  <a:lnTo>
                    <a:pt x="9794" y="33370"/>
                  </a:lnTo>
                  <a:lnTo>
                    <a:pt x="15269" y="25309"/>
                  </a:lnTo>
                  <a:lnTo>
                    <a:pt x="22232" y="18575"/>
                  </a:lnTo>
                  <a:lnTo>
                    <a:pt x="30735" y="13268"/>
                  </a:lnTo>
                  <a:lnTo>
                    <a:pt x="40623" y="9291"/>
                  </a:lnTo>
                  <a:lnTo>
                    <a:pt x="51034" y="6410"/>
                  </a:lnTo>
                  <a:lnTo>
                    <a:pt x="61508" y="4065"/>
                  </a:lnTo>
                  <a:lnTo>
                    <a:pt x="72961" y="2046"/>
                  </a:lnTo>
                  <a:lnTo>
                    <a:pt x="8719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169285" y="2074114"/>
              <a:ext cx="54209" cy="157928"/>
            </a:xfrm>
            <a:custGeom>
              <a:avLst/>
              <a:gdLst/>
              <a:ahLst/>
              <a:cxnLst/>
              <a:rect l="0" t="0" r="0" b="0"/>
              <a:pathLst>
                <a:path w="54209" h="157928">
                  <a:moveTo>
                    <a:pt x="0" y="0"/>
                  </a:moveTo>
                  <a:lnTo>
                    <a:pt x="5800" y="8801"/>
                  </a:lnTo>
                  <a:lnTo>
                    <a:pt x="10724" y="17148"/>
                  </a:lnTo>
                  <a:lnTo>
                    <a:pt x="15232" y="25842"/>
                  </a:lnTo>
                  <a:lnTo>
                    <a:pt x="19625" y="34790"/>
                  </a:lnTo>
                  <a:lnTo>
                    <a:pt x="24288" y="43637"/>
                  </a:lnTo>
                  <a:lnTo>
                    <a:pt x="29398" y="52180"/>
                  </a:lnTo>
                  <a:lnTo>
                    <a:pt x="34802" y="60541"/>
                  </a:lnTo>
                  <a:lnTo>
                    <a:pt x="40127" y="69067"/>
                  </a:lnTo>
                  <a:lnTo>
                    <a:pt x="45142" y="77950"/>
                  </a:lnTo>
                  <a:lnTo>
                    <a:pt x="49474" y="87222"/>
                  </a:lnTo>
                  <a:lnTo>
                    <a:pt x="52547" y="96831"/>
                  </a:lnTo>
                  <a:lnTo>
                    <a:pt x="54157" y="106698"/>
                  </a:lnTo>
                  <a:lnTo>
                    <a:pt x="54208" y="116491"/>
                  </a:lnTo>
                  <a:lnTo>
                    <a:pt x="52319" y="126704"/>
                  </a:lnTo>
                  <a:lnTo>
                    <a:pt x="46085" y="139351"/>
                  </a:lnTo>
                  <a:lnTo>
                    <a:pt x="31585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503926" y="1880623"/>
              <a:ext cx="149671" cy="197160"/>
            </a:xfrm>
            <a:custGeom>
              <a:avLst/>
              <a:gdLst/>
              <a:ahLst/>
              <a:cxnLst/>
              <a:rect l="0" t="0" r="0" b="0"/>
              <a:pathLst>
                <a:path w="149671" h="197160">
                  <a:moveTo>
                    <a:pt x="86499" y="77677"/>
                  </a:moveTo>
                  <a:lnTo>
                    <a:pt x="86365" y="66009"/>
                  </a:lnTo>
                  <a:lnTo>
                    <a:pt x="85084" y="55520"/>
                  </a:lnTo>
                  <a:lnTo>
                    <a:pt x="82490" y="45223"/>
                  </a:lnTo>
                  <a:lnTo>
                    <a:pt x="78771" y="35094"/>
                  </a:lnTo>
                  <a:lnTo>
                    <a:pt x="74138" y="25399"/>
                  </a:lnTo>
                  <a:lnTo>
                    <a:pt x="68801" y="16281"/>
                  </a:lnTo>
                  <a:lnTo>
                    <a:pt x="62781" y="8370"/>
                  </a:lnTo>
                  <a:lnTo>
                    <a:pt x="55918" y="2801"/>
                  </a:lnTo>
                  <a:lnTo>
                    <a:pt x="48203" y="0"/>
                  </a:lnTo>
                  <a:lnTo>
                    <a:pt x="40076" y="71"/>
                  </a:lnTo>
                  <a:lnTo>
                    <a:pt x="32307" y="3152"/>
                  </a:lnTo>
                  <a:lnTo>
                    <a:pt x="25307" y="8999"/>
                  </a:lnTo>
                  <a:lnTo>
                    <a:pt x="19133" y="16956"/>
                  </a:lnTo>
                  <a:lnTo>
                    <a:pt x="13679" y="26181"/>
                  </a:lnTo>
                  <a:lnTo>
                    <a:pt x="8797" y="36082"/>
                  </a:lnTo>
                  <a:lnTo>
                    <a:pt x="4671" y="46487"/>
                  </a:lnTo>
                  <a:lnTo>
                    <a:pt x="1796" y="57529"/>
                  </a:lnTo>
                  <a:lnTo>
                    <a:pt x="337" y="69252"/>
                  </a:lnTo>
                  <a:lnTo>
                    <a:pt x="0" y="81583"/>
                  </a:lnTo>
                  <a:lnTo>
                    <a:pt x="229" y="94400"/>
                  </a:lnTo>
                  <a:lnTo>
                    <a:pt x="648" y="107578"/>
                  </a:lnTo>
                  <a:lnTo>
                    <a:pt x="1402" y="120854"/>
                  </a:lnTo>
                  <a:lnTo>
                    <a:pt x="3039" y="133840"/>
                  </a:lnTo>
                  <a:lnTo>
                    <a:pt x="5807" y="146346"/>
                  </a:lnTo>
                  <a:lnTo>
                    <a:pt x="9649" y="158200"/>
                  </a:lnTo>
                  <a:lnTo>
                    <a:pt x="14378" y="169169"/>
                  </a:lnTo>
                  <a:lnTo>
                    <a:pt x="19783" y="179196"/>
                  </a:lnTo>
                  <a:lnTo>
                    <a:pt x="25685" y="187743"/>
                  </a:lnTo>
                  <a:lnTo>
                    <a:pt x="31939" y="193749"/>
                  </a:lnTo>
                  <a:lnTo>
                    <a:pt x="38437" y="196854"/>
                  </a:lnTo>
                  <a:lnTo>
                    <a:pt x="45104" y="197159"/>
                  </a:lnTo>
                  <a:lnTo>
                    <a:pt x="51885" y="194863"/>
                  </a:lnTo>
                  <a:lnTo>
                    <a:pt x="58740" y="190357"/>
                  </a:lnTo>
                  <a:lnTo>
                    <a:pt x="65479" y="184114"/>
                  </a:lnTo>
                  <a:lnTo>
                    <a:pt x="71779" y="176579"/>
                  </a:lnTo>
                  <a:lnTo>
                    <a:pt x="77492" y="168104"/>
                  </a:lnTo>
                  <a:lnTo>
                    <a:pt x="82481" y="158638"/>
                  </a:lnTo>
                  <a:lnTo>
                    <a:pt x="86534" y="147768"/>
                  </a:lnTo>
                  <a:lnTo>
                    <a:pt x="89625" y="135387"/>
                  </a:lnTo>
                  <a:lnTo>
                    <a:pt x="91717" y="121987"/>
                  </a:lnTo>
                  <a:lnTo>
                    <a:pt x="92681" y="108453"/>
                  </a:lnTo>
                  <a:lnTo>
                    <a:pt x="92573" y="95402"/>
                  </a:lnTo>
                  <a:lnTo>
                    <a:pt x="92280" y="86093"/>
                  </a:lnTo>
                  <a:lnTo>
                    <a:pt x="92903" y="84042"/>
                  </a:lnTo>
                  <a:lnTo>
                    <a:pt x="94382" y="87367"/>
                  </a:lnTo>
                  <a:lnTo>
                    <a:pt x="96486" y="93844"/>
                  </a:lnTo>
                  <a:lnTo>
                    <a:pt x="99032" y="102079"/>
                  </a:lnTo>
                  <a:lnTo>
                    <a:pt x="101886" y="111286"/>
                  </a:lnTo>
                  <a:lnTo>
                    <a:pt x="104957" y="121033"/>
                  </a:lnTo>
                  <a:lnTo>
                    <a:pt x="108340" y="130923"/>
                  </a:lnTo>
                  <a:lnTo>
                    <a:pt x="112298" y="140518"/>
                  </a:lnTo>
                  <a:lnTo>
                    <a:pt x="116921" y="149607"/>
                  </a:lnTo>
                  <a:lnTo>
                    <a:pt x="122042" y="157880"/>
                  </a:lnTo>
                  <a:lnTo>
                    <a:pt x="127925" y="165644"/>
                  </a:lnTo>
                  <a:lnTo>
                    <a:pt x="136205" y="173578"/>
                  </a:lnTo>
                  <a:lnTo>
                    <a:pt x="149670" y="1829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685181" y="1909862"/>
              <a:ext cx="115814" cy="143196"/>
            </a:xfrm>
            <a:custGeom>
              <a:avLst/>
              <a:gdLst/>
              <a:ahLst/>
              <a:cxnLst/>
              <a:rect l="0" t="0" r="0" b="0"/>
              <a:pathLst>
                <a:path w="115814" h="143196">
                  <a:moveTo>
                    <a:pt x="0" y="16853"/>
                  </a:moveTo>
                  <a:lnTo>
                    <a:pt x="0" y="31455"/>
                  </a:lnTo>
                  <a:lnTo>
                    <a:pt x="0" y="44726"/>
                  </a:lnTo>
                  <a:lnTo>
                    <a:pt x="5" y="57922"/>
                  </a:lnTo>
                  <a:lnTo>
                    <a:pt x="177" y="71091"/>
                  </a:lnTo>
                  <a:lnTo>
                    <a:pt x="825" y="83951"/>
                  </a:lnTo>
                  <a:lnTo>
                    <a:pt x="2079" y="96352"/>
                  </a:lnTo>
                  <a:lnTo>
                    <a:pt x="3904" y="108292"/>
                  </a:lnTo>
                  <a:lnTo>
                    <a:pt x="6201" y="119845"/>
                  </a:lnTo>
                  <a:lnTo>
                    <a:pt x="8831" y="131020"/>
                  </a:lnTo>
                  <a:lnTo>
                    <a:pt x="10798" y="139181"/>
                  </a:lnTo>
                  <a:lnTo>
                    <a:pt x="10990" y="140961"/>
                  </a:lnTo>
                  <a:lnTo>
                    <a:pt x="9827" y="137387"/>
                  </a:lnTo>
                  <a:lnTo>
                    <a:pt x="7976" y="130002"/>
                  </a:lnTo>
                  <a:lnTo>
                    <a:pt x="6065" y="119765"/>
                  </a:lnTo>
                  <a:lnTo>
                    <a:pt x="4426" y="107391"/>
                  </a:lnTo>
                  <a:lnTo>
                    <a:pt x="3314" y="93612"/>
                  </a:lnTo>
                  <a:lnTo>
                    <a:pt x="3010" y="79187"/>
                  </a:lnTo>
                  <a:lnTo>
                    <a:pt x="3587" y="64589"/>
                  </a:lnTo>
                  <a:lnTo>
                    <a:pt x="5106" y="50356"/>
                  </a:lnTo>
                  <a:lnTo>
                    <a:pt x="7721" y="37174"/>
                  </a:lnTo>
                  <a:lnTo>
                    <a:pt x="11408" y="25321"/>
                  </a:lnTo>
                  <a:lnTo>
                    <a:pt x="16171" y="15209"/>
                  </a:lnTo>
                  <a:lnTo>
                    <a:pt x="22118" y="7538"/>
                  </a:lnTo>
                  <a:lnTo>
                    <a:pt x="29187" y="2461"/>
                  </a:lnTo>
                  <a:lnTo>
                    <a:pt x="37034" y="0"/>
                  </a:lnTo>
                  <a:lnTo>
                    <a:pt x="45139" y="301"/>
                  </a:lnTo>
                  <a:lnTo>
                    <a:pt x="53181" y="3173"/>
                  </a:lnTo>
                  <a:lnTo>
                    <a:pt x="61036" y="8334"/>
                  </a:lnTo>
                  <a:lnTo>
                    <a:pt x="68690" y="15602"/>
                  </a:lnTo>
                  <a:lnTo>
                    <a:pt x="76167" y="24666"/>
                  </a:lnTo>
                  <a:lnTo>
                    <a:pt x="83340" y="34986"/>
                  </a:lnTo>
                  <a:lnTo>
                    <a:pt x="89939" y="45895"/>
                  </a:lnTo>
                  <a:lnTo>
                    <a:pt x="95856" y="56973"/>
                  </a:lnTo>
                  <a:lnTo>
                    <a:pt x="100984" y="68189"/>
                  </a:lnTo>
                  <a:lnTo>
                    <a:pt x="105129" y="79786"/>
                  </a:lnTo>
                  <a:lnTo>
                    <a:pt x="108288" y="91867"/>
                  </a:lnTo>
                  <a:lnTo>
                    <a:pt x="110601" y="103805"/>
                  </a:lnTo>
                  <a:lnTo>
                    <a:pt x="112495" y="115495"/>
                  </a:lnTo>
                  <a:lnTo>
                    <a:pt x="114137" y="127965"/>
                  </a:lnTo>
                  <a:lnTo>
                    <a:pt x="115813" y="1431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873661" y="1733811"/>
              <a:ext cx="116847" cy="347389"/>
            </a:xfrm>
            <a:custGeom>
              <a:avLst/>
              <a:gdLst/>
              <a:ahLst/>
              <a:cxnLst/>
              <a:rect l="0" t="0" r="0" b="0"/>
              <a:pathLst>
                <a:path w="116847" h="347389">
                  <a:moveTo>
                    <a:pt x="74733" y="245546"/>
                  </a:moveTo>
                  <a:lnTo>
                    <a:pt x="77465" y="236812"/>
                  </a:lnTo>
                  <a:lnTo>
                    <a:pt x="78327" y="229105"/>
                  </a:lnTo>
                  <a:lnTo>
                    <a:pt x="77327" y="221717"/>
                  </a:lnTo>
                  <a:lnTo>
                    <a:pt x="74443" y="214974"/>
                  </a:lnTo>
                  <a:lnTo>
                    <a:pt x="69362" y="209740"/>
                  </a:lnTo>
                  <a:lnTo>
                    <a:pt x="62129" y="206379"/>
                  </a:lnTo>
                  <a:lnTo>
                    <a:pt x="53391" y="204938"/>
                  </a:lnTo>
                  <a:lnTo>
                    <a:pt x="44165" y="205409"/>
                  </a:lnTo>
                  <a:lnTo>
                    <a:pt x="35086" y="207584"/>
                  </a:lnTo>
                  <a:lnTo>
                    <a:pt x="26556" y="211297"/>
                  </a:lnTo>
                  <a:lnTo>
                    <a:pt x="18908" y="216522"/>
                  </a:lnTo>
                  <a:lnTo>
                    <a:pt x="12223" y="223115"/>
                  </a:lnTo>
                  <a:lnTo>
                    <a:pt x="6717" y="231148"/>
                  </a:lnTo>
                  <a:lnTo>
                    <a:pt x="2834" y="240975"/>
                  </a:lnTo>
                  <a:lnTo>
                    <a:pt x="664" y="252616"/>
                  </a:lnTo>
                  <a:lnTo>
                    <a:pt x="0" y="265501"/>
                  </a:lnTo>
                  <a:lnTo>
                    <a:pt x="534" y="278681"/>
                  </a:lnTo>
                  <a:lnTo>
                    <a:pt x="1968" y="291574"/>
                  </a:lnTo>
                  <a:lnTo>
                    <a:pt x="4217" y="303821"/>
                  </a:lnTo>
                  <a:lnTo>
                    <a:pt x="7395" y="315120"/>
                  </a:lnTo>
                  <a:lnTo>
                    <a:pt x="11498" y="325405"/>
                  </a:lnTo>
                  <a:lnTo>
                    <a:pt x="16557" y="334311"/>
                  </a:lnTo>
                  <a:lnTo>
                    <a:pt x="22710" y="341098"/>
                  </a:lnTo>
                  <a:lnTo>
                    <a:pt x="29921" y="345539"/>
                  </a:lnTo>
                  <a:lnTo>
                    <a:pt x="37866" y="347388"/>
                  </a:lnTo>
                  <a:lnTo>
                    <a:pt x="46037" y="346135"/>
                  </a:lnTo>
                  <a:lnTo>
                    <a:pt x="54118" y="341808"/>
                  </a:lnTo>
                  <a:lnTo>
                    <a:pt x="61831" y="334853"/>
                  </a:lnTo>
                  <a:lnTo>
                    <a:pt x="68857" y="325842"/>
                  </a:lnTo>
                  <a:lnTo>
                    <a:pt x="75098" y="315302"/>
                  </a:lnTo>
                  <a:lnTo>
                    <a:pt x="80628" y="303502"/>
                  </a:lnTo>
                  <a:lnTo>
                    <a:pt x="85584" y="290459"/>
                  </a:lnTo>
                  <a:lnTo>
                    <a:pt x="90108" y="276291"/>
                  </a:lnTo>
                  <a:lnTo>
                    <a:pt x="94317" y="261524"/>
                  </a:lnTo>
                  <a:lnTo>
                    <a:pt x="98306" y="246992"/>
                  </a:lnTo>
                  <a:lnTo>
                    <a:pt x="102136" y="233130"/>
                  </a:lnTo>
                  <a:lnTo>
                    <a:pt x="105692" y="219533"/>
                  </a:lnTo>
                  <a:lnTo>
                    <a:pt x="108702" y="205191"/>
                  </a:lnTo>
                  <a:lnTo>
                    <a:pt x="111057" y="189572"/>
                  </a:lnTo>
                  <a:lnTo>
                    <a:pt x="112808" y="172639"/>
                  </a:lnTo>
                  <a:lnTo>
                    <a:pt x="114065" y="154582"/>
                  </a:lnTo>
                  <a:lnTo>
                    <a:pt x="114949" y="135658"/>
                  </a:lnTo>
                  <a:lnTo>
                    <a:pt x="115560" y="116424"/>
                  </a:lnTo>
                  <a:lnTo>
                    <a:pt x="115978" y="97679"/>
                  </a:lnTo>
                  <a:lnTo>
                    <a:pt x="116258" y="79821"/>
                  </a:lnTo>
                  <a:lnTo>
                    <a:pt x="116277" y="62883"/>
                  </a:lnTo>
                  <a:lnTo>
                    <a:pt x="115758" y="46736"/>
                  </a:lnTo>
                  <a:lnTo>
                    <a:pt x="114587" y="31231"/>
                  </a:lnTo>
                  <a:lnTo>
                    <a:pt x="112625" y="17192"/>
                  </a:lnTo>
                  <a:lnTo>
                    <a:pt x="108927" y="6439"/>
                  </a:lnTo>
                  <a:lnTo>
                    <a:pt x="103565" y="450"/>
                  </a:lnTo>
                  <a:lnTo>
                    <a:pt x="98558" y="0"/>
                  </a:lnTo>
                  <a:lnTo>
                    <a:pt x="94619" y="4471"/>
                  </a:lnTo>
                  <a:lnTo>
                    <a:pt x="91560" y="12787"/>
                  </a:lnTo>
                  <a:lnTo>
                    <a:pt x="88867" y="23932"/>
                  </a:lnTo>
                  <a:lnTo>
                    <a:pt x="86201" y="37089"/>
                  </a:lnTo>
                  <a:lnTo>
                    <a:pt x="83745" y="51650"/>
                  </a:lnTo>
                  <a:lnTo>
                    <a:pt x="82081" y="67177"/>
                  </a:lnTo>
                  <a:lnTo>
                    <a:pt x="81477" y="83364"/>
                  </a:lnTo>
                  <a:lnTo>
                    <a:pt x="81733" y="99997"/>
                  </a:lnTo>
                  <a:lnTo>
                    <a:pt x="82370" y="116931"/>
                  </a:lnTo>
                  <a:lnTo>
                    <a:pt x="83062" y="134063"/>
                  </a:lnTo>
                  <a:lnTo>
                    <a:pt x="83832" y="151164"/>
                  </a:lnTo>
                  <a:lnTo>
                    <a:pt x="84947" y="167879"/>
                  </a:lnTo>
                  <a:lnTo>
                    <a:pt x="86550" y="184046"/>
                  </a:lnTo>
                  <a:lnTo>
                    <a:pt x="88797" y="199514"/>
                  </a:lnTo>
                  <a:lnTo>
                    <a:pt x="91916" y="214062"/>
                  </a:lnTo>
                  <a:lnTo>
                    <a:pt x="95936" y="227655"/>
                  </a:lnTo>
                  <a:lnTo>
                    <a:pt x="100436" y="240159"/>
                  </a:lnTo>
                  <a:lnTo>
                    <a:pt x="105082" y="252584"/>
                  </a:lnTo>
                  <a:lnTo>
                    <a:pt x="110282" y="267142"/>
                  </a:lnTo>
                  <a:lnTo>
                    <a:pt x="116846" y="2876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274777" y="1737202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09"/>
                  </a:lnTo>
                  <a:lnTo>
                    <a:pt x="0" y="64638"/>
                  </a:lnTo>
                  <a:lnTo>
                    <a:pt x="0" y="79116"/>
                  </a:lnTo>
                  <a:lnTo>
                    <a:pt x="0" y="93912"/>
                  </a:lnTo>
                  <a:lnTo>
                    <a:pt x="0" y="109584"/>
                  </a:lnTo>
                  <a:lnTo>
                    <a:pt x="4" y="126371"/>
                  </a:lnTo>
                  <a:lnTo>
                    <a:pt x="177" y="143729"/>
                  </a:lnTo>
                  <a:lnTo>
                    <a:pt x="826" y="160546"/>
                  </a:lnTo>
                  <a:lnTo>
                    <a:pt x="2074" y="176233"/>
                  </a:lnTo>
                  <a:lnTo>
                    <a:pt x="3727" y="190867"/>
                  </a:lnTo>
                  <a:lnTo>
                    <a:pt x="5375" y="204916"/>
                  </a:lnTo>
                  <a:lnTo>
                    <a:pt x="6782" y="218732"/>
                  </a:lnTo>
                  <a:lnTo>
                    <a:pt x="8048" y="232334"/>
                  </a:lnTo>
                  <a:lnTo>
                    <a:pt x="9504" y="245488"/>
                  </a:lnTo>
                  <a:lnTo>
                    <a:pt x="11331" y="258081"/>
                  </a:lnTo>
                  <a:lnTo>
                    <a:pt x="13398" y="270079"/>
                  </a:lnTo>
                  <a:lnTo>
                    <a:pt x="15549" y="282839"/>
                  </a:lnTo>
                  <a:lnTo>
                    <a:pt x="17976" y="299717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359005" y="1910148"/>
              <a:ext cx="101739" cy="163967"/>
            </a:xfrm>
            <a:custGeom>
              <a:avLst/>
              <a:gdLst/>
              <a:ahLst/>
              <a:cxnLst/>
              <a:rect l="0" t="0" r="0" b="0"/>
              <a:pathLst>
                <a:path w="101739" h="163967">
                  <a:moveTo>
                    <a:pt x="0" y="69209"/>
                  </a:moveTo>
                  <a:lnTo>
                    <a:pt x="8801" y="66275"/>
                  </a:lnTo>
                  <a:lnTo>
                    <a:pt x="17148" y="63493"/>
                  </a:lnTo>
                  <a:lnTo>
                    <a:pt x="25846" y="60594"/>
                  </a:lnTo>
                  <a:lnTo>
                    <a:pt x="34967" y="57553"/>
                  </a:lnTo>
                  <a:lnTo>
                    <a:pt x="44462" y="54388"/>
                  </a:lnTo>
                  <a:lnTo>
                    <a:pt x="54250" y="51120"/>
                  </a:lnTo>
                  <a:lnTo>
                    <a:pt x="64091" y="47609"/>
                  </a:lnTo>
                  <a:lnTo>
                    <a:pt x="73616" y="43569"/>
                  </a:lnTo>
                  <a:lnTo>
                    <a:pt x="82636" y="38883"/>
                  </a:lnTo>
                  <a:lnTo>
                    <a:pt x="90656" y="33430"/>
                  </a:lnTo>
                  <a:lnTo>
                    <a:pt x="96832" y="27012"/>
                  </a:lnTo>
                  <a:lnTo>
                    <a:pt x="100838" y="19628"/>
                  </a:lnTo>
                  <a:lnTo>
                    <a:pt x="101738" y="11790"/>
                  </a:lnTo>
                  <a:lnTo>
                    <a:pt x="98888" y="5098"/>
                  </a:lnTo>
                  <a:lnTo>
                    <a:pt x="93607" y="1132"/>
                  </a:lnTo>
                  <a:lnTo>
                    <a:pt x="86741" y="0"/>
                  </a:lnTo>
                  <a:lnTo>
                    <a:pt x="78767" y="1202"/>
                  </a:lnTo>
                  <a:lnTo>
                    <a:pt x="70171" y="4158"/>
                  </a:lnTo>
                  <a:lnTo>
                    <a:pt x="61495" y="8380"/>
                  </a:lnTo>
                  <a:lnTo>
                    <a:pt x="53043" y="13495"/>
                  </a:lnTo>
                  <a:lnTo>
                    <a:pt x="45067" y="19393"/>
                  </a:lnTo>
                  <a:lnTo>
                    <a:pt x="37855" y="26188"/>
                  </a:lnTo>
                  <a:lnTo>
                    <a:pt x="31491" y="33882"/>
                  </a:lnTo>
                  <a:lnTo>
                    <a:pt x="26047" y="42678"/>
                  </a:lnTo>
                  <a:lnTo>
                    <a:pt x="21680" y="53026"/>
                  </a:lnTo>
                  <a:lnTo>
                    <a:pt x="18379" y="65022"/>
                  </a:lnTo>
                  <a:lnTo>
                    <a:pt x="16314" y="78147"/>
                  </a:lnTo>
                  <a:lnTo>
                    <a:pt x="15900" y="91488"/>
                  </a:lnTo>
                  <a:lnTo>
                    <a:pt x="17221" y="104489"/>
                  </a:lnTo>
                  <a:lnTo>
                    <a:pt x="20226" y="116809"/>
                  </a:lnTo>
                  <a:lnTo>
                    <a:pt x="24909" y="128156"/>
                  </a:lnTo>
                  <a:lnTo>
                    <a:pt x="31096" y="138475"/>
                  </a:lnTo>
                  <a:lnTo>
                    <a:pt x="38503" y="147402"/>
                  </a:lnTo>
                  <a:lnTo>
                    <a:pt x="46837" y="154203"/>
                  </a:lnTo>
                  <a:lnTo>
                    <a:pt x="55832" y="158673"/>
                  </a:lnTo>
                  <a:lnTo>
                    <a:pt x="64836" y="161219"/>
                  </a:lnTo>
                  <a:lnTo>
                    <a:pt x="73688" y="162847"/>
                  </a:lnTo>
                  <a:lnTo>
                    <a:pt x="83162" y="163699"/>
                  </a:lnTo>
                  <a:lnTo>
                    <a:pt x="94756" y="1639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526203" y="1929164"/>
              <a:ext cx="148658" cy="134422"/>
            </a:xfrm>
            <a:custGeom>
              <a:avLst/>
              <a:gdLst/>
              <a:ahLst/>
              <a:cxnLst/>
              <a:rect l="0" t="0" r="0" b="0"/>
              <a:pathLst>
                <a:path w="148658" h="134422">
                  <a:moveTo>
                    <a:pt x="74957" y="71250"/>
                  </a:moveTo>
                  <a:lnTo>
                    <a:pt x="77757" y="62449"/>
                  </a:lnTo>
                  <a:lnTo>
                    <a:pt x="79259" y="54102"/>
                  </a:lnTo>
                  <a:lnTo>
                    <a:pt x="79561" y="45408"/>
                  </a:lnTo>
                  <a:lnTo>
                    <a:pt x="78709" y="36460"/>
                  </a:lnTo>
                  <a:lnTo>
                    <a:pt x="76592" y="27613"/>
                  </a:lnTo>
                  <a:lnTo>
                    <a:pt x="73265" y="19088"/>
                  </a:lnTo>
                  <a:lnTo>
                    <a:pt x="68758" y="11418"/>
                  </a:lnTo>
                  <a:lnTo>
                    <a:pt x="62990" y="5485"/>
                  </a:lnTo>
                  <a:lnTo>
                    <a:pt x="56043" y="1624"/>
                  </a:lnTo>
                  <a:lnTo>
                    <a:pt x="48279" y="0"/>
                  </a:lnTo>
                  <a:lnTo>
                    <a:pt x="40231" y="873"/>
                  </a:lnTo>
                  <a:lnTo>
                    <a:pt x="32232" y="4128"/>
                  </a:lnTo>
                  <a:lnTo>
                    <a:pt x="24576" y="9379"/>
                  </a:lnTo>
                  <a:lnTo>
                    <a:pt x="17587" y="16175"/>
                  </a:lnTo>
                  <a:lnTo>
                    <a:pt x="11379" y="24113"/>
                  </a:lnTo>
                  <a:lnTo>
                    <a:pt x="6212" y="33031"/>
                  </a:lnTo>
                  <a:lnTo>
                    <a:pt x="2564" y="42994"/>
                  </a:lnTo>
                  <a:lnTo>
                    <a:pt x="554" y="53949"/>
                  </a:lnTo>
                  <a:lnTo>
                    <a:pt x="0" y="65576"/>
                  </a:lnTo>
                  <a:lnTo>
                    <a:pt x="608" y="77380"/>
                  </a:lnTo>
                  <a:lnTo>
                    <a:pt x="2097" y="89052"/>
                  </a:lnTo>
                  <a:lnTo>
                    <a:pt x="4552" y="100160"/>
                  </a:lnTo>
                  <a:lnTo>
                    <a:pt x="8401" y="110088"/>
                  </a:lnTo>
                  <a:lnTo>
                    <a:pt x="13763" y="118595"/>
                  </a:lnTo>
                  <a:lnTo>
                    <a:pt x="20311" y="125136"/>
                  </a:lnTo>
                  <a:lnTo>
                    <a:pt x="27471" y="128725"/>
                  </a:lnTo>
                  <a:lnTo>
                    <a:pt x="34837" y="129097"/>
                  </a:lnTo>
                  <a:lnTo>
                    <a:pt x="42052" y="126601"/>
                  </a:lnTo>
                  <a:lnTo>
                    <a:pt x="48736" y="121813"/>
                  </a:lnTo>
                  <a:lnTo>
                    <a:pt x="54741" y="115297"/>
                  </a:lnTo>
                  <a:lnTo>
                    <a:pt x="59940" y="107368"/>
                  </a:lnTo>
                  <a:lnTo>
                    <a:pt x="64142" y="98086"/>
                  </a:lnTo>
                  <a:lnTo>
                    <a:pt x="67356" y="87623"/>
                  </a:lnTo>
                  <a:lnTo>
                    <a:pt x="70245" y="77421"/>
                  </a:lnTo>
                  <a:lnTo>
                    <a:pt x="74004" y="71140"/>
                  </a:lnTo>
                  <a:lnTo>
                    <a:pt x="78801" y="70648"/>
                  </a:lnTo>
                  <a:lnTo>
                    <a:pt x="84027" y="74131"/>
                  </a:lnTo>
                  <a:lnTo>
                    <a:pt x="89562" y="79920"/>
                  </a:lnTo>
                  <a:lnTo>
                    <a:pt x="95415" y="86807"/>
                  </a:lnTo>
                  <a:lnTo>
                    <a:pt x="101561" y="94106"/>
                  </a:lnTo>
                  <a:lnTo>
                    <a:pt x="108030" y="101387"/>
                  </a:lnTo>
                  <a:lnTo>
                    <a:pt x="115768" y="109128"/>
                  </a:lnTo>
                  <a:lnTo>
                    <a:pt x="127692" y="119117"/>
                  </a:lnTo>
                  <a:lnTo>
                    <a:pt x="148657" y="1344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700891" y="1752329"/>
              <a:ext cx="131897" cy="311257"/>
            </a:xfrm>
            <a:custGeom>
              <a:avLst/>
              <a:gdLst/>
              <a:ahLst/>
              <a:cxnLst/>
              <a:rect l="0" t="0" r="0" b="0"/>
              <a:pathLst>
                <a:path w="131897" h="311257">
                  <a:moveTo>
                    <a:pt x="89782" y="216500"/>
                  </a:moveTo>
                  <a:lnTo>
                    <a:pt x="83848" y="210699"/>
                  </a:lnTo>
                  <a:lnTo>
                    <a:pt x="77643" y="205775"/>
                  </a:lnTo>
                  <a:lnTo>
                    <a:pt x="70548" y="201281"/>
                  </a:lnTo>
                  <a:lnTo>
                    <a:pt x="62607" y="197406"/>
                  </a:lnTo>
                  <a:lnTo>
                    <a:pt x="53960" y="194689"/>
                  </a:lnTo>
                  <a:lnTo>
                    <a:pt x="44775" y="193343"/>
                  </a:lnTo>
                  <a:lnTo>
                    <a:pt x="35521" y="193588"/>
                  </a:lnTo>
                  <a:lnTo>
                    <a:pt x="26928" y="195802"/>
                  </a:lnTo>
                  <a:lnTo>
                    <a:pt x="19346" y="200003"/>
                  </a:lnTo>
                  <a:lnTo>
                    <a:pt x="12936" y="206078"/>
                  </a:lnTo>
                  <a:lnTo>
                    <a:pt x="7848" y="213967"/>
                  </a:lnTo>
                  <a:lnTo>
                    <a:pt x="4023" y="223452"/>
                  </a:lnTo>
                  <a:lnTo>
                    <a:pt x="1421" y="234056"/>
                  </a:lnTo>
                  <a:lnTo>
                    <a:pt x="106" y="245156"/>
                  </a:lnTo>
                  <a:lnTo>
                    <a:pt x="0" y="256353"/>
                  </a:lnTo>
                  <a:lnTo>
                    <a:pt x="1061" y="267309"/>
                  </a:lnTo>
                  <a:lnTo>
                    <a:pt x="3368" y="277666"/>
                  </a:lnTo>
                  <a:lnTo>
                    <a:pt x="6855" y="287284"/>
                  </a:lnTo>
                  <a:lnTo>
                    <a:pt x="11652" y="295724"/>
                  </a:lnTo>
                  <a:lnTo>
                    <a:pt x="18154" y="302191"/>
                  </a:lnTo>
                  <a:lnTo>
                    <a:pt x="26405" y="306419"/>
                  </a:lnTo>
                  <a:lnTo>
                    <a:pt x="35692" y="308293"/>
                  </a:lnTo>
                  <a:lnTo>
                    <a:pt x="44770" y="307588"/>
                  </a:lnTo>
                  <a:lnTo>
                    <a:pt x="52946" y="304438"/>
                  </a:lnTo>
                  <a:lnTo>
                    <a:pt x="60229" y="298918"/>
                  </a:lnTo>
                  <a:lnTo>
                    <a:pt x="67036" y="290877"/>
                  </a:lnTo>
                  <a:lnTo>
                    <a:pt x="73678" y="280472"/>
                  </a:lnTo>
                  <a:lnTo>
                    <a:pt x="79986" y="268098"/>
                  </a:lnTo>
                  <a:lnTo>
                    <a:pt x="85406" y="254206"/>
                  </a:lnTo>
                  <a:lnTo>
                    <a:pt x="89691" y="239207"/>
                  </a:lnTo>
                  <a:lnTo>
                    <a:pt x="93063" y="223749"/>
                  </a:lnTo>
                  <a:lnTo>
                    <a:pt x="96016" y="208685"/>
                  </a:lnTo>
                  <a:lnTo>
                    <a:pt x="98888" y="194434"/>
                  </a:lnTo>
                  <a:lnTo>
                    <a:pt x="101666" y="180561"/>
                  </a:lnTo>
                  <a:lnTo>
                    <a:pt x="104084" y="166026"/>
                  </a:lnTo>
                  <a:lnTo>
                    <a:pt x="106006" y="150288"/>
                  </a:lnTo>
                  <a:lnTo>
                    <a:pt x="107280" y="133783"/>
                  </a:lnTo>
                  <a:lnTo>
                    <a:pt x="107679" y="117609"/>
                  </a:lnTo>
                  <a:lnTo>
                    <a:pt x="107169" y="102386"/>
                  </a:lnTo>
                  <a:lnTo>
                    <a:pt x="106029" y="87910"/>
                  </a:lnTo>
                  <a:lnTo>
                    <a:pt x="104732" y="73442"/>
                  </a:lnTo>
                  <a:lnTo>
                    <a:pt x="103564" y="58536"/>
                  </a:lnTo>
                  <a:lnTo>
                    <a:pt x="102460" y="43388"/>
                  </a:lnTo>
                  <a:lnTo>
                    <a:pt x="101113" y="28659"/>
                  </a:lnTo>
                  <a:lnTo>
                    <a:pt x="99330" y="14773"/>
                  </a:lnTo>
                  <a:lnTo>
                    <a:pt x="96250" y="4100"/>
                  </a:lnTo>
                  <a:lnTo>
                    <a:pt x="91864" y="0"/>
                  </a:lnTo>
                  <a:lnTo>
                    <a:pt x="88029" y="2306"/>
                  </a:lnTo>
                  <a:lnTo>
                    <a:pt x="85218" y="9475"/>
                  </a:lnTo>
                  <a:lnTo>
                    <a:pt x="83270" y="20206"/>
                  </a:lnTo>
                  <a:lnTo>
                    <a:pt x="81947" y="33719"/>
                  </a:lnTo>
                  <a:lnTo>
                    <a:pt x="81061" y="49375"/>
                  </a:lnTo>
                  <a:lnTo>
                    <a:pt x="80637" y="66138"/>
                  </a:lnTo>
                  <a:lnTo>
                    <a:pt x="80885" y="82641"/>
                  </a:lnTo>
                  <a:lnTo>
                    <a:pt x="81866" y="98167"/>
                  </a:lnTo>
                  <a:lnTo>
                    <a:pt x="83340" y="113053"/>
                  </a:lnTo>
                  <a:lnTo>
                    <a:pt x="84868" y="128346"/>
                  </a:lnTo>
                  <a:lnTo>
                    <a:pt x="86196" y="144638"/>
                  </a:lnTo>
                  <a:lnTo>
                    <a:pt x="87408" y="161873"/>
                  </a:lnTo>
                  <a:lnTo>
                    <a:pt x="88830" y="179610"/>
                  </a:lnTo>
                  <a:lnTo>
                    <a:pt x="90641" y="197504"/>
                  </a:lnTo>
                  <a:lnTo>
                    <a:pt x="93029" y="215063"/>
                  </a:lnTo>
                  <a:lnTo>
                    <a:pt x="96243" y="231614"/>
                  </a:lnTo>
                  <a:lnTo>
                    <a:pt x="100332" y="246877"/>
                  </a:lnTo>
                  <a:lnTo>
                    <a:pt x="105077" y="260670"/>
                  </a:lnTo>
                  <a:lnTo>
                    <a:pt x="110658" y="274181"/>
                  </a:lnTo>
                  <a:lnTo>
                    <a:pt x="118684" y="289712"/>
                  </a:lnTo>
                  <a:lnTo>
                    <a:pt x="131896" y="3112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927544" y="1805290"/>
              <a:ext cx="392809" cy="153011"/>
            </a:xfrm>
            <a:custGeom>
              <a:avLst/>
              <a:gdLst/>
              <a:ahLst/>
              <a:cxnLst/>
              <a:rect l="0" t="0" r="0" b="0"/>
              <a:pathLst>
                <a:path w="392809" h="153011">
                  <a:moveTo>
                    <a:pt x="0" y="110896"/>
                  </a:moveTo>
                  <a:lnTo>
                    <a:pt x="11668" y="110829"/>
                  </a:lnTo>
                  <a:lnTo>
                    <a:pt x="22156" y="110189"/>
                  </a:lnTo>
                  <a:lnTo>
                    <a:pt x="32463" y="108897"/>
                  </a:lnTo>
                  <a:lnTo>
                    <a:pt x="42937" y="107210"/>
                  </a:lnTo>
                  <a:lnTo>
                    <a:pt x="53930" y="105542"/>
                  </a:lnTo>
                  <a:lnTo>
                    <a:pt x="65568" y="104124"/>
                  </a:lnTo>
                  <a:lnTo>
                    <a:pt x="77649" y="102853"/>
                  </a:lnTo>
                  <a:lnTo>
                    <a:pt x="89755" y="101394"/>
                  </a:lnTo>
                  <a:lnTo>
                    <a:pt x="101647" y="99566"/>
                  </a:lnTo>
                  <a:lnTo>
                    <a:pt x="113580" y="97508"/>
                  </a:lnTo>
                  <a:lnTo>
                    <a:pt x="126190" y="95580"/>
                  </a:lnTo>
                  <a:lnTo>
                    <a:pt x="139788" y="93981"/>
                  </a:lnTo>
                  <a:lnTo>
                    <a:pt x="154362" y="92586"/>
                  </a:lnTo>
                  <a:lnTo>
                    <a:pt x="169756" y="91042"/>
                  </a:lnTo>
                  <a:lnTo>
                    <a:pt x="185782" y="89161"/>
                  </a:lnTo>
                  <a:lnTo>
                    <a:pt x="202275" y="87236"/>
                  </a:lnTo>
                  <a:lnTo>
                    <a:pt x="219098" y="85930"/>
                  </a:lnTo>
                  <a:lnTo>
                    <a:pt x="236147" y="85567"/>
                  </a:lnTo>
                  <a:lnTo>
                    <a:pt x="253189" y="85985"/>
                  </a:lnTo>
                  <a:lnTo>
                    <a:pt x="269863" y="86730"/>
                  </a:lnTo>
                  <a:lnTo>
                    <a:pt x="286006" y="87490"/>
                  </a:lnTo>
                  <a:lnTo>
                    <a:pt x="301626" y="88135"/>
                  </a:lnTo>
                  <a:lnTo>
                    <a:pt x="316810" y="88635"/>
                  </a:lnTo>
                  <a:lnTo>
                    <a:pt x="331628" y="88989"/>
                  </a:lnTo>
                  <a:lnTo>
                    <a:pt x="345188" y="88703"/>
                  </a:lnTo>
                  <a:lnTo>
                    <a:pt x="355610" y="85902"/>
                  </a:lnTo>
                  <a:lnTo>
                    <a:pt x="361698" y="80003"/>
                  </a:lnTo>
                  <a:lnTo>
                    <a:pt x="363284" y="73019"/>
                  </a:lnTo>
                  <a:lnTo>
                    <a:pt x="361224" y="65832"/>
                  </a:lnTo>
                  <a:lnTo>
                    <a:pt x="356669" y="58650"/>
                  </a:lnTo>
                  <a:lnTo>
                    <a:pt x="350727" y="51507"/>
                  </a:lnTo>
                  <a:lnTo>
                    <a:pt x="344100" y="44401"/>
                  </a:lnTo>
                  <a:lnTo>
                    <a:pt x="336840" y="37322"/>
                  </a:lnTo>
                  <a:lnTo>
                    <a:pt x="328510" y="30262"/>
                  </a:lnTo>
                  <a:lnTo>
                    <a:pt x="318940" y="23220"/>
                  </a:lnTo>
                  <a:lnTo>
                    <a:pt x="308389" y="16355"/>
                  </a:lnTo>
                  <a:lnTo>
                    <a:pt x="297380" y="9971"/>
                  </a:lnTo>
                  <a:lnTo>
                    <a:pt x="286292" y="4232"/>
                  </a:lnTo>
                  <a:lnTo>
                    <a:pt x="276249" y="344"/>
                  </a:lnTo>
                  <a:lnTo>
                    <a:pt x="270511" y="0"/>
                  </a:lnTo>
                  <a:lnTo>
                    <a:pt x="270797" y="2357"/>
                  </a:lnTo>
                  <a:lnTo>
                    <a:pt x="274805" y="5785"/>
                  </a:lnTo>
                  <a:lnTo>
                    <a:pt x="280634" y="9904"/>
                  </a:lnTo>
                  <a:lnTo>
                    <a:pt x="287284" y="14671"/>
                  </a:lnTo>
                  <a:lnTo>
                    <a:pt x="294437" y="20016"/>
                  </a:lnTo>
                  <a:lnTo>
                    <a:pt x="302181" y="25831"/>
                  </a:lnTo>
                  <a:lnTo>
                    <a:pt x="310562" y="32003"/>
                  </a:lnTo>
                  <a:lnTo>
                    <a:pt x="319673" y="38435"/>
                  </a:lnTo>
                  <a:lnTo>
                    <a:pt x="329713" y="45051"/>
                  </a:lnTo>
                  <a:lnTo>
                    <a:pt x="340689" y="51797"/>
                  </a:lnTo>
                  <a:lnTo>
                    <a:pt x="352147" y="58631"/>
                  </a:lnTo>
                  <a:lnTo>
                    <a:pt x="363299" y="65526"/>
                  </a:lnTo>
                  <a:lnTo>
                    <a:pt x="373703" y="72461"/>
                  </a:lnTo>
                  <a:lnTo>
                    <a:pt x="382635" y="79424"/>
                  </a:lnTo>
                  <a:lnTo>
                    <a:pt x="388965" y="86405"/>
                  </a:lnTo>
                  <a:lnTo>
                    <a:pt x="392320" y="93395"/>
                  </a:lnTo>
                  <a:lnTo>
                    <a:pt x="392808" y="100224"/>
                  </a:lnTo>
                  <a:lnTo>
                    <a:pt x="390642" y="106583"/>
                  </a:lnTo>
                  <a:lnTo>
                    <a:pt x="386227" y="112342"/>
                  </a:lnTo>
                  <a:lnTo>
                    <a:pt x="380048" y="117530"/>
                  </a:lnTo>
                  <a:lnTo>
                    <a:pt x="372554" y="122249"/>
                  </a:lnTo>
                  <a:lnTo>
                    <a:pt x="364127" y="126610"/>
                  </a:lnTo>
                  <a:lnTo>
                    <a:pt x="355308" y="130751"/>
                  </a:lnTo>
                  <a:lnTo>
                    <a:pt x="345857" y="135347"/>
                  </a:lnTo>
                  <a:lnTo>
                    <a:pt x="333832" y="141920"/>
                  </a:lnTo>
                  <a:lnTo>
                    <a:pt x="315855" y="153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499890" y="1759765"/>
              <a:ext cx="206764" cy="292102"/>
            </a:xfrm>
            <a:custGeom>
              <a:avLst/>
              <a:gdLst/>
              <a:ahLst/>
              <a:cxnLst/>
              <a:rect l="0" t="0" r="0" b="0"/>
              <a:pathLst>
                <a:path w="206764" h="292102">
                  <a:moveTo>
                    <a:pt x="154120" y="40608"/>
                  </a:moveTo>
                  <a:lnTo>
                    <a:pt x="148186" y="31873"/>
                  </a:lnTo>
                  <a:lnTo>
                    <a:pt x="141981" y="24167"/>
                  </a:lnTo>
                  <a:lnTo>
                    <a:pt x="134880" y="16778"/>
                  </a:lnTo>
                  <a:lnTo>
                    <a:pt x="126768" y="10036"/>
                  </a:lnTo>
                  <a:lnTo>
                    <a:pt x="117473" y="4802"/>
                  </a:lnTo>
                  <a:lnTo>
                    <a:pt x="107034" y="1441"/>
                  </a:lnTo>
                  <a:lnTo>
                    <a:pt x="95954" y="0"/>
                  </a:lnTo>
                  <a:lnTo>
                    <a:pt x="85065" y="471"/>
                  </a:lnTo>
                  <a:lnTo>
                    <a:pt x="74823" y="2646"/>
                  </a:lnTo>
                  <a:lnTo>
                    <a:pt x="65322" y="6359"/>
                  </a:lnTo>
                  <a:lnTo>
                    <a:pt x="56481" y="11584"/>
                  </a:lnTo>
                  <a:lnTo>
                    <a:pt x="48169" y="18167"/>
                  </a:lnTo>
                  <a:lnTo>
                    <a:pt x="40416" y="25855"/>
                  </a:lnTo>
                  <a:lnTo>
                    <a:pt x="33422" y="34385"/>
                  </a:lnTo>
                  <a:lnTo>
                    <a:pt x="27229" y="43534"/>
                  </a:lnTo>
                  <a:lnTo>
                    <a:pt x="21747" y="53286"/>
                  </a:lnTo>
                  <a:lnTo>
                    <a:pt x="16829" y="63818"/>
                  </a:lnTo>
                  <a:lnTo>
                    <a:pt x="12339" y="75163"/>
                  </a:lnTo>
                  <a:lnTo>
                    <a:pt x="8323" y="87223"/>
                  </a:lnTo>
                  <a:lnTo>
                    <a:pt x="4998" y="99850"/>
                  </a:lnTo>
                  <a:lnTo>
                    <a:pt x="2432" y="112898"/>
                  </a:lnTo>
                  <a:lnTo>
                    <a:pt x="708" y="126083"/>
                  </a:lnTo>
                  <a:lnTo>
                    <a:pt x="0" y="139009"/>
                  </a:lnTo>
                  <a:lnTo>
                    <a:pt x="304" y="151483"/>
                  </a:lnTo>
                  <a:lnTo>
                    <a:pt x="1474" y="163656"/>
                  </a:lnTo>
                  <a:lnTo>
                    <a:pt x="3323" y="175902"/>
                  </a:lnTo>
                  <a:lnTo>
                    <a:pt x="5678" y="188432"/>
                  </a:lnTo>
                  <a:lnTo>
                    <a:pt x="8564" y="200968"/>
                  </a:lnTo>
                  <a:lnTo>
                    <a:pt x="12179" y="212858"/>
                  </a:lnTo>
                  <a:lnTo>
                    <a:pt x="16578" y="223782"/>
                  </a:lnTo>
                  <a:lnTo>
                    <a:pt x="21837" y="233745"/>
                  </a:lnTo>
                  <a:lnTo>
                    <a:pt x="28124" y="242898"/>
                  </a:lnTo>
                  <a:lnTo>
                    <a:pt x="35426" y="251424"/>
                  </a:lnTo>
                  <a:lnTo>
                    <a:pt x="43432" y="259490"/>
                  </a:lnTo>
                  <a:lnTo>
                    <a:pt x="51644" y="267228"/>
                  </a:lnTo>
                  <a:lnTo>
                    <a:pt x="59762" y="274722"/>
                  </a:lnTo>
                  <a:lnTo>
                    <a:pt x="67838" y="281554"/>
                  </a:lnTo>
                  <a:lnTo>
                    <a:pt x="76172" y="286851"/>
                  </a:lnTo>
                  <a:lnTo>
                    <a:pt x="84929" y="290261"/>
                  </a:lnTo>
                  <a:lnTo>
                    <a:pt x="94115" y="291904"/>
                  </a:lnTo>
                  <a:lnTo>
                    <a:pt x="103667" y="292101"/>
                  </a:lnTo>
                  <a:lnTo>
                    <a:pt x="113500" y="291192"/>
                  </a:lnTo>
                  <a:lnTo>
                    <a:pt x="123375" y="289313"/>
                  </a:lnTo>
                  <a:lnTo>
                    <a:pt x="132926" y="286391"/>
                  </a:lnTo>
                  <a:lnTo>
                    <a:pt x="141976" y="282468"/>
                  </a:lnTo>
                  <a:lnTo>
                    <a:pt x="150527" y="277700"/>
                  </a:lnTo>
                  <a:lnTo>
                    <a:pt x="158657" y="272277"/>
                  </a:lnTo>
                  <a:lnTo>
                    <a:pt x="166455" y="266368"/>
                  </a:lnTo>
                  <a:lnTo>
                    <a:pt x="173900" y="260031"/>
                  </a:lnTo>
                  <a:lnTo>
                    <a:pt x="181686" y="252383"/>
                  </a:lnTo>
                  <a:lnTo>
                    <a:pt x="191615" y="240518"/>
                  </a:lnTo>
                  <a:lnTo>
                    <a:pt x="206763" y="2195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771937" y="1788396"/>
              <a:ext cx="245162" cy="277176"/>
            </a:xfrm>
            <a:custGeom>
              <a:avLst/>
              <a:gdLst/>
              <a:ahLst/>
              <a:cxnLst/>
              <a:rect l="0" t="0" r="0" b="0"/>
              <a:pathLst>
                <a:path w="245162" h="277176">
                  <a:moveTo>
                    <a:pt x="113700" y="1448"/>
                  </a:moveTo>
                  <a:lnTo>
                    <a:pt x="99165" y="1582"/>
                  </a:lnTo>
                  <a:lnTo>
                    <a:pt x="86535" y="2862"/>
                  </a:lnTo>
                  <a:lnTo>
                    <a:pt x="74634" y="5460"/>
                  </a:lnTo>
                  <a:lnTo>
                    <a:pt x="63325" y="9352"/>
                  </a:lnTo>
                  <a:lnTo>
                    <a:pt x="52781" y="14634"/>
                  </a:lnTo>
                  <a:lnTo>
                    <a:pt x="43052" y="21220"/>
                  </a:lnTo>
                  <a:lnTo>
                    <a:pt x="34208" y="28893"/>
                  </a:lnTo>
                  <a:lnTo>
                    <a:pt x="26410" y="37404"/>
                  </a:lnTo>
                  <a:lnTo>
                    <a:pt x="19652" y="46535"/>
                  </a:lnTo>
                  <a:lnTo>
                    <a:pt x="13943" y="56274"/>
                  </a:lnTo>
                  <a:lnTo>
                    <a:pt x="9397" y="66795"/>
                  </a:lnTo>
                  <a:lnTo>
                    <a:pt x="5969" y="78134"/>
                  </a:lnTo>
                  <a:lnTo>
                    <a:pt x="3478" y="90189"/>
                  </a:lnTo>
                  <a:lnTo>
                    <a:pt x="1714" y="102813"/>
                  </a:lnTo>
                  <a:lnTo>
                    <a:pt x="497" y="115857"/>
                  </a:lnTo>
                  <a:lnTo>
                    <a:pt x="0" y="129041"/>
                  </a:lnTo>
                  <a:lnTo>
                    <a:pt x="722" y="141966"/>
                  </a:lnTo>
                  <a:lnTo>
                    <a:pt x="2840" y="154439"/>
                  </a:lnTo>
                  <a:lnTo>
                    <a:pt x="6229" y="166611"/>
                  </a:lnTo>
                  <a:lnTo>
                    <a:pt x="10646" y="178857"/>
                  </a:lnTo>
                  <a:lnTo>
                    <a:pt x="15844" y="191387"/>
                  </a:lnTo>
                  <a:lnTo>
                    <a:pt x="21775" y="203922"/>
                  </a:lnTo>
                  <a:lnTo>
                    <a:pt x="28578" y="215813"/>
                  </a:lnTo>
                  <a:lnTo>
                    <a:pt x="36264" y="226733"/>
                  </a:lnTo>
                  <a:lnTo>
                    <a:pt x="44713" y="236523"/>
                  </a:lnTo>
                  <a:lnTo>
                    <a:pt x="53761" y="245027"/>
                  </a:lnTo>
                  <a:lnTo>
                    <a:pt x="63258" y="252300"/>
                  </a:lnTo>
                  <a:lnTo>
                    <a:pt x="73075" y="258540"/>
                  </a:lnTo>
                  <a:lnTo>
                    <a:pt x="83117" y="263981"/>
                  </a:lnTo>
                  <a:lnTo>
                    <a:pt x="93316" y="268824"/>
                  </a:lnTo>
                  <a:lnTo>
                    <a:pt x="103623" y="272911"/>
                  </a:lnTo>
                  <a:lnTo>
                    <a:pt x="114003" y="275752"/>
                  </a:lnTo>
                  <a:lnTo>
                    <a:pt x="124431" y="277175"/>
                  </a:lnTo>
                  <a:lnTo>
                    <a:pt x="134893" y="277148"/>
                  </a:lnTo>
                  <a:lnTo>
                    <a:pt x="145375" y="275609"/>
                  </a:lnTo>
                  <a:lnTo>
                    <a:pt x="155870" y="272683"/>
                  </a:lnTo>
                  <a:lnTo>
                    <a:pt x="166206" y="268617"/>
                  </a:lnTo>
                  <a:lnTo>
                    <a:pt x="176073" y="263678"/>
                  </a:lnTo>
                  <a:lnTo>
                    <a:pt x="185334" y="258098"/>
                  </a:lnTo>
                  <a:lnTo>
                    <a:pt x="193857" y="251896"/>
                  </a:lnTo>
                  <a:lnTo>
                    <a:pt x="201438" y="244902"/>
                  </a:lnTo>
                  <a:lnTo>
                    <a:pt x="208058" y="237080"/>
                  </a:lnTo>
                  <a:lnTo>
                    <a:pt x="214015" y="228370"/>
                  </a:lnTo>
                  <a:lnTo>
                    <a:pt x="219789" y="218612"/>
                  </a:lnTo>
                  <a:lnTo>
                    <a:pt x="225670" y="207822"/>
                  </a:lnTo>
                  <a:lnTo>
                    <a:pt x="231437" y="196152"/>
                  </a:lnTo>
                  <a:lnTo>
                    <a:pt x="236476" y="183794"/>
                  </a:lnTo>
                  <a:lnTo>
                    <a:pt x="240490" y="170931"/>
                  </a:lnTo>
                  <a:lnTo>
                    <a:pt x="243337" y="157871"/>
                  </a:lnTo>
                  <a:lnTo>
                    <a:pt x="244873" y="145030"/>
                  </a:lnTo>
                  <a:lnTo>
                    <a:pt x="245161" y="132617"/>
                  </a:lnTo>
                  <a:lnTo>
                    <a:pt x="244405" y="120656"/>
                  </a:lnTo>
                  <a:lnTo>
                    <a:pt x="242842" y="109083"/>
                  </a:lnTo>
                  <a:lnTo>
                    <a:pt x="240682" y="97814"/>
                  </a:lnTo>
                  <a:lnTo>
                    <a:pt x="237928" y="86770"/>
                  </a:lnTo>
                  <a:lnTo>
                    <a:pt x="234403" y="75887"/>
                  </a:lnTo>
                  <a:lnTo>
                    <a:pt x="230064" y="65122"/>
                  </a:lnTo>
                  <a:lnTo>
                    <a:pt x="224845" y="54603"/>
                  </a:lnTo>
                  <a:lnTo>
                    <a:pt x="218585" y="44612"/>
                  </a:lnTo>
                  <a:lnTo>
                    <a:pt x="211296" y="35267"/>
                  </a:lnTo>
                  <a:lnTo>
                    <a:pt x="203129" y="26688"/>
                  </a:lnTo>
                  <a:lnTo>
                    <a:pt x="194278" y="19070"/>
                  </a:lnTo>
                  <a:lnTo>
                    <a:pt x="184917" y="12438"/>
                  </a:lnTo>
                  <a:lnTo>
                    <a:pt x="175192" y="6984"/>
                  </a:lnTo>
                  <a:lnTo>
                    <a:pt x="165211" y="3143"/>
                  </a:lnTo>
                  <a:lnTo>
                    <a:pt x="155068" y="1000"/>
                  </a:lnTo>
                  <a:lnTo>
                    <a:pt x="145271" y="191"/>
                  </a:lnTo>
                  <a:lnTo>
                    <a:pt x="135794" y="0"/>
                  </a:lnTo>
                  <a:lnTo>
                    <a:pt x="125800" y="41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1895129" y="2526839"/>
            <a:ext cx="3500586" cy="568873"/>
            <a:chOff x="1895129" y="2526839"/>
            <a:chExt cx="3500586" cy="568873"/>
          </a:xfrm>
        </p:grpSpPr>
        <p:sp>
          <p:nvSpPr>
            <p:cNvPr id="88" name="Freeform 87"/>
            <p:cNvSpPr/>
            <p:nvPr/>
          </p:nvSpPr>
          <p:spPr>
            <a:xfrm>
              <a:off x="1895129" y="2866280"/>
              <a:ext cx="178986" cy="67435"/>
            </a:xfrm>
            <a:custGeom>
              <a:avLst/>
              <a:gdLst/>
              <a:ahLst/>
              <a:cxnLst/>
              <a:rect l="0" t="0" r="0" b="0"/>
              <a:pathLst>
                <a:path w="178986" h="67435">
                  <a:moveTo>
                    <a:pt x="0" y="39585"/>
                  </a:moveTo>
                  <a:lnTo>
                    <a:pt x="5868" y="45452"/>
                  </a:lnTo>
                  <a:lnTo>
                    <a:pt x="11432" y="51017"/>
                  </a:lnTo>
                  <a:lnTo>
                    <a:pt x="17231" y="56798"/>
                  </a:lnTo>
                  <a:lnTo>
                    <a:pt x="23312" y="62187"/>
                  </a:lnTo>
                  <a:lnTo>
                    <a:pt x="29642" y="65924"/>
                  </a:lnTo>
                  <a:lnTo>
                    <a:pt x="36165" y="67434"/>
                  </a:lnTo>
                  <a:lnTo>
                    <a:pt x="42668" y="66635"/>
                  </a:lnTo>
                  <a:lnTo>
                    <a:pt x="48803" y="63584"/>
                  </a:lnTo>
                  <a:lnTo>
                    <a:pt x="54412" y="58564"/>
                  </a:lnTo>
                  <a:lnTo>
                    <a:pt x="59669" y="51975"/>
                  </a:lnTo>
                  <a:lnTo>
                    <a:pt x="64965" y="44205"/>
                  </a:lnTo>
                  <a:lnTo>
                    <a:pt x="70536" y="35591"/>
                  </a:lnTo>
                  <a:lnTo>
                    <a:pt x="76602" y="26711"/>
                  </a:lnTo>
                  <a:lnTo>
                    <a:pt x="83439" y="18364"/>
                  </a:lnTo>
                  <a:lnTo>
                    <a:pt x="91114" y="10953"/>
                  </a:lnTo>
                  <a:lnTo>
                    <a:pt x="99370" y="4996"/>
                  </a:lnTo>
                  <a:lnTo>
                    <a:pt x="107751" y="1276"/>
                  </a:lnTo>
                  <a:lnTo>
                    <a:pt x="115978" y="0"/>
                  </a:lnTo>
                  <a:lnTo>
                    <a:pt x="123957" y="906"/>
                  </a:lnTo>
                  <a:lnTo>
                    <a:pt x="131694" y="3557"/>
                  </a:lnTo>
                  <a:lnTo>
                    <a:pt x="139226" y="7523"/>
                  </a:lnTo>
                  <a:lnTo>
                    <a:pt x="146437" y="12605"/>
                  </a:lnTo>
                  <a:lnTo>
                    <a:pt x="153060" y="18831"/>
                  </a:lnTo>
                  <a:lnTo>
                    <a:pt x="158994" y="26111"/>
                  </a:lnTo>
                  <a:lnTo>
                    <a:pt x="164148" y="33807"/>
                  </a:lnTo>
                  <a:lnTo>
                    <a:pt x="168864" y="41566"/>
                  </a:lnTo>
                  <a:lnTo>
                    <a:pt x="173554" y="50066"/>
                  </a:lnTo>
                  <a:lnTo>
                    <a:pt x="178985" y="60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191668" y="2787813"/>
              <a:ext cx="232467" cy="307899"/>
            </a:xfrm>
            <a:custGeom>
              <a:avLst/>
              <a:gdLst/>
              <a:ahLst/>
              <a:cxnLst/>
              <a:rect l="0" t="0" r="0" b="0"/>
              <a:pathLst>
                <a:path w="232467" h="307899">
                  <a:moveTo>
                    <a:pt x="103544" y="2238"/>
                  </a:moveTo>
                  <a:lnTo>
                    <a:pt x="94743" y="5239"/>
                  </a:lnTo>
                  <a:lnTo>
                    <a:pt x="86396" y="8662"/>
                  </a:lnTo>
                  <a:lnTo>
                    <a:pt x="77701" y="12862"/>
                  </a:lnTo>
                  <a:lnTo>
                    <a:pt x="68754" y="17935"/>
                  </a:lnTo>
                  <a:lnTo>
                    <a:pt x="59907" y="24065"/>
                  </a:lnTo>
                  <a:lnTo>
                    <a:pt x="51373" y="31249"/>
                  </a:lnTo>
                  <a:lnTo>
                    <a:pt x="43357" y="39336"/>
                  </a:lnTo>
                  <a:lnTo>
                    <a:pt x="36128" y="48131"/>
                  </a:lnTo>
                  <a:lnTo>
                    <a:pt x="29751" y="57451"/>
                  </a:lnTo>
                  <a:lnTo>
                    <a:pt x="24131" y="67148"/>
                  </a:lnTo>
                  <a:lnTo>
                    <a:pt x="19114" y="77109"/>
                  </a:lnTo>
                  <a:lnTo>
                    <a:pt x="14555" y="87263"/>
                  </a:lnTo>
                  <a:lnTo>
                    <a:pt x="10491" y="97877"/>
                  </a:lnTo>
                  <a:lnTo>
                    <a:pt x="7133" y="109528"/>
                  </a:lnTo>
                  <a:lnTo>
                    <a:pt x="4539" y="122446"/>
                  </a:lnTo>
                  <a:lnTo>
                    <a:pt x="2627" y="136547"/>
                  </a:lnTo>
                  <a:lnTo>
                    <a:pt x="1261" y="151616"/>
                  </a:lnTo>
                  <a:lnTo>
                    <a:pt x="314" y="167408"/>
                  </a:lnTo>
                  <a:lnTo>
                    <a:pt x="0" y="183231"/>
                  </a:lnTo>
                  <a:lnTo>
                    <a:pt x="845" y="198008"/>
                  </a:lnTo>
                  <a:lnTo>
                    <a:pt x="3045" y="211235"/>
                  </a:lnTo>
                  <a:lnTo>
                    <a:pt x="6489" y="222926"/>
                  </a:lnTo>
                  <a:lnTo>
                    <a:pt x="10943" y="233329"/>
                  </a:lnTo>
                  <a:lnTo>
                    <a:pt x="16162" y="242741"/>
                  </a:lnTo>
                  <a:lnTo>
                    <a:pt x="21936" y="251591"/>
                  </a:lnTo>
                  <a:lnTo>
                    <a:pt x="28103" y="260397"/>
                  </a:lnTo>
                  <a:lnTo>
                    <a:pt x="34548" y="269435"/>
                  </a:lnTo>
                  <a:lnTo>
                    <a:pt x="41348" y="278458"/>
                  </a:lnTo>
                  <a:lnTo>
                    <a:pt x="48752" y="286830"/>
                  </a:lnTo>
                  <a:lnTo>
                    <a:pt x="56848" y="294227"/>
                  </a:lnTo>
                  <a:lnTo>
                    <a:pt x="65573" y="300326"/>
                  </a:lnTo>
                  <a:lnTo>
                    <a:pt x="74809" y="304667"/>
                  </a:lnTo>
                  <a:lnTo>
                    <a:pt x="84436" y="307169"/>
                  </a:lnTo>
                  <a:lnTo>
                    <a:pt x="94511" y="307898"/>
                  </a:lnTo>
                  <a:lnTo>
                    <a:pt x="105259" y="306882"/>
                  </a:lnTo>
                  <a:lnTo>
                    <a:pt x="116740" y="304314"/>
                  </a:lnTo>
                  <a:lnTo>
                    <a:pt x="128552" y="300492"/>
                  </a:lnTo>
                  <a:lnTo>
                    <a:pt x="139948" y="295718"/>
                  </a:lnTo>
                  <a:lnTo>
                    <a:pt x="150532" y="290249"/>
                  </a:lnTo>
                  <a:lnTo>
                    <a:pt x="160096" y="284121"/>
                  </a:lnTo>
                  <a:lnTo>
                    <a:pt x="168448" y="277177"/>
                  </a:lnTo>
                  <a:lnTo>
                    <a:pt x="175622" y="269398"/>
                  </a:lnTo>
                  <a:lnTo>
                    <a:pt x="181967" y="261055"/>
                  </a:lnTo>
                  <a:lnTo>
                    <a:pt x="188011" y="252610"/>
                  </a:lnTo>
                  <a:lnTo>
                    <a:pt x="194081" y="244327"/>
                  </a:lnTo>
                  <a:lnTo>
                    <a:pt x="200145" y="235969"/>
                  </a:lnTo>
                  <a:lnTo>
                    <a:pt x="205917" y="226911"/>
                  </a:lnTo>
                  <a:lnTo>
                    <a:pt x="211246" y="216857"/>
                  </a:lnTo>
                  <a:lnTo>
                    <a:pt x="216129" y="205984"/>
                  </a:lnTo>
                  <a:lnTo>
                    <a:pt x="220635" y="194761"/>
                  </a:lnTo>
                  <a:lnTo>
                    <a:pt x="224840" y="183500"/>
                  </a:lnTo>
                  <a:lnTo>
                    <a:pt x="228494" y="172176"/>
                  </a:lnTo>
                  <a:lnTo>
                    <a:pt x="231043" y="160515"/>
                  </a:lnTo>
                  <a:lnTo>
                    <a:pt x="232279" y="148371"/>
                  </a:lnTo>
                  <a:lnTo>
                    <a:pt x="232466" y="135588"/>
                  </a:lnTo>
                  <a:lnTo>
                    <a:pt x="232135" y="121936"/>
                  </a:lnTo>
                  <a:lnTo>
                    <a:pt x="231647" y="107384"/>
                  </a:lnTo>
                  <a:lnTo>
                    <a:pt x="230847" y="92373"/>
                  </a:lnTo>
                  <a:lnTo>
                    <a:pt x="229179" y="77683"/>
                  </a:lnTo>
                  <a:lnTo>
                    <a:pt x="226391" y="63737"/>
                  </a:lnTo>
                  <a:lnTo>
                    <a:pt x="222535" y="50764"/>
                  </a:lnTo>
                  <a:lnTo>
                    <a:pt x="217797" y="38971"/>
                  </a:lnTo>
                  <a:lnTo>
                    <a:pt x="212376" y="28346"/>
                  </a:lnTo>
                  <a:lnTo>
                    <a:pt x="206124" y="19042"/>
                  </a:lnTo>
                  <a:lnTo>
                    <a:pt x="198572" y="11454"/>
                  </a:lnTo>
                  <a:lnTo>
                    <a:pt x="189570" y="5653"/>
                  </a:lnTo>
                  <a:lnTo>
                    <a:pt x="179424" y="1738"/>
                  </a:lnTo>
                  <a:lnTo>
                    <a:pt x="168696" y="0"/>
                  </a:lnTo>
                  <a:lnTo>
                    <a:pt x="157787" y="378"/>
                  </a:lnTo>
                  <a:lnTo>
                    <a:pt x="147142" y="2238"/>
                  </a:lnTo>
                  <a:lnTo>
                    <a:pt x="136191" y="4733"/>
                  </a:lnTo>
                  <a:lnTo>
                    <a:pt x="122860" y="8081"/>
                  </a:lnTo>
                  <a:lnTo>
                    <a:pt x="103544" y="12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522231" y="2947979"/>
              <a:ext cx="15137" cy="105286"/>
            </a:xfrm>
            <a:custGeom>
              <a:avLst/>
              <a:gdLst/>
              <a:ahLst/>
              <a:cxnLst/>
              <a:rect l="0" t="0" r="0" b="0"/>
              <a:pathLst>
                <a:path w="15137" h="105286">
                  <a:moveTo>
                    <a:pt x="4608" y="0"/>
                  </a:moveTo>
                  <a:lnTo>
                    <a:pt x="1808" y="8868"/>
                  </a:lnTo>
                  <a:lnTo>
                    <a:pt x="307" y="17855"/>
                  </a:lnTo>
                  <a:lnTo>
                    <a:pt x="0" y="27846"/>
                  </a:lnTo>
                  <a:lnTo>
                    <a:pt x="679" y="38654"/>
                  </a:lnTo>
                  <a:lnTo>
                    <a:pt x="2147" y="49817"/>
                  </a:lnTo>
                  <a:lnTo>
                    <a:pt x="4212" y="61008"/>
                  </a:lnTo>
                  <a:lnTo>
                    <a:pt x="6558" y="71640"/>
                  </a:lnTo>
                  <a:lnTo>
                    <a:pt x="8987" y="81835"/>
                  </a:lnTo>
                  <a:lnTo>
                    <a:pt x="11706" y="92483"/>
                  </a:lnTo>
                  <a:lnTo>
                    <a:pt x="15136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526839" y="282163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611067" y="2716352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5" y="39084"/>
                  </a:lnTo>
                  <a:lnTo>
                    <a:pt x="3509" y="51085"/>
                  </a:lnTo>
                  <a:lnTo>
                    <a:pt x="4529" y="64222"/>
                  </a:lnTo>
                  <a:lnTo>
                    <a:pt x="4698" y="78954"/>
                  </a:lnTo>
                  <a:lnTo>
                    <a:pt x="4316" y="94755"/>
                  </a:lnTo>
                  <a:lnTo>
                    <a:pt x="4127" y="110442"/>
                  </a:lnTo>
                  <a:lnTo>
                    <a:pt x="4552" y="125333"/>
                  </a:lnTo>
                  <a:lnTo>
                    <a:pt x="5518" y="139583"/>
                  </a:lnTo>
                  <a:lnTo>
                    <a:pt x="6637" y="153897"/>
                  </a:lnTo>
                  <a:lnTo>
                    <a:pt x="7658" y="168706"/>
                  </a:lnTo>
                  <a:lnTo>
                    <a:pt x="8649" y="183957"/>
                  </a:lnTo>
                  <a:lnTo>
                    <a:pt x="9913" y="199288"/>
                  </a:lnTo>
                  <a:lnTo>
                    <a:pt x="11612" y="214458"/>
                  </a:lnTo>
                  <a:lnTo>
                    <a:pt x="13753" y="229223"/>
                  </a:lnTo>
                  <a:lnTo>
                    <a:pt x="16267" y="243284"/>
                  </a:lnTo>
                  <a:lnTo>
                    <a:pt x="19069" y="256552"/>
                  </a:lnTo>
                  <a:lnTo>
                    <a:pt x="21928" y="269233"/>
                  </a:lnTo>
                  <a:lnTo>
                    <a:pt x="24763" y="283282"/>
                  </a:lnTo>
                  <a:lnTo>
                    <a:pt x="27821" y="303291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904615" y="2875409"/>
              <a:ext cx="180235" cy="132499"/>
            </a:xfrm>
            <a:custGeom>
              <a:avLst/>
              <a:gdLst/>
              <a:ahLst/>
              <a:cxnLst/>
              <a:rect l="0" t="0" r="0" b="0"/>
              <a:pathLst>
                <a:path w="180235" h="132499">
                  <a:moveTo>
                    <a:pt x="85478" y="51513"/>
                  </a:moveTo>
                  <a:lnTo>
                    <a:pt x="82477" y="42779"/>
                  </a:lnTo>
                  <a:lnTo>
                    <a:pt x="79055" y="35072"/>
                  </a:lnTo>
                  <a:lnTo>
                    <a:pt x="74854" y="27674"/>
                  </a:lnTo>
                  <a:lnTo>
                    <a:pt x="69781" y="20586"/>
                  </a:lnTo>
                  <a:lnTo>
                    <a:pt x="63651" y="14056"/>
                  </a:lnTo>
                  <a:lnTo>
                    <a:pt x="56472" y="8198"/>
                  </a:lnTo>
                  <a:lnTo>
                    <a:pt x="48558" y="3451"/>
                  </a:lnTo>
                  <a:lnTo>
                    <a:pt x="40412" y="626"/>
                  </a:lnTo>
                  <a:lnTo>
                    <a:pt x="32349" y="0"/>
                  </a:lnTo>
                  <a:lnTo>
                    <a:pt x="24650" y="1700"/>
                  </a:lnTo>
                  <a:lnTo>
                    <a:pt x="17634" y="5957"/>
                  </a:lnTo>
                  <a:lnTo>
                    <a:pt x="11408" y="12637"/>
                  </a:lnTo>
                  <a:lnTo>
                    <a:pt x="6228" y="21341"/>
                  </a:lnTo>
                  <a:lnTo>
                    <a:pt x="2572" y="31608"/>
                  </a:lnTo>
                  <a:lnTo>
                    <a:pt x="557" y="43021"/>
                  </a:lnTo>
                  <a:lnTo>
                    <a:pt x="0" y="55087"/>
                  </a:lnTo>
                  <a:lnTo>
                    <a:pt x="605" y="67252"/>
                  </a:lnTo>
                  <a:lnTo>
                    <a:pt x="2087" y="79202"/>
                  </a:lnTo>
                  <a:lnTo>
                    <a:pt x="4368" y="90682"/>
                  </a:lnTo>
                  <a:lnTo>
                    <a:pt x="7568" y="101399"/>
                  </a:lnTo>
                  <a:lnTo>
                    <a:pt x="11685" y="111262"/>
                  </a:lnTo>
                  <a:lnTo>
                    <a:pt x="16755" y="119869"/>
                  </a:lnTo>
                  <a:lnTo>
                    <a:pt x="22914" y="126448"/>
                  </a:lnTo>
                  <a:lnTo>
                    <a:pt x="30129" y="130747"/>
                  </a:lnTo>
                  <a:lnTo>
                    <a:pt x="38077" y="132498"/>
                  </a:lnTo>
                  <a:lnTo>
                    <a:pt x="46250" y="131179"/>
                  </a:lnTo>
                  <a:lnTo>
                    <a:pt x="54333" y="126808"/>
                  </a:lnTo>
                  <a:lnTo>
                    <a:pt x="62046" y="119823"/>
                  </a:lnTo>
                  <a:lnTo>
                    <a:pt x="69073" y="110792"/>
                  </a:lnTo>
                  <a:lnTo>
                    <a:pt x="75310" y="100244"/>
                  </a:lnTo>
                  <a:lnTo>
                    <a:pt x="80667" y="88606"/>
                  </a:lnTo>
                  <a:lnTo>
                    <a:pt x="84975" y="76206"/>
                  </a:lnTo>
                  <a:lnTo>
                    <a:pt x="88243" y="63361"/>
                  </a:lnTo>
                  <a:lnTo>
                    <a:pt x="90558" y="53156"/>
                  </a:lnTo>
                  <a:lnTo>
                    <a:pt x="92608" y="49110"/>
                  </a:lnTo>
                  <a:lnTo>
                    <a:pt x="95494" y="49739"/>
                  </a:lnTo>
                  <a:lnTo>
                    <a:pt x="99432" y="53136"/>
                  </a:lnTo>
                  <a:lnTo>
                    <a:pt x="104269" y="58079"/>
                  </a:lnTo>
                  <a:lnTo>
                    <a:pt x="110110" y="63554"/>
                  </a:lnTo>
                  <a:lnTo>
                    <a:pt x="117380" y="68566"/>
                  </a:lnTo>
                  <a:lnTo>
                    <a:pt x="126181" y="72641"/>
                  </a:lnTo>
                  <a:lnTo>
                    <a:pt x="135921" y="75348"/>
                  </a:lnTo>
                  <a:lnTo>
                    <a:pt x="146549" y="76147"/>
                  </a:lnTo>
                  <a:lnTo>
                    <a:pt x="160116" y="72865"/>
                  </a:lnTo>
                  <a:lnTo>
                    <a:pt x="180234" y="62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077400" y="2828357"/>
              <a:ext cx="102207" cy="108693"/>
            </a:xfrm>
            <a:custGeom>
              <a:avLst/>
              <a:gdLst/>
              <a:ahLst/>
              <a:cxnLst/>
              <a:rect l="0" t="0" r="0" b="0"/>
              <a:pathLst>
                <a:path w="102207" h="108693">
                  <a:moveTo>
                    <a:pt x="7449" y="66979"/>
                  </a:moveTo>
                  <a:lnTo>
                    <a:pt x="7516" y="78647"/>
                  </a:lnTo>
                  <a:lnTo>
                    <a:pt x="8157" y="89136"/>
                  </a:lnTo>
                  <a:lnTo>
                    <a:pt x="9425" y="99364"/>
                  </a:lnTo>
                  <a:lnTo>
                    <a:pt x="10237" y="106907"/>
                  </a:lnTo>
                  <a:lnTo>
                    <a:pt x="9460" y="108692"/>
                  </a:lnTo>
                  <a:lnTo>
                    <a:pt x="7654" y="105949"/>
                  </a:lnTo>
                  <a:lnTo>
                    <a:pt x="5422" y="100143"/>
                  </a:lnTo>
                  <a:lnTo>
                    <a:pt x="3293" y="92062"/>
                  </a:lnTo>
                  <a:lnTo>
                    <a:pt x="1531" y="82263"/>
                  </a:lnTo>
                  <a:lnTo>
                    <a:pt x="346" y="71358"/>
                  </a:lnTo>
                  <a:lnTo>
                    <a:pt x="0" y="60009"/>
                  </a:lnTo>
                  <a:lnTo>
                    <a:pt x="550" y="48625"/>
                  </a:lnTo>
                  <a:lnTo>
                    <a:pt x="2055" y="37532"/>
                  </a:lnTo>
                  <a:lnTo>
                    <a:pt x="4659" y="27079"/>
                  </a:lnTo>
                  <a:lnTo>
                    <a:pt x="8341" y="17399"/>
                  </a:lnTo>
                  <a:lnTo>
                    <a:pt x="13100" y="9085"/>
                  </a:lnTo>
                  <a:lnTo>
                    <a:pt x="19043" y="3235"/>
                  </a:lnTo>
                  <a:lnTo>
                    <a:pt x="26106" y="235"/>
                  </a:lnTo>
                  <a:lnTo>
                    <a:pt x="33780" y="0"/>
                  </a:lnTo>
                  <a:lnTo>
                    <a:pt x="41236" y="2342"/>
                  </a:lnTo>
                  <a:lnTo>
                    <a:pt x="48028" y="6875"/>
                  </a:lnTo>
                  <a:lnTo>
                    <a:pt x="54230" y="12965"/>
                  </a:lnTo>
                  <a:lnTo>
                    <a:pt x="60236" y="19866"/>
                  </a:lnTo>
                  <a:lnTo>
                    <a:pt x="66310" y="27093"/>
                  </a:lnTo>
                  <a:lnTo>
                    <a:pt x="72390" y="34567"/>
                  </a:lnTo>
                  <a:lnTo>
                    <a:pt x="78181" y="42496"/>
                  </a:lnTo>
                  <a:lnTo>
                    <a:pt x="83520" y="50971"/>
                  </a:lnTo>
                  <a:lnTo>
                    <a:pt x="88258" y="59691"/>
                  </a:lnTo>
                  <a:lnTo>
                    <a:pt x="92641" y="69002"/>
                  </a:lnTo>
                  <a:lnTo>
                    <a:pt x="97051" y="80840"/>
                  </a:lnTo>
                  <a:lnTo>
                    <a:pt x="102206" y="985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236741" y="2625674"/>
              <a:ext cx="132379" cy="331117"/>
            </a:xfrm>
            <a:custGeom>
              <a:avLst/>
              <a:gdLst/>
              <a:ahLst/>
              <a:cxnLst/>
              <a:rect l="0" t="0" r="0" b="0"/>
              <a:pathLst>
                <a:path w="132379" h="331117">
                  <a:moveTo>
                    <a:pt x="79735" y="217020"/>
                  </a:moveTo>
                  <a:lnTo>
                    <a:pt x="73801" y="211219"/>
                  </a:lnTo>
                  <a:lnTo>
                    <a:pt x="67596" y="206295"/>
                  </a:lnTo>
                  <a:lnTo>
                    <a:pt x="60505" y="201806"/>
                  </a:lnTo>
                  <a:lnTo>
                    <a:pt x="52738" y="198104"/>
                  </a:lnTo>
                  <a:lnTo>
                    <a:pt x="44740" y="196035"/>
                  </a:lnTo>
                  <a:lnTo>
                    <a:pt x="36803" y="195938"/>
                  </a:lnTo>
                  <a:lnTo>
                    <a:pt x="29201" y="197835"/>
                  </a:lnTo>
                  <a:lnTo>
                    <a:pt x="22256" y="201697"/>
                  </a:lnTo>
                  <a:lnTo>
                    <a:pt x="16077" y="207301"/>
                  </a:lnTo>
                  <a:lnTo>
                    <a:pt x="10761" y="214469"/>
                  </a:lnTo>
                  <a:lnTo>
                    <a:pt x="6480" y="223167"/>
                  </a:lnTo>
                  <a:lnTo>
                    <a:pt x="3234" y="233229"/>
                  </a:lnTo>
                  <a:lnTo>
                    <a:pt x="1035" y="244238"/>
                  </a:lnTo>
                  <a:lnTo>
                    <a:pt x="0" y="255618"/>
                  </a:lnTo>
                  <a:lnTo>
                    <a:pt x="85" y="267006"/>
                  </a:lnTo>
                  <a:lnTo>
                    <a:pt x="1276" y="278092"/>
                  </a:lnTo>
                  <a:lnTo>
                    <a:pt x="3671" y="288536"/>
                  </a:lnTo>
                  <a:lnTo>
                    <a:pt x="7211" y="298222"/>
                  </a:lnTo>
                  <a:lnTo>
                    <a:pt x="11877" y="307048"/>
                  </a:lnTo>
                  <a:lnTo>
                    <a:pt x="17757" y="314838"/>
                  </a:lnTo>
                  <a:lnTo>
                    <a:pt x="24782" y="321586"/>
                  </a:lnTo>
                  <a:lnTo>
                    <a:pt x="32600" y="326949"/>
                  </a:lnTo>
                  <a:lnTo>
                    <a:pt x="40686" y="330197"/>
                  </a:lnTo>
                  <a:lnTo>
                    <a:pt x="48714" y="331116"/>
                  </a:lnTo>
                  <a:lnTo>
                    <a:pt x="56561" y="329783"/>
                  </a:lnTo>
                  <a:lnTo>
                    <a:pt x="64209" y="326306"/>
                  </a:lnTo>
                  <a:lnTo>
                    <a:pt x="71682" y="320967"/>
                  </a:lnTo>
                  <a:lnTo>
                    <a:pt x="78852" y="314148"/>
                  </a:lnTo>
                  <a:lnTo>
                    <a:pt x="85449" y="306216"/>
                  </a:lnTo>
                  <a:lnTo>
                    <a:pt x="91370" y="297481"/>
                  </a:lnTo>
                  <a:lnTo>
                    <a:pt x="96669" y="288179"/>
                  </a:lnTo>
                  <a:lnTo>
                    <a:pt x="101463" y="278483"/>
                  </a:lnTo>
                  <a:lnTo>
                    <a:pt x="105870" y="268512"/>
                  </a:lnTo>
                  <a:lnTo>
                    <a:pt x="109831" y="258189"/>
                  </a:lnTo>
                  <a:lnTo>
                    <a:pt x="113118" y="247266"/>
                  </a:lnTo>
                  <a:lnTo>
                    <a:pt x="115665" y="235645"/>
                  </a:lnTo>
                  <a:lnTo>
                    <a:pt x="117545" y="223060"/>
                  </a:lnTo>
                  <a:lnTo>
                    <a:pt x="118890" y="209014"/>
                  </a:lnTo>
                  <a:lnTo>
                    <a:pt x="119832" y="193379"/>
                  </a:lnTo>
                  <a:lnTo>
                    <a:pt x="120482" y="176488"/>
                  </a:lnTo>
                  <a:lnTo>
                    <a:pt x="120927" y="158933"/>
                  </a:lnTo>
                  <a:lnTo>
                    <a:pt x="121225" y="141131"/>
                  </a:lnTo>
                  <a:lnTo>
                    <a:pt x="121256" y="123451"/>
                  </a:lnTo>
                  <a:lnTo>
                    <a:pt x="120745" y="106281"/>
                  </a:lnTo>
                  <a:lnTo>
                    <a:pt x="119584" y="89778"/>
                  </a:lnTo>
                  <a:lnTo>
                    <a:pt x="117821" y="74069"/>
                  </a:lnTo>
                  <a:lnTo>
                    <a:pt x="115565" y="59352"/>
                  </a:lnTo>
                  <a:lnTo>
                    <a:pt x="112932" y="45639"/>
                  </a:lnTo>
                  <a:lnTo>
                    <a:pt x="109859" y="32952"/>
                  </a:lnTo>
                  <a:lnTo>
                    <a:pt x="106119" y="21416"/>
                  </a:lnTo>
                  <a:lnTo>
                    <a:pt x="101639" y="11029"/>
                  </a:lnTo>
                  <a:lnTo>
                    <a:pt x="96475" y="3152"/>
                  </a:lnTo>
                  <a:lnTo>
                    <a:pt x="91408" y="0"/>
                  </a:lnTo>
                  <a:lnTo>
                    <a:pt x="87546" y="1629"/>
                  </a:lnTo>
                  <a:lnTo>
                    <a:pt x="84900" y="7030"/>
                  </a:lnTo>
                  <a:lnTo>
                    <a:pt x="83145" y="15163"/>
                  </a:lnTo>
                  <a:lnTo>
                    <a:pt x="81989" y="25365"/>
                  </a:lnTo>
                  <a:lnTo>
                    <a:pt x="81227" y="37346"/>
                  </a:lnTo>
                  <a:lnTo>
                    <a:pt x="80729" y="50808"/>
                  </a:lnTo>
                  <a:lnTo>
                    <a:pt x="80570" y="65106"/>
                  </a:lnTo>
                  <a:lnTo>
                    <a:pt x="80998" y="79326"/>
                  </a:lnTo>
                  <a:lnTo>
                    <a:pt x="82105" y="92971"/>
                  </a:lnTo>
                  <a:lnTo>
                    <a:pt x="83833" y="106084"/>
                  </a:lnTo>
                  <a:lnTo>
                    <a:pt x="86065" y="119037"/>
                  </a:lnTo>
                  <a:lnTo>
                    <a:pt x="88678" y="132083"/>
                  </a:lnTo>
                  <a:lnTo>
                    <a:pt x="91568" y="145152"/>
                  </a:lnTo>
                  <a:lnTo>
                    <a:pt x="94653" y="157941"/>
                  </a:lnTo>
                  <a:lnTo>
                    <a:pt x="97875" y="170294"/>
                  </a:lnTo>
                  <a:lnTo>
                    <a:pt x="101190" y="182372"/>
                  </a:lnTo>
                  <a:lnTo>
                    <a:pt x="104568" y="194549"/>
                  </a:lnTo>
                  <a:lnTo>
                    <a:pt x="107989" y="207024"/>
                  </a:lnTo>
                  <a:lnTo>
                    <a:pt x="111480" y="219426"/>
                  </a:lnTo>
                  <a:lnTo>
                    <a:pt x="115562" y="232220"/>
                  </a:lnTo>
                  <a:lnTo>
                    <a:pt x="121707" y="247653"/>
                  </a:lnTo>
                  <a:lnTo>
                    <a:pt x="132378" y="2696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600746" y="2759739"/>
              <a:ext cx="94757" cy="146127"/>
            </a:xfrm>
            <a:custGeom>
              <a:avLst/>
              <a:gdLst/>
              <a:ahLst/>
              <a:cxnLst/>
              <a:rect l="0" t="0" r="0" b="0"/>
              <a:pathLst>
                <a:path w="94757" h="146127">
                  <a:moveTo>
                    <a:pt x="0" y="51369"/>
                  </a:moveTo>
                  <a:lnTo>
                    <a:pt x="0" y="63104"/>
                  </a:lnTo>
                  <a:lnTo>
                    <a:pt x="0" y="74233"/>
                  </a:lnTo>
                  <a:lnTo>
                    <a:pt x="4" y="85827"/>
                  </a:lnTo>
                  <a:lnTo>
                    <a:pt x="177" y="97815"/>
                  </a:lnTo>
                  <a:lnTo>
                    <a:pt x="825" y="109827"/>
                  </a:lnTo>
                  <a:lnTo>
                    <a:pt x="2081" y="121561"/>
                  </a:lnTo>
                  <a:lnTo>
                    <a:pt x="3990" y="130529"/>
                  </a:lnTo>
                  <a:lnTo>
                    <a:pt x="6119" y="133450"/>
                  </a:lnTo>
                  <a:lnTo>
                    <a:pt x="7724" y="130895"/>
                  </a:lnTo>
                  <a:lnTo>
                    <a:pt x="8766" y="124435"/>
                  </a:lnTo>
                  <a:lnTo>
                    <a:pt x="9415" y="115206"/>
                  </a:lnTo>
                  <a:lnTo>
                    <a:pt x="9819" y="103796"/>
                  </a:lnTo>
                  <a:lnTo>
                    <a:pt x="10072" y="90670"/>
                  </a:lnTo>
                  <a:lnTo>
                    <a:pt x="10233" y="76408"/>
                  </a:lnTo>
                  <a:lnTo>
                    <a:pt x="10335" y="61667"/>
                  </a:lnTo>
                  <a:lnTo>
                    <a:pt x="10420" y="46872"/>
                  </a:lnTo>
                  <a:lnTo>
                    <a:pt x="11154" y="32850"/>
                  </a:lnTo>
                  <a:lnTo>
                    <a:pt x="13776" y="20875"/>
                  </a:lnTo>
                  <a:lnTo>
                    <a:pt x="18798" y="11465"/>
                  </a:lnTo>
                  <a:lnTo>
                    <a:pt x="25767" y="4793"/>
                  </a:lnTo>
                  <a:lnTo>
                    <a:pt x="33665" y="1040"/>
                  </a:lnTo>
                  <a:lnTo>
                    <a:pt x="41783" y="0"/>
                  </a:lnTo>
                  <a:lnTo>
                    <a:pt x="49636" y="1366"/>
                  </a:lnTo>
                  <a:lnTo>
                    <a:pt x="56815" y="4924"/>
                  </a:lnTo>
                  <a:lnTo>
                    <a:pt x="63188" y="10345"/>
                  </a:lnTo>
                  <a:lnTo>
                    <a:pt x="68819" y="17233"/>
                  </a:lnTo>
                  <a:lnTo>
                    <a:pt x="73851" y="25217"/>
                  </a:lnTo>
                  <a:lnTo>
                    <a:pt x="78424" y="33996"/>
                  </a:lnTo>
                  <a:lnTo>
                    <a:pt x="82498" y="43499"/>
                  </a:lnTo>
                  <a:lnTo>
                    <a:pt x="85865" y="53862"/>
                  </a:lnTo>
                  <a:lnTo>
                    <a:pt x="88464" y="65090"/>
                  </a:lnTo>
                  <a:lnTo>
                    <a:pt x="90383" y="77033"/>
                  </a:lnTo>
                  <a:lnTo>
                    <a:pt x="91963" y="90951"/>
                  </a:lnTo>
                  <a:lnTo>
                    <a:pt x="93341" y="111419"/>
                  </a:lnTo>
                  <a:lnTo>
                    <a:pt x="94756" y="1461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752617" y="2763574"/>
              <a:ext cx="132399" cy="131046"/>
            </a:xfrm>
            <a:custGeom>
              <a:avLst/>
              <a:gdLst/>
              <a:ahLst/>
              <a:cxnLst/>
              <a:rect l="0" t="0" r="0" b="0"/>
              <a:pathLst>
                <a:path w="132399" h="131046">
                  <a:moveTo>
                    <a:pt x="58699" y="79120"/>
                  </a:moveTo>
                  <a:lnTo>
                    <a:pt x="61633" y="70318"/>
                  </a:lnTo>
                  <a:lnTo>
                    <a:pt x="64415" y="61972"/>
                  </a:lnTo>
                  <a:lnTo>
                    <a:pt x="67301" y="53273"/>
                  </a:lnTo>
                  <a:lnTo>
                    <a:pt x="69823" y="44152"/>
                  </a:lnTo>
                  <a:lnTo>
                    <a:pt x="71043" y="34657"/>
                  </a:lnTo>
                  <a:lnTo>
                    <a:pt x="70542" y="24884"/>
                  </a:lnTo>
                  <a:lnTo>
                    <a:pt x="68231" y="15561"/>
                  </a:lnTo>
                  <a:lnTo>
                    <a:pt x="64084" y="7980"/>
                  </a:lnTo>
                  <a:lnTo>
                    <a:pt x="58296" y="2716"/>
                  </a:lnTo>
                  <a:lnTo>
                    <a:pt x="51343" y="0"/>
                  </a:lnTo>
                  <a:lnTo>
                    <a:pt x="43854" y="65"/>
                  </a:lnTo>
                  <a:lnTo>
                    <a:pt x="36238" y="2746"/>
                  </a:lnTo>
                  <a:lnTo>
                    <a:pt x="28841" y="7765"/>
                  </a:lnTo>
                  <a:lnTo>
                    <a:pt x="22028" y="14929"/>
                  </a:lnTo>
                  <a:lnTo>
                    <a:pt x="15934" y="23924"/>
                  </a:lnTo>
                  <a:lnTo>
                    <a:pt x="10673" y="34366"/>
                  </a:lnTo>
                  <a:lnTo>
                    <a:pt x="6430" y="45889"/>
                  </a:lnTo>
                  <a:lnTo>
                    <a:pt x="3207" y="58188"/>
                  </a:lnTo>
                  <a:lnTo>
                    <a:pt x="1024" y="70868"/>
                  </a:lnTo>
                  <a:lnTo>
                    <a:pt x="0" y="83453"/>
                  </a:lnTo>
                  <a:lnTo>
                    <a:pt x="100" y="95681"/>
                  </a:lnTo>
                  <a:lnTo>
                    <a:pt x="1642" y="107010"/>
                  </a:lnTo>
                  <a:lnTo>
                    <a:pt x="5336" y="116561"/>
                  </a:lnTo>
                  <a:lnTo>
                    <a:pt x="11367" y="124005"/>
                  </a:lnTo>
                  <a:lnTo>
                    <a:pt x="18994" y="129020"/>
                  </a:lnTo>
                  <a:lnTo>
                    <a:pt x="26875" y="131045"/>
                  </a:lnTo>
                  <a:lnTo>
                    <a:pt x="34204" y="130072"/>
                  </a:lnTo>
                  <a:lnTo>
                    <a:pt x="40730" y="126522"/>
                  </a:lnTo>
                  <a:lnTo>
                    <a:pt x="46487" y="120951"/>
                  </a:lnTo>
                  <a:lnTo>
                    <a:pt x="51608" y="113875"/>
                  </a:lnTo>
                  <a:lnTo>
                    <a:pt x="56080" y="105553"/>
                  </a:lnTo>
                  <a:lnTo>
                    <a:pt x="59727" y="95999"/>
                  </a:lnTo>
                  <a:lnTo>
                    <a:pt x="62526" y="85322"/>
                  </a:lnTo>
                  <a:lnTo>
                    <a:pt x="64749" y="73882"/>
                  </a:lnTo>
                  <a:lnTo>
                    <a:pt x="66857" y="62205"/>
                  </a:lnTo>
                  <a:lnTo>
                    <a:pt x="69134" y="50678"/>
                  </a:lnTo>
                  <a:lnTo>
                    <a:pt x="71788" y="41844"/>
                  </a:lnTo>
                  <a:lnTo>
                    <a:pt x="74639" y="39015"/>
                  </a:lnTo>
                  <a:lnTo>
                    <a:pt x="77248" y="41627"/>
                  </a:lnTo>
                  <a:lnTo>
                    <a:pt x="79761" y="48107"/>
                  </a:lnTo>
                  <a:lnTo>
                    <a:pt x="82533" y="56837"/>
                  </a:lnTo>
                  <a:lnTo>
                    <a:pt x="85955" y="66313"/>
                  </a:lnTo>
                  <a:lnTo>
                    <a:pt x="90162" y="75677"/>
                  </a:lnTo>
                  <a:lnTo>
                    <a:pt x="95171" y="84121"/>
                  </a:lnTo>
                  <a:lnTo>
                    <a:pt x="101696" y="91365"/>
                  </a:lnTo>
                  <a:lnTo>
                    <a:pt x="112547" y="96914"/>
                  </a:lnTo>
                  <a:lnTo>
                    <a:pt x="132398" y="1001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916601" y="2568953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4" y="92490"/>
                  </a:lnTo>
                  <a:lnTo>
                    <a:pt x="177" y="110487"/>
                  </a:lnTo>
                  <a:lnTo>
                    <a:pt x="826" y="127795"/>
                  </a:lnTo>
                  <a:lnTo>
                    <a:pt x="2074" y="143840"/>
                  </a:lnTo>
                  <a:lnTo>
                    <a:pt x="3727" y="158728"/>
                  </a:lnTo>
                  <a:lnTo>
                    <a:pt x="5375" y="172954"/>
                  </a:lnTo>
                  <a:lnTo>
                    <a:pt x="6778" y="186897"/>
                  </a:lnTo>
                  <a:lnTo>
                    <a:pt x="7870" y="200754"/>
                  </a:lnTo>
                  <a:lnTo>
                    <a:pt x="8678" y="214613"/>
                  </a:lnTo>
                  <a:lnTo>
                    <a:pt x="9257" y="228497"/>
                  </a:lnTo>
                  <a:lnTo>
                    <a:pt x="9663" y="242384"/>
                  </a:lnTo>
                  <a:lnTo>
                    <a:pt x="9986" y="257892"/>
                  </a:lnTo>
                  <a:lnTo>
                    <a:pt x="10259" y="279739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821844" y="2663709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70049" y="2934"/>
                  </a:lnTo>
                  <a:lnTo>
                    <a:pt x="160422" y="5717"/>
                  </a:lnTo>
                  <a:lnTo>
                    <a:pt x="149130" y="8616"/>
                  </a:lnTo>
                  <a:lnTo>
                    <a:pt x="136290" y="11657"/>
                  </a:lnTo>
                  <a:lnTo>
                    <a:pt x="122162" y="14822"/>
                  </a:lnTo>
                  <a:lnTo>
                    <a:pt x="107046" y="18086"/>
                  </a:lnTo>
                  <a:lnTo>
                    <a:pt x="91531" y="21424"/>
                  </a:lnTo>
                  <a:lnTo>
                    <a:pt x="76439" y="24815"/>
                  </a:lnTo>
                  <a:lnTo>
                    <a:pt x="62198" y="28239"/>
                  </a:lnTo>
                  <a:lnTo>
                    <a:pt x="49110" y="31533"/>
                  </a:lnTo>
                  <a:lnTo>
                    <a:pt x="36158" y="34715"/>
                  </a:lnTo>
                  <a:lnTo>
                    <a:pt x="21090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037015" y="2758466"/>
              <a:ext cx="112697" cy="123801"/>
            </a:xfrm>
            <a:custGeom>
              <a:avLst/>
              <a:gdLst/>
              <a:ahLst/>
              <a:cxnLst/>
              <a:rect l="0" t="0" r="0" b="0"/>
              <a:pathLst>
                <a:path w="112697" h="123801">
                  <a:moveTo>
                    <a:pt x="16456" y="10528"/>
                  </a:moveTo>
                  <a:lnTo>
                    <a:pt x="10722" y="16530"/>
                  </a:lnTo>
                  <a:lnTo>
                    <a:pt x="6438" y="23375"/>
                  </a:lnTo>
                  <a:lnTo>
                    <a:pt x="3237" y="31767"/>
                  </a:lnTo>
                  <a:lnTo>
                    <a:pt x="1048" y="41567"/>
                  </a:lnTo>
                  <a:lnTo>
                    <a:pt x="0" y="52530"/>
                  </a:lnTo>
                  <a:lnTo>
                    <a:pt x="63" y="64382"/>
                  </a:lnTo>
                  <a:lnTo>
                    <a:pt x="1232" y="76560"/>
                  </a:lnTo>
                  <a:lnTo>
                    <a:pt x="3609" y="88260"/>
                  </a:lnTo>
                  <a:lnTo>
                    <a:pt x="7136" y="99068"/>
                  </a:lnTo>
                  <a:lnTo>
                    <a:pt x="11791" y="108456"/>
                  </a:lnTo>
                  <a:lnTo>
                    <a:pt x="17664" y="115632"/>
                  </a:lnTo>
                  <a:lnTo>
                    <a:pt x="24689" y="120380"/>
                  </a:lnTo>
                  <a:lnTo>
                    <a:pt x="32677" y="122958"/>
                  </a:lnTo>
                  <a:lnTo>
                    <a:pt x="41408" y="123800"/>
                  </a:lnTo>
                  <a:lnTo>
                    <a:pt x="50683" y="123332"/>
                  </a:lnTo>
                  <a:lnTo>
                    <a:pt x="60181" y="121751"/>
                  </a:lnTo>
                  <a:lnTo>
                    <a:pt x="69477" y="119031"/>
                  </a:lnTo>
                  <a:lnTo>
                    <a:pt x="78352" y="115234"/>
                  </a:lnTo>
                  <a:lnTo>
                    <a:pt x="86616" y="110212"/>
                  </a:lnTo>
                  <a:lnTo>
                    <a:pt x="94020" y="103553"/>
                  </a:lnTo>
                  <a:lnTo>
                    <a:pt x="100510" y="95183"/>
                  </a:lnTo>
                  <a:lnTo>
                    <a:pt x="105869" y="85476"/>
                  </a:lnTo>
                  <a:lnTo>
                    <a:pt x="109646" y="75051"/>
                  </a:lnTo>
                  <a:lnTo>
                    <a:pt x="111746" y="64342"/>
                  </a:lnTo>
                  <a:lnTo>
                    <a:pt x="112527" y="53635"/>
                  </a:lnTo>
                  <a:lnTo>
                    <a:pt x="112696" y="41892"/>
                  </a:lnTo>
                  <a:lnTo>
                    <a:pt x="112268" y="25852"/>
                  </a:lnTo>
                  <a:lnTo>
                    <a:pt x="1112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211399" y="2674238"/>
              <a:ext cx="84228" cy="154568"/>
            </a:xfrm>
            <a:custGeom>
              <a:avLst/>
              <a:gdLst/>
              <a:ahLst/>
              <a:cxnLst/>
              <a:rect l="0" t="0" r="0" b="0"/>
              <a:pathLst>
                <a:path w="84228" h="154568">
                  <a:moveTo>
                    <a:pt x="0" y="126342"/>
                  </a:moveTo>
                  <a:lnTo>
                    <a:pt x="3000" y="135076"/>
                  </a:lnTo>
                  <a:lnTo>
                    <a:pt x="6423" y="142783"/>
                  </a:lnTo>
                  <a:lnTo>
                    <a:pt x="10605" y="150109"/>
                  </a:lnTo>
                  <a:lnTo>
                    <a:pt x="14946" y="154567"/>
                  </a:lnTo>
                  <a:lnTo>
                    <a:pt x="18089" y="153428"/>
                  </a:lnTo>
                  <a:lnTo>
                    <a:pt x="19284" y="148507"/>
                  </a:lnTo>
                  <a:lnTo>
                    <a:pt x="18865" y="141404"/>
                  </a:lnTo>
                  <a:lnTo>
                    <a:pt x="17349" y="133012"/>
                  </a:lnTo>
                  <a:lnTo>
                    <a:pt x="15124" y="123837"/>
                  </a:lnTo>
                  <a:lnTo>
                    <a:pt x="12455" y="114176"/>
                  </a:lnTo>
                  <a:lnTo>
                    <a:pt x="9834" y="104210"/>
                  </a:lnTo>
                  <a:lnTo>
                    <a:pt x="7977" y="94048"/>
                  </a:lnTo>
                  <a:lnTo>
                    <a:pt x="7213" y="83764"/>
                  </a:lnTo>
                  <a:lnTo>
                    <a:pt x="7681" y="73566"/>
                  </a:lnTo>
                  <a:lnTo>
                    <a:pt x="9515" y="63790"/>
                  </a:lnTo>
                  <a:lnTo>
                    <a:pt x="12644" y="54589"/>
                  </a:lnTo>
                  <a:lnTo>
                    <a:pt x="17014" y="46105"/>
                  </a:lnTo>
                  <a:lnTo>
                    <a:pt x="22689" y="38552"/>
                  </a:lnTo>
                  <a:lnTo>
                    <a:pt x="29572" y="31953"/>
                  </a:lnTo>
                  <a:lnTo>
                    <a:pt x="37382" y="26136"/>
                  </a:lnTo>
                  <a:lnTo>
                    <a:pt x="46710" y="20151"/>
                  </a:lnTo>
                  <a:lnTo>
                    <a:pt x="60608" y="12355"/>
                  </a:lnTo>
                  <a:lnTo>
                    <a:pt x="842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354719" y="2714371"/>
              <a:ext cx="172535" cy="116104"/>
            </a:xfrm>
            <a:custGeom>
              <a:avLst/>
              <a:gdLst/>
              <a:ahLst/>
              <a:cxnLst/>
              <a:rect l="0" t="0" r="0" b="0"/>
              <a:pathLst>
                <a:path w="172535" h="116104">
                  <a:moveTo>
                    <a:pt x="77778" y="54623"/>
                  </a:moveTo>
                  <a:lnTo>
                    <a:pt x="77644" y="43022"/>
                  </a:lnTo>
                  <a:lnTo>
                    <a:pt x="76364" y="33174"/>
                  </a:lnTo>
                  <a:lnTo>
                    <a:pt x="73761" y="24178"/>
                  </a:lnTo>
                  <a:lnTo>
                    <a:pt x="69696" y="16082"/>
                  </a:lnTo>
                  <a:lnTo>
                    <a:pt x="63767" y="9351"/>
                  </a:lnTo>
                  <a:lnTo>
                    <a:pt x="55936" y="4149"/>
                  </a:lnTo>
                  <a:lnTo>
                    <a:pt x="46784" y="814"/>
                  </a:lnTo>
                  <a:lnTo>
                    <a:pt x="37273" y="0"/>
                  </a:lnTo>
                  <a:lnTo>
                    <a:pt x="28006" y="1832"/>
                  </a:lnTo>
                  <a:lnTo>
                    <a:pt x="19518" y="6147"/>
                  </a:lnTo>
                  <a:lnTo>
                    <a:pt x="12430" y="12773"/>
                  </a:lnTo>
                  <a:lnTo>
                    <a:pt x="6934" y="21370"/>
                  </a:lnTo>
                  <a:lnTo>
                    <a:pt x="3042" y="31359"/>
                  </a:lnTo>
                  <a:lnTo>
                    <a:pt x="781" y="42039"/>
                  </a:lnTo>
                  <a:lnTo>
                    <a:pt x="0" y="52950"/>
                  </a:lnTo>
                  <a:lnTo>
                    <a:pt x="590" y="63713"/>
                  </a:lnTo>
                  <a:lnTo>
                    <a:pt x="2572" y="73940"/>
                  </a:lnTo>
                  <a:lnTo>
                    <a:pt x="5833" y="83479"/>
                  </a:lnTo>
                  <a:lnTo>
                    <a:pt x="10308" y="92207"/>
                  </a:lnTo>
                  <a:lnTo>
                    <a:pt x="16060" y="99931"/>
                  </a:lnTo>
                  <a:lnTo>
                    <a:pt x="22999" y="106635"/>
                  </a:lnTo>
                  <a:lnTo>
                    <a:pt x="30759" y="111969"/>
                  </a:lnTo>
                  <a:lnTo>
                    <a:pt x="38807" y="115198"/>
                  </a:lnTo>
                  <a:lnTo>
                    <a:pt x="46804" y="116103"/>
                  </a:lnTo>
                  <a:lnTo>
                    <a:pt x="54461" y="114762"/>
                  </a:lnTo>
                  <a:lnTo>
                    <a:pt x="61449" y="111279"/>
                  </a:lnTo>
                  <a:lnTo>
                    <a:pt x="67665" y="105936"/>
                  </a:lnTo>
                  <a:lnTo>
                    <a:pt x="73178" y="99114"/>
                  </a:lnTo>
                  <a:lnTo>
                    <a:pt x="78123" y="91181"/>
                  </a:lnTo>
                  <a:lnTo>
                    <a:pt x="82654" y="82478"/>
                  </a:lnTo>
                  <a:lnTo>
                    <a:pt x="87400" y="74448"/>
                  </a:lnTo>
                  <a:lnTo>
                    <a:pt x="93368" y="70274"/>
                  </a:lnTo>
                  <a:lnTo>
                    <a:pt x="100488" y="70975"/>
                  </a:lnTo>
                  <a:lnTo>
                    <a:pt x="108096" y="74435"/>
                  </a:lnTo>
                  <a:lnTo>
                    <a:pt x="116280" y="79015"/>
                  </a:lnTo>
                  <a:lnTo>
                    <a:pt x="126446" y="83924"/>
                  </a:lnTo>
                  <a:lnTo>
                    <a:pt x="142846" y="89553"/>
                  </a:lnTo>
                  <a:lnTo>
                    <a:pt x="172534" y="967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537782" y="2526839"/>
              <a:ext cx="63172" cy="294799"/>
            </a:xfrm>
            <a:custGeom>
              <a:avLst/>
              <a:gdLst/>
              <a:ahLst/>
              <a:cxnLst/>
              <a:rect l="0" t="0" r="0" b="0"/>
              <a:pathLst>
                <a:path w="63172" h="294799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6"/>
                  </a:lnTo>
                  <a:lnTo>
                    <a:pt x="178" y="50487"/>
                  </a:lnTo>
                  <a:lnTo>
                    <a:pt x="826" y="65464"/>
                  </a:lnTo>
                  <a:lnTo>
                    <a:pt x="2079" y="81177"/>
                  </a:lnTo>
                  <a:lnTo>
                    <a:pt x="3905" y="97107"/>
                  </a:lnTo>
                  <a:lnTo>
                    <a:pt x="6201" y="112482"/>
                  </a:lnTo>
                  <a:lnTo>
                    <a:pt x="8857" y="126926"/>
                  </a:lnTo>
                  <a:lnTo>
                    <a:pt x="11775" y="140418"/>
                  </a:lnTo>
                  <a:lnTo>
                    <a:pt x="14880" y="153100"/>
                  </a:lnTo>
                  <a:lnTo>
                    <a:pt x="18114" y="165156"/>
                  </a:lnTo>
                  <a:lnTo>
                    <a:pt x="21437" y="176917"/>
                  </a:lnTo>
                  <a:lnTo>
                    <a:pt x="24822" y="188821"/>
                  </a:lnTo>
                  <a:lnTo>
                    <a:pt x="28247" y="201094"/>
                  </a:lnTo>
                  <a:lnTo>
                    <a:pt x="31700" y="213611"/>
                  </a:lnTo>
                  <a:lnTo>
                    <a:pt x="35171" y="226014"/>
                  </a:lnTo>
                  <a:lnTo>
                    <a:pt x="38655" y="238088"/>
                  </a:lnTo>
                  <a:lnTo>
                    <a:pt x="42189" y="249534"/>
                  </a:lnTo>
                  <a:lnTo>
                    <a:pt x="46302" y="261118"/>
                  </a:lnTo>
                  <a:lnTo>
                    <a:pt x="52475" y="274972"/>
                  </a:lnTo>
                  <a:lnTo>
                    <a:pt x="63171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860127" y="2657011"/>
              <a:ext cx="172068" cy="364668"/>
            </a:xfrm>
            <a:custGeom>
              <a:avLst/>
              <a:gdLst/>
              <a:ahLst/>
              <a:cxnLst/>
              <a:rect l="0" t="0" r="0" b="0"/>
              <a:pathLst>
                <a:path w="172068" h="364668">
                  <a:moveTo>
                    <a:pt x="88267" y="48812"/>
                  </a:moveTo>
                  <a:lnTo>
                    <a:pt x="85266" y="40011"/>
                  </a:lnTo>
                  <a:lnTo>
                    <a:pt x="81843" y="31665"/>
                  </a:lnTo>
                  <a:lnTo>
                    <a:pt x="77638" y="22984"/>
                  </a:lnTo>
                  <a:lnTo>
                    <a:pt x="72392" y="14555"/>
                  </a:lnTo>
                  <a:lnTo>
                    <a:pt x="65614" y="7653"/>
                  </a:lnTo>
                  <a:lnTo>
                    <a:pt x="57186" y="2878"/>
                  </a:lnTo>
                  <a:lnTo>
                    <a:pt x="47619" y="339"/>
                  </a:lnTo>
                  <a:lnTo>
                    <a:pt x="37824" y="0"/>
                  </a:lnTo>
                  <a:lnTo>
                    <a:pt x="28364" y="1599"/>
                  </a:lnTo>
                  <a:lnTo>
                    <a:pt x="19745" y="5080"/>
                  </a:lnTo>
                  <a:lnTo>
                    <a:pt x="12569" y="10673"/>
                  </a:lnTo>
                  <a:lnTo>
                    <a:pt x="7014" y="18318"/>
                  </a:lnTo>
                  <a:lnTo>
                    <a:pt x="3082" y="27702"/>
                  </a:lnTo>
                  <a:lnTo>
                    <a:pt x="794" y="38441"/>
                  </a:lnTo>
                  <a:lnTo>
                    <a:pt x="0" y="50173"/>
                  </a:lnTo>
                  <a:lnTo>
                    <a:pt x="751" y="62286"/>
                  </a:lnTo>
                  <a:lnTo>
                    <a:pt x="3374" y="73950"/>
                  </a:lnTo>
                  <a:lnTo>
                    <a:pt x="7878" y="84738"/>
                  </a:lnTo>
                  <a:lnTo>
                    <a:pt x="14002" y="94115"/>
                  </a:lnTo>
                  <a:lnTo>
                    <a:pt x="21400" y="101284"/>
                  </a:lnTo>
                  <a:lnTo>
                    <a:pt x="29740" y="106019"/>
                  </a:lnTo>
                  <a:lnTo>
                    <a:pt x="38592" y="108250"/>
                  </a:lnTo>
                  <a:lnTo>
                    <a:pt x="47447" y="107793"/>
                  </a:lnTo>
                  <a:lnTo>
                    <a:pt x="56022" y="104822"/>
                  </a:lnTo>
                  <a:lnTo>
                    <a:pt x="64082" y="99763"/>
                  </a:lnTo>
                  <a:lnTo>
                    <a:pt x="71350" y="93097"/>
                  </a:lnTo>
                  <a:lnTo>
                    <a:pt x="77753" y="85246"/>
                  </a:lnTo>
                  <a:lnTo>
                    <a:pt x="83223" y="76385"/>
                  </a:lnTo>
                  <a:lnTo>
                    <a:pt x="87608" y="66461"/>
                  </a:lnTo>
                  <a:lnTo>
                    <a:pt x="90939" y="55626"/>
                  </a:lnTo>
                  <a:lnTo>
                    <a:pt x="93717" y="47489"/>
                  </a:lnTo>
                  <a:lnTo>
                    <a:pt x="96430" y="46072"/>
                  </a:lnTo>
                  <a:lnTo>
                    <a:pt x="99030" y="49515"/>
                  </a:lnTo>
                  <a:lnTo>
                    <a:pt x="101812" y="56149"/>
                  </a:lnTo>
                  <a:lnTo>
                    <a:pt x="105202" y="65399"/>
                  </a:lnTo>
                  <a:lnTo>
                    <a:pt x="109359" y="76834"/>
                  </a:lnTo>
                  <a:lnTo>
                    <a:pt x="114075" y="89669"/>
                  </a:lnTo>
                  <a:lnTo>
                    <a:pt x="118913" y="102858"/>
                  </a:lnTo>
                  <a:lnTo>
                    <a:pt x="123606" y="115793"/>
                  </a:lnTo>
                  <a:lnTo>
                    <a:pt x="128226" y="128588"/>
                  </a:lnTo>
                  <a:lnTo>
                    <a:pt x="133086" y="141856"/>
                  </a:lnTo>
                  <a:lnTo>
                    <a:pt x="138350" y="155929"/>
                  </a:lnTo>
                  <a:lnTo>
                    <a:pt x="143869" y="170671"/>
                  </a:lnTo>
                  <a:lnTo>
                    <a:pt x="149273" y="185654"/>
                  </a:lnTo>
                  <a:lnTo>
                    <a:pt x="154355" y="200586"/>
                  </a:lnTo>
                  <a:lnTo>
                    <a:pt x="159072" y="215191"/>
                  </a:lnTo>
                  <a:lnTo>
                    <a:pt x="163467" y="229145"/>
                  </a:lnTo>
                  <a:lnTo>
                    <a:pt x="167588" y="242336"/>
                  </a:lnTo>
                  <a:lnTo>
                    <a:pt x="170847" y="254667"/>
                  </a:lnTo>
                  <a:lnTo>
                    <a:pt x="172067" y="265963"/>
                  </a:lnTo>
                  <a:lnTo>
                    <a:pt x="170761" y="276222"/>
                  </a:lnTo>
                  <a:lnTo>
                    <a:pt x="166763" y="285266"/>
                  </a:lnTo>
                  <a:lnTo>
                    <a:pt x="159884" y="292670"/>
                  </a:lnTo>
                  <a:lnTo>
                    <a:pt x="150336" y="298360"/>
                  </a:lnTo>
                  <a:lnTo>
                    <a:pt x="138910" y="302707"/>
                  </a:lnTo>
                  <a:lnTo>
                    <a:pt x="126734" y="306331"/>
                  </a:lnTo>
                  <a:lnTo>
                    <a:pt x="114520" y="309664"/>
                  </a:lnTo>
                  <a:lnTo>
                    <a:pt x="102564" y="312924"/>
                  </a:lnTo>
                  <a:lnTo>
                    <a:pt x="90930" y="316200"/>
                  </a:lnTo>
                  <a:lnTo>
                    <a:pt x="79588" y="319525"/>
                  </a:lnTo>
                  <a:lnTo>
                    <a:pt x="68479" y="323064"/>
                  </a:lnTo>
                  <a:lnTo>
                    <a:pt x="57546" y="327119"/>
                  </a:lnTo>
                  <a:lnTo>
                    <a:pt x="46752" y="331804"/>
                  </a:lnTo>
                  <a:lnTo>
                    <a:pt x="36514" y="336965"/>
                  </a:lnTo>
                  <a:lnTo>
                    <a:pt x="26689" y="342878"/>
                  </a:lnTo>
                  <a:lnTo>
                    <a:pt x="16412" y="351182"/>
                  </a:lnTo>
                  <a:lnTo>
                    <a:pt x="4038" y="3646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059599" y="2664834"/>
              <a:ext cx="183593" cy="95849"/>
            </a:xfrm>
            <a:custGeom>
              <a:avLst/>
              <a:gdLst/>
              <a:ahLst/>
              <a:cxnLst/>
              <a:rect l="0" t="0" r="0" b="0"/>
              <a:pathLst>
                <a:path w="183593" h="95849">
                  <a:moveTo>
                    <a:pt x="99364" y="51518"/>
                  </a:moveTo>
                  <a:lnTo>
                    <a:pt x="96363" y="42784"/>
                  </a:lnTo>
                  <a:lnTo>
                    <a:pt x="92941" y="35077"/>
                  </a:lnTo>
                  <a:lnTo>
                    <a:pt x="88740" y="27679"/>
                  </a:lnTo>
                  <a:lnTo>
                    <a:pt x="83667" y="20591"/>
                  </a:lnTo>
                  <a:lnTo>
                    <a:pt x="77537" y="14061"/>
                  </a:lnTo>
                  <a:lnTo>
                    <a:pt x="70354" y="8202"/>
                  </a:lnTo>
                  <a:lnTo>
                    <a:pt x="62266" y="3456"/>
                  </a:lnTo>
                  <a:lnTo>
                    <a:pt x="53471" y="631"/>
                  </a:lnTo>
                  <a:lnTo>
                    <a:pt x="44161" y="0"/>
                  </a:lnTo>
                  <a:lnTo>
                    <a:pt x="34810" y="1527"/>
                  </a:lnTo>
                  <a:lnTo>
                    <a:pt x="26145" y="5137"/>
                  </a:lnTo>
                  <a:lnTo>
                    <a:pt x="18511" y="10568"/>
                  </a:lnTo>
                  <a:lnTo>
                    <a:pt x="12067" y="17619"/>
                  </a:lnTo>
                  <a:lnTo>
                    <a:pt x="6954" y="26238"/>
                  </a:lnTo>
                  <a:lnTo>
                    <a:pt x="3116" y="36244"/>
                  </a:lnTo>
                  <a:lnTo>
                    <a:pt x="675" y="47044"/>
                  </a:lnTo>
                  <a:lnTo>
                    <a:pt x="0" y="57752"/>
                  </a:lnTo>
                  <a:lnTo>
                    <a:pt x="1147" y="67867"/>
                  </a:lnTo>
                  <a:lnTo>
                    <a:pt x="4203" y="76944"/>
                  </a:lnTo>
                  <a:lnTo>
                    <a:pt x="9452" y="84436"/>
                  </a:lnTo>
                  <a:lnTo>
                    <a:pt x="16828" y="90203"/>
                  </a:lnTo>
                  <a:lnTo>
                    <a:pt x="25678" y="94109"/>
                  </a:lnTo>
                  <a:lnTo>
                    <a:pt x="34987" y="95848"/>
                  </a:lnTo>
                  <a:lnTo>
                    <a:pt x="44124" y="95460"/>
                  </a:lnTo>
                  <a:lnTo>
                    <a:pt x="52695" y="93101"/>
                  </a:lnTo>
                  <a:lnTo>
                    <a:pt x="60372" y="88861"/>
                  </a:lnTo>
                  <a:lnTo>
                    <a:pt x="67086" y="82975"/>
                  </a:lnTo>
                  <a:lnTo>
                    <a:pt x="72950" y="75771"/>
                  </a:lnTo>
                  <a:lnTo>
                    <a:pt x="78138" y="67574"/>
                  </a:lnTo>
                  <a:lnTo>
                    <a:pt x="82848" y="58702"/>
                  </a:lnTo>
                  <a:lnTo>
                    <a:pt x="88138" y="50976"/>
                  </a:lnTo>
                  <a:lnTo>
                    <a:pt x="94668" y="47282"/>
                  </a:lnTo>
                  <a:lnTo>
                    <a:pt x="101380" y="47961"/>
                  </a:lnTo>
                  <a:lnTo>
                    <a:pt x="108021" y="51581"/>
                  </a:lnTo>
                  <a:lnTo>
                    <a:pt x="114663" y="56839"/>
                  </a:lnTo>
                  <a:lnTo>
                    <a:pt x="121692" y="62622"/>
                  </a:lnTo>
                  <a:lnTo>
                    <a:pt x="129743" y="67893"/>
                  </a:lnTo>
                  <a:lnTo>
                    <a:pt x="139053" y="72177"/>
                  </a:lnTo>
                  <a:lnTo>
                    <a:pt x="148932" y="75434"/>
                  </a:lnTo>
                  <a:lnTo>
                    <a:pt x="158920" y="78156"/>
                  </a:lnTo>
                  <a:lnTo>
                    <a:pt x="169898" y="80576"/>
                  </a:lnTo>
                  <a:lnTo>
                    <a:pt x="183592" y="831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267049" y="2600538"/>
              <a:ext cx="128666" cy="168457"/>
            </a:xfrm>
            <a:custGeom>
              <a:avLst/>
              <a:gdLst/>
              <a:ahLst/>
              <a:cxnLst/>
              <a:rect l="0" t="0" r="0" b="0"/>
              <a:pathLst>
                <a:path w="128666" h="168457">
                  <a:moveTo>
                    <a:pt x="70899" y="0"/>
                  </a:moveTo>
                  <a:lnTo>
                    <a:pt x="59231" y="3001"/>
                  </a:lnTo>
                  <a:lnTo>
                    <a:pt x="48742" y="6424"/>
                  </a:lnTo>
                  <a:lnTo>
                    <a:pt x="38450" y="10624"/>
                  </a:lnTo>
                  <a:lnTo>
                    <a:pt x="28494" y="15697"/>
                  </a:lnTo>
                  <a:lnTo>
                    <a:pt x="19446" y="21827"/>
                  </a:lnTo>
                  <a:lnTo>
                    <a:pt x="11577" y="29006"/>
                  </a:lnTo>
                  <a:lnTo>
                    <a:pt x="5318" y="36921"/>
                  </a:lnTo>
                  <a:lnTo>
                    <a:pt x="1399" y="45067"/>
                  </a:lnTo>
                  <a:lnTo>
                    <a:pt x="0" y="53125"/>
                  </a:lnTo>
                  <a:lnTo>
                    <a:pt x="1163" y="60651"/>
                  </a:lnTo>
                  <a:lnTo>
                    <a:pt x="5053" y="67019"/>
                  </a:lnTo>
                  <a:lnTo>
                    <a:pt x="11478" y="71996"/>
                  </a:lnTo>
                  <a:lnTo>
                    <a:pt x="19840" y="75523"/>
                  </a:lnTo>
                  <a:lnTo>
                    <a:pt x="29345" y="77531"/>
                  </a:lnTo>
                  <a:lnTo>
                    <a:pt x="39432" y="78152"/>
                  </a:lnTo>
                  <a:lnTo>
                    <a:pt x="49793" y="77963"/>
                  </a:lnTo>
                  <a:lnTo>
                    <a:pt x="60275" y="77846"/>
                  </a:lnTo>
                  <a:lnTo>
                    <a:pt x="70804" y="78301"/>
                  </a:lnTo>
                  <a:lnTo>
                    <a:pt x="81348" y="79612"/>
                  </a:lnTo>
                  <a:lnTo>
                    <a:pt x="91896" y="82022"/>
                  </a:lnTo>
                  <a:lnTo>
                    <a:pt x="102422" y="85541"/>
                  </a:lnTo>
                  <a:lnTo>
                    <a:pt x="112272" y="90176"/>
                  </a:lnTo>
                  <a:lnTo>
                    <a:pt x="120217" y="96028"/>
                  </a:lnTo>
                  <a:lnTo>
                    <a:pt x="125730" y="103031"/>
                  </a:lnTo>
                  <a:lnTo>
                    <a:pt x="128615" y="110832"/>
                  </a:lnTo>
                  <a:lnTo>
                    <a:pt x="128665" y="118906"/>
                  </a:lnTo>
                  <a:lnTo>
                    <a:pt x="126060" y="126916"/>
                  </a:lnTo>
                  <a:lnTo>
                    <a:pt x="121093" y="134411"/>
                  </a:lnTo>
                  <a:lnTo>
                    <a:pt x="113963" y="140759"/>
                  </a:lnTo>
                  <a:lnTo>
                    <a:pt x="104986" y="145731"/>
                  </a:lnTo>
                  <a:lnTo>
                    <a:pt x="94387" y="149595"/>
                  </a:lnTo>
                  <a:lnTo>
                    <a:pt x="82226" y="152894"/>
                  </a:lnTo>
                  <a:lnTo>
                    <a:pt x="68700" y="156004"/>
                  </a:lnTo>
                  <a:lnTo>
                    <a:pt x="54835" y="158955"/>
                  </a:lnTo>
                  <a:lnTo>
                    <a:pt x="41047" y="161805"/>
                  </a:lnTo>
                  <a:lnTo>
                    <a:pt x="26129" y="164811"/>
                  </a:lnTo>
                  <a:lnTo>
                    <a:pt x="772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1958300" y="3369119"/>
            <a:ext cx="1442405" cy="305337"/>
            <a:chOff x="1958300" y="3369119"/>
            <a:chExt cx="1442405" cy="305337"/>
          </a:xfrm>
        </p:grpSpPr>
        <p:sp>
          <p:nvSpPr>
            <p:cNvPr id="108" name="Freeform 107"/>
            <p:cNvSpPr/>
            <p:nvPr/>
          </p:nvSpPr>
          <p:spPr>
            <a:xfrm>
              <a:off x="1958300" y="3518877"/>
              <a:ext cx="168457" cy="56467"/>
            </a:xfrm>
            <a:custGeom>
              <a:avLst/>
              <a:gdLst/>
              <a:ahLst/>
              <a:cxnLst/>
              <a:rect l="0" t="0" r="0" b="0"/>
              <a:pathLst>
                <a:path w="168457" h="56467">
                  <a:moveTo>
                    <a:pt x="0" y="8169"/>
                  </a:moveTo>
                  <a:lnTo>
                    <a:pt x="3001" y="16970"/>
                  </a:lnTo>
                  <a:lnTo>
                    <a:pt x="6423" y="25317"/>
                  </a:lnTo>
                  <a:lnTo>
                    <a:pt x="10629" y="33997"/>
                  </a:lnTo>
                  <a:lnTo>
                    <a:pt x="15874" y="42427"/>
                  </a:lnTo>
                  <a:lnTo>
                    <a:pt x="22652" y="49329"/>
                  </a:lnTo>
                  <a:lnTo>
                    <a:pt x="31076" y="54099"/>
                  </a:lnTo>
                  <a:lnTo>
                    <a:pt x="40470" y="56466"/>
                  </a:lnTo>
                  <a:lnTo>
                    <a:pt x="49616" y="56157"/>
                  </a:lnTo>
                  <a:lnTo>
                    <a:pt x="57837" y="53312"/>
                  </a:lnTo>
                  <a:lnTo>
                    <a:pt x="65149" y="48352"/>
                  </a:lnTo>
                  <a:lnTo>
                    <a:pt x="71974" y="41759"/>
                  </a:lnTo>
                  <a:lnTo>
                    <a:pt x="78642" y="33973"/>
                  </a:lnTo>
                  <a:lnTo>
                    <a:pt x="85477" y="25667"/>
                  </a:lnTo>
                  <a:lnTo>
                    <a:pt x="92847" y="17714"/>
                  </a:lnTo>
                  <a:lnTo>
                    <a:pt x="100886" y="10571"/>
                  </a:lnTo>
                  <a:lnTo>
                    <a:pt x="109391" y="4795"/>
                  </a:lnTo>
                  <a:lnTo>
                    <a:pt x="117939" y="1198"/>
                  </a:lnTo>
                  <a:lnTo>
                    <a:pt x="126273" y="0"/>
                  </a:lnTo>
                  <a:lnTo>
                    <a:pt x="134211" y="828"/>
                  </a:lnTo>
                  <a:lnTo>
                    <a:pt x="142445" y="3182"/>
                  </a:lnTo>
                  <a:lnTo>
                    <a:pt x="152813" y="8387"/>
                  </a:lnTo>
                  <a:lnTo>
                    <a:pt x="168456" y="186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214845" y="3369119"/>
              <a:ext cx="185057" cy="305337"/>
            </a:xfrm>
            <a:custGeom>
              <a:avLst/>
              <a:gdLst/>
              <a:ahLst/>
              <a:cxnLst/>
              <a:rect l="0" t="0" r="0" b="0"/>
              <a:pathLst>
                <a:path w="185057" h="305337">
                  <a:moveTo>
                    <a:pt x="27725" y="52642"/>
                  </a:moveTo>
                  <a:lnTo>
                    <a:pt x="21924" y="58644"/>
                  </a:lnTo>
                  <a:lnTo>
                    <a:pt x="17000" y="65489"/>
                  </a:lnTo>
                  <a:lnTo>
                    <a:pt x="12502" y="73886"/>
                  </a:lnTo>
                  <a:lnTo>
                    <a:pt x="8454" y="83859"/>
                  </a:lnTo>
                  <a:lnTo>
                    <a:pt x="5089" y="95470"/>
                  </a:lnTo>
                  <a:lnTo>
                    <a:pt x="2485" y="108579"/>
                  </a:lnTo>
                  <a:lnTo>
                    <a:pt x="731" y="122755"/>
                  </a:lnTo>
                  <a:lnTo>
                    <a:pt x="0" y="137401"/>
                  </a:lnTo>
                  <a:lnTo>
                    <a:pt x="287" y="152127"/>
                  </a:lnTo>
                  <a:lnTo>
                    <a:pt x="1446" y="166604"/>
                  </a:lnTo>
                  <a:lnTo>
                    <a:pt x="3286" y="180478"/>
                  </a:lnTo>
                  <a:lnTo>
                    <a:pt x="5632" y="193622"/>
                  </a:lnTo>
                  <a:lnTo>
                    <a:pt x="8341" y="206094"/>
                  </a:lnTo>
                  <a:lnTo>
                    <a:pt x="11305" y="218017"/>
                  </a:lnTo>
                  <a:lnTo>
                    <a:pt x="14449" y="229525"/>
                  </a:lnTo>
                  <a:lnTo>
                    <a:pt x="17882" y="240730"/>
                  </a:lnTo>
                  <a:lnTo>
                    <a:pt x="21871" y="251722"/>
                  </a:lnTo>
                  <a:lnTo>
                    <a:pt x="26526" y="262556"/>
                  </a:lnTo>
                  <a:lnTo>
                    <a:pt x="31958" y="272952"/>
                  </a:lnTo>
                  <a:lnTo>
                    <a:pt x="38362" y="282327"/>
                  </a:lnTo>
                  <a:lnTo>
                    <a:pt x="45752" y="290436"/>
                  </a:lnTo>
                  <a:lnTo>
                    <a:pt x="54155" y="297032"/>
                  </a:lnTo>
                  <a:lnTo>
                    <a:pt x="63699" y="301715"/>
                  </a:lnTo>
                  <a:lnTo>
                    <a:pt x="74333" y="304449"/>
                  </a:lnTo>
                  <a:lnTo>
                    <a:pt x="85557" y="305336"/>
                  </a:lnTo>
                  <a:lnTo>
                    <a:pt x="96550" y="304427"/>
                  </a:lnTo>
                  <a:lnTo>
                    <a:pt x="106866" y="301926"/>
                  </a:lnTo>
                  <a:lnTo>
                    <a:pt x="116417" y="297979"/>
                  </a:lnTo>
                  <a:lnTo>
                    <a:pt x="125292" y="292589"/>
                  </a:lnTo>
                  <a:lnTo>
                    <a:pt x="133628" y="285888"/>
                  </a:lnTo>
                  <a:lnTo>
                    <a:pt x="141396" y="277949"/>
                  </a:lnTo>
                  <a:lnTo>
                    <a:pt x="148402" y="268718"/>
                  </a:lnTo>
                  <a:lnTo>
                    <a:pt x="154601" y="258290"/>
                  </a:lnTo>
                  <a:lnTo>
                    <a:pt x="160089" y="247033"/>
                  </a:lnTo>
                  <a:lnTo>
                    <a:pt x="165009" y="235485"/>
                  </a:lnTo>
                  <a:lnTo>
                    <a:pt x="169501" y="223975"/>
                  </a:lnTo>
                  <a:lnTo>
                    <a:pt x="173519" y="212467"/>
                  </a:lnTo>
                  <a:lnTo>
                    <a:pt x="176845" y="200675"/>
                  </a:lnTo>
                  <a:lnTo>
                    <a:pt x="179416" y="188444"/>
                  </a:lnTo>
                  <a:lnTo>
                    <a:pt x="181313" y="175772"/>
                  </a:lnTo>
                  <a:lnTo>
                    <a:pt x="182670" y="162725"/>
                  </a:lnTo>
                  <a:lnTo>
                    <a:pt x="183620" y="149384"/>
                  </a:lnTo>
                  <a:lnTo>
                    <a:pt x="184275" y="135660"/>
                  </a:lnTo>
                  <a:lnTo>
                    <a:pt x="184723" y="121309"/>
                  </a:lnTo>
                  <a:lnTo>
                    <a:pt x="185023" y="106254"/>
                  </a:lnTo>
                  <a:lnTo>
                    <a:pt x="185056" y="90891"/>
                  </a:lnTo>
                  <a:lnTo>
                    <a:pt x="184546" y="75957"/>
                  </a:lnTo>
                  <a:lnTo>
                    <a:pt x="183385" y="61849"/>
                  </a:lnTo>
                  <a:lnTo>
                    <a:pt x="181585" y="48865"/>
                  </a:lnTo>
                  <a:lnTo>
                    <a:pt x="178905" y="35999"/>
                  </a:lnTo>
                  <a:lnTo>
                    <a:pt x="173991" y="21008"/>
                  </a:lnTo>
                  <a:lnTo>
                    <a:pt x="16459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453139" y="3474404"/>
              <a:ext cx="105287" cy="136802"/>
            </a:xfrm>
            <a:custGeom>
              <a:avLst/>
              <a:gdLst/>
              <a:ahLst/>
              <a:cxnLst/>
              <a:rect l="0" t="0" r="0" b="0"/>
              <a:pathLst>
                <a:path w="105287" h="136802">
                  <a:moveTo>
                    <a:pt x="0" y="94756"/>
                  </a:moveTo>
                  <a:lnTo>
                    <a:pt x="2934" y="106425"/>
                  </a:lnTo>
                  <a:lnTo>
                    <a:pt x="5717" y="116913"/>
                  </a:lnTo>
                  <a:lnTo>
                    <a:pt x="8621" y="127143"/>
                  </a:lnTo>
                  <a:lnTo>
                    <a:pt x="11815" y="134801"/>
                  </a:lnTo>
                  <a:lnTo>
                    <a:pt x="14782" y="136801"/>
                  </a:lnTo>
                  <a:lnTo>
                    <a:pt x="16407" y="134154"/>
                  </a:lnTo>
                  <a:lnTo>
                    <a:pt x="16605" y="128492"/>
                  </a:lnTo>
                  <a:lnTo>
                    <a:pt x="15842" y="120817"/>
                  </a:lnTo>
                  <a:lnTo>
                    <a:pt x="14740" y="111540"/>
                  </a:lnTo>
                  <a:lnTo>
                    <a:pt x="13681" y="100971"/>
                  </a:lnTo>
                  <a:lnTo>
                    <a:pt x="12975" y="89565"/>
                  </a:lnTo>
                  <a:lnTo>
                    <a:pt x="12951" y="77891"/>
                  </a:lnTo>
                  <a:lnTo>
                    <a:pt x="13718" y="66291"/>
                  </a:lnTo>
                  <a:lnTo>
                    <a:pt x="15369" y="55058"/>
                  </a:lnTo>
                  <a:lnTo>
                    <a:pt x="18071" y="44512"/>
                  </a:lnTo>
                  <a:lnTo>
                    <a:pt x="21822" y="34760"/>
                  </a:lnTo>
                  <a:lnTo>
                    <a:pt x="26798" y="26060"/>
                  </a:lnTo>
                  <a:lnTo>
                    <a:pt x="33419" y="18887"/>
                  </a:lnTo>
                  <a:lnTo>
                    <a:pt x="41755" y="13356"/>
                  </a:lnTo>
                  <a:lnTo>
                    <a:pt x="51364" y="9277"/>
                  </a:lnTo>
                  <a:lnTo>
                    <a:pt x="62627" y="5923"/>
                  </a:lnTo>
                  <a:lnTo>
                    <a:pt x="78768" y="2999"/>
                  </a:lnTo>
                  <a:lnTo>
                    <a:pt x="1052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585795" y="3476264"/>
              <a:ext cx="162143" cy="125592"/>
            </a:xfrm>
            <a:custGeom>
              <a:avLst/>
              <a:gdLst/>
              <a:ahLst/>
              <a:cxnLst/>
              <a:rect l="0" t="0" r="0" b="0"/>
              <a:pathLst>
                <a:path w="162143" h="125592">
                  <a:moveTo>
                    <a:pt x="88443" y="40254"/>
                  </a:moveTo>
                  <a:lnTo>
                    <a:pt x="82575" y="31519"/>
                  </a:lnTo>
                  <a:lnTo>
                    <a:pt x="77011" y="23813"/>
                  </a:lnTo>
                  <a:lnTo>
                    <a:pt x="71203" y="16425"/>
                  </a:lnTo>
                  <a:lnTo>
                    <a:pt x="64776" y="9682"/>
                  </a:lnTo>
                  <a:lnTo>
                    <a:pt x="57150" y="4448"/>
                  </a:lnTo>
                  <a:lnTo>
                    <a:pt x="48129" y="1096"/>
                  </a:lnTo>
                  <a:lnTo>
                    <a:pt x="38320" y="0"/>
                  </a:lnTo>
                  <a:lnTo>
                    <a:pt x="28890" y="1768"/>
                  </a:lnTo>
                  <a:lnTo>
                    <a:pt x="20484" y="6445"/>
                  </a:lnTo>
                  <a:lnTo>
                    <a:pt x="13388" y="13636"/>
                  </a:lnTo>
                  <a:lnTo>
                    <a:pt x="7771" y="22806"/>
                  </a:lnTo>
                  <a:lnTo>
                    <a:pt x="3564" y="33443"/>
                  </a:lnTo>
                  <a:lnTo>
                    <a:pt x="858" y="44970"/>
                  </a:lnTo>
                  <a:lnTo>
                    <a:pt x="0" y="56764"/>
                  </a:lnTo>
                  <a:lnTo>
                    <a:pt x="1011" y="68467"/>
                  </a:lnTo>
                  <a:lnTo>
                    <a:pt x="3635" y="79949"/>
                  </a:lnTo>
                  <a:lnTo>
                    <a:pt x="7529" y="91200"/>
                  </a:lnTo>
                  <a:lnTo>
                    <a:pt x="12372" y="102229"/>
                  </a:lnTo>
                  <a:lnTo>
                    <a:pt x="18063" y="112264"/>
                  </a:lnTo>
                  <a:lnTo>
                    <a:pt x="24706" y="119808"/>
                  </a:lnTo>
                  <a:lnTo>
                    <a:pt x="32274" y="124242"/>
                  </a:lnTo>
                  <a:lnTo>
                    <a:pt x="40304" y="125591"/>
                  </a:lnTo>
                  <a:lnTo>
                    <a:pt x="48008" y="124070"/>
                  </a:lnTo>
                  <a:lnTo>
                    <a:pt x="54965" y="120116"/>
                  </a:lnTo>
                  <a:lnTo>
                    <a:pt x="61109" y="114092"/>
                  </a:lnTo>
                  <a:lnTo>
                    <a:pt x="66545" y="106177"/>
                  </a:lnTo>
                  <a:lnTo>
                    <a:pt x="71413" y="96647"/>
                  </a:lnTo>
                  <a:lnTo>
                    <a:pt x="75531" y="85999"/>
                  </a:lnTo>
                  <a:lnTo>
                    <a:pt x="78400" y="74862"/>
                  </a:lnTo>
                  <a:lnTo>
                    <a:pt x="79884" y="63709"/>
                  </a:lnTo>
                  <a:lnTo>
                    <a:pt x="81249" y="55400"/>
                  </a:lnTo>
                  <a:lnTo>
                    <a:pt x="83757" y="53415"/>
                  </a:lnTo>
                  <a:lnTo>
                    <a:pt x="86697" y="56820"/>
                  </a:lnTo>
                  <a:lnTo>
                    <a:pt x="89932" y="63589"/>
                  </a:lnTo>
                  <a:lnTo>
                    <a:pt x="93731" y="71822"/>
                  </a:lnTo>
                  <a:lnTo>
                    <a:pt x="98221" y="80404"/>
                  </a:lnTo>
                  <a:lnTo>
                    <a:pt x="103524" y="88685"/>
                  </a:lnTo>
                  <a:lnTo>
                    <a:pt x="109831" y="96207"/>
                  </a:lnTo>
                  <a:lnTo>
                    <a:pt x="117138" y="102834"/>
                  </a:lnTo>
                  <a:lnTo>
                    <a:pt x="125035" y="108497"/>
                  </a:lnTo>
                  <a:lnTo>
                    <a:pt x="133687" y="113630"/>
                  </a:lnTo>
                  <a:lnTo>
                    <a:pt x="144969" y="118682"/>
                  </a:lnTo>
                  <a:lnTo>
                    <a:pt x="162142" y="124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758466" y="3481821"/>
              <a:ext cx="94757" cy="87340"/>
            </a:xfrm>
            <a:custGeom>
              <a:avLst/>
              <a:gdLst/>
              <a:ahLst/>
              <a:cxnLst/>
              <a:rect l="0" t="0" r="0" b="0"/>
              <a:pathLst>
                <a:path w="94757" h="87340">
                  <a:moveTo>
                    <a:pt x="0" y="34697"/>
                  </a:moveTo>
                  <a:lnTo>
                    <a:pt x="67" y="46432"/>
                  </a:lnTo>
                  <a:lnTo>
                    <a:pt x="707" y="57561"/>
                  </a:lnTo>
                  <a:lnTo>
                    <a:pt x="1980" y="69085"/>
                  </a:lnTo>
                  <a:lnTo>
                    <a:pt x="2965" y="78466"/>
                  </a:lnTo>
                  <a:lnTo>
                    <a:pt x="2836" y="81880"/>
                  </a:lnTo>
                  <a:lnTo>
                    <a:pt x="2284" y="79558"/>
                  </a:lnTo>
                  <a:lnTo>
                    <a:pt x="1877" y="73132"/>
                  </a:lnTo>
                  <a:lnTo>
                    <a:pt x="2045" y="64014"/>
                  </a:lnTo>
                  <a:lnTo>
                    <a:pt x="2938" y="53175"/>
                  </a:lnTo>
                  <a:lnTo>
                    <a:pt x="4672" y="41562"/>
                  </a:lnTo>
                  <a:lnTo>
                    <a:pt x="7430" y="30184"/>
                  </a:lnTo>
                  <a:lnTo>
                    <a:pt x="11214" y="19567"/>
                  </a:lnTo>
                  <a:lnTo>
                    <a:pt x="16042" y="10463"/>
                  </a:lnTo>
                  <a:lnTo>
                    <a:pt x="22031" y="4003"/>
                  </a:lnTo>
                  <a:lnTo>
                    <a:pt x="29124" y="554"/>
                  </a:lnTo>
                  <a:lnTo>
                    <a:pt x="36818" y="0"/>
                  </a:lnTo>
                  <a:lnTo>
                    <a:pt x="44288" y="2120"/>
                  </a:lnTo>
                  <a:lnTo>
                    <a:pt x="51084" y="6504"/>
                  </a:lnTo>
                  <a:lnTo>
                    <a:pt x="57120" y="12662"/>
                  </a:lnTo>
                  <a:lnTo>
                    <a:pt x="62481" y="20141"/>
                  </a:lnTo>
                  <a:lnTo>
                    <a:pt x="67309" y="28563"/>
                  </a:lnTo>
                  <a:lnTo>
                    <a:pt x="71781" y="37576"/>
                  </a:lnTo>
                  <a:lnTo>
                    <a:pt x="76643" y="47924"/>
                  </a:lnTo>
                  <a:lnTo>
                    <a:pt x="83442" y="62743"/>
                  </a:lnTo>
                  <a:lnTo>
                    <a:pt x="94756" y="873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922309" y="3505989"/>
              <a:ext cx="4614" cy="84229"/>
            </a:xfrm>
            <a:custGeom>
              <a:avLst/>
              <a:gdLst/>
              <a:ahLst/>
              <a:cxnLst/>
              <a:rect l="0" t="0" r="0" b="0"/>
              <a:pathLst>
                <a:path w="4614" h="84229">
                  <a:moveTo>
                    <a:pt x="4613" y="0"/>
                  </a:moveTo>
                  <a:lnTo>
                    <a:pt x="1813" y="8869"/>
                  </a:lnTo>
                  <a:lnTo>
                    <a:pt x="311" y="17855"/>
                  </a:lnTo>
                  <a:lnTo>
                    <a:pt x="0" y="27837"/>
                  </a:lnTo>
                  <a:lnTo>
                    <a:pt x="513" y="38371"/>
                  </a:lnTo>
                  <a:lnTo>
                    <a:pt x="1385" y="49609"/>
                  </a:lnTo>
                  <a:lnTo>
                    <a:pt x="2691" y="63661"/>
                  </a:lnTo>
                  <a:lnTo>
                    <a:pt x="4613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916393" y="34007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985485" y="3432290"/>
              <a:ext cx="114450" cy="148177"/>
            </a:xfrm>
            <a:custGeom>
              <a:avLst/>
              <a:gdLst/>
              <a:ahLst/>
              <a:cxnLst/>
              <a:rect l="0" t="0" r="0" b="0"/>
              <a:pathLst>
                <a:path w="114450" h="148177">
                  <a:moveTo>
                    <a:pt x="4608" y="21057"/>
                  </a:moveTo>
                  <a:lnTo>
                    <a:pt x="1809" y="29925"/>
                  </a:lnTo>
                  <a:lnTo>
                    <a:pt x="306" y="38912"/>
                  </a:lnTo>
                  <a:lnTo>
                    <a:pt x="0" y="48902"/>
                  </a:lnTo>
                  <a:lnTo>
                    <a:pt x="679" y="59710"/>
                  </a:lnTo>
                  <a:lnTo>
                    <a:pt x="2147" y="70873"/>
                  </a:lnTo>
                  <a:lnTo>
                    <a:pt x="4221" y="82079"/>
                  </a:lnTo>
                  <a:lnTo>
                    <a:pt x="6903" y="93191"/>
                  </a:lnTo>
                  <a:lnTo>
                    <a:pt x="10374" y="104175"/>
                  </a:lnTo>
                  <a:lnTo>
                    <a:pt x="14678" y="115027"/>
                  </a:lnTo>
                  <a:lnTo>
                    <a:pt x="20043" y="125279"/>
                  </a:lnTo>
                  <a:lnTo>
                    <a:pt x="26932" y="134031"/>
                  </a:lnTo>
                  <a:lnTo>
                    <a:pt x="35451" y="140908"/>
                  </a:lnTo>
                  <a:lnTo>
                    <a:pt x="45088" y="145694"/>
                  </a:lnTo>
                  <a:lnTo>
                    <a:pt x="54934" y="148090"/>
                  </a:lnTo>
                  <a:lnTo>
                    <a:pt x="64440" y="148176"/>
                  </a:lnTo>
                  <a:lnTo>
                    <a:pt x="73430" y="146150"/>
                  </a:lnTo>
                  <a:lnTo>
                    <a:pt x="81920" y="142141"/>
                  </a:lnTo>
                  <a:lnTo>
                    <a:pt x="89989" y="136408"/>
                  </a:lnTo>
                  <a:lnTo>
                    <a:pt x="97407" y="129140"/>
                  </a:lnTo>
                  <a:lnTo>
                    <a:pt x="103645" y="120367"/>
                  </a:lnTo>
                  <a:lnTo>
                    <a:pt x="108506" y="110246"/>
                  </a:lnTo>
                  <a:lnTo>
                    <a:pt x="111942" y="99027"/>
                  </a:lnTo>
                  <a:lnTo>
                    <a:pt x="113882" y="86973"/>
                  </a:lnTo>
                  <a:lnTo>
                    <a:pt x="114449" y="74318"/>
                  </a:lnTo>
                  <a:lnTo>
                    <a:pt x="114046" y="61463"/>
                  </a:lnTo>
                  <a:lnTo>
                    <a:pt x="113216" y="47504"/>
                  </a:lnTo>
                  <a:lnTo>
                    <a:pt x="111892" y="28985"/>
                  </a:lnTo>
                  <a:lnTo>
                    <a:pt x="1098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169077" y="3395795"/>
              <a:ext cx="231628" cy="183895"/>
            </a:xfrm>
            <a:custGeom>
              <a:avLst/>
              <a:gdLst/>
              <a:ahLst/>
              <a:cxnLst/>
              <a:rect l="0" t="0" r="0" b="0"/>
              <a:pathLst>
                <a:path w="231628" h="183895">
                  <a:moveTo>
                    <a:pt x="0" y="78609"/>
                  </a:moveTo>
                  <a:lnTo>
                    <a:pt x="67" y="90277"/>
                  </a:lnTo>
                  <a:lnTo>
                    <a:pt x="708" y="100765"/>
                  </a:lnTo>
                  <a:lnTo>
                    <a:pt x="2006" y="110975"/>
                  </a:lnTo>
                  <a:lnTo>
                    <a:pt x="3954" y="117831"/>
                  </a:lnTo>
                  <a:lnTo>
                    <a:pt x="6276" y="117686"/>
                  </a:lnTo>
                  <a:lnTo>
                    <a:pt x="8540" y="112345"/>
                  </a:lnTo>
                  <a:lnTo>
                    <a:pt x="10844" y="103786"/>
                  </a:lnTo>
                  <a:lnTo>
                    <a:pt x="13495" y="93570"/>
                  </a:lnTo>
                  <a:lnTo>
                    <a:pt x="16845" y="83062"/>
                  </a:lnTo>
                  <a:lnTo>
                    <a:pt x="21008" y="72995"/>
                  </a:lnTo>
                  <a:lnTo>
                    <a:pt x="25913" y="64243"/>
                  </a:lnTo>
                  <a:lnTo>
                    <a:pt x="31416" y="58011"/>
                  </a:lnTo>
                  <a:lnTo>
                    <a:pt x="37368" y="54714"/>
                  </a:lnTo>
                  <a:lnTo>
                    <a:pt x="43480" y="54430"/>
                  </a:lnTo>
                  <a:lnTo>
                    <a:pt x="49349" y="57262"/>
                  </a:lnTo>
                  <a:lnTo>
                    <a:pt x="54774" y="62936"/>
                  </a:lnTo>
                  <a:lnTo>
                    <a:pt x="59737" y="70775"/>
                  </a:lnTo>
                  <a:lnTo>
                    <a:pt x="64304" y="79920"/>
                  </a:lnTo>
                  <a:lnTo>
                    <a:pt x="68577" y="89730"/>
                  </a:lnTo>
                  <a:lnTo>
                    <a:pt x="73130" y="98678"/>
                  </a:lnTo>
                  <a:lnTo>
                    <a:pt x="78450" y="103097"/>
                  </a:lnTo>
                  <a:lnTo>
                    <a:pt x="83537" y="101003"/>
                  </a:lnTo>
                  <a:lnTo>
                    <a:pt x="87337" y="94133"/>
                  </a:lnTo>
                  <a:lnTo>
                    <a:pt x="90069" y="84309"/>
                  </a:lnTo>
                  <a:lnTo>
                    <a:pt x="92393" y="73131"/>
                  </a:lnTo>
                  <a:lnTo>
                    <a:pt x="94744" y="61553"/>
                  </a:lnTo>
                  <a:lnTo>
                    <a:pt x="97456" y="50007"/>
                  </a:lnTo>
                  <a:lnTo>
                    <a:pt x="100870" y="38641"/>
                  </a:lnTo>
                  <a:lnTo>
                    <a:pt x="105097" y="27493"/>
                  </a:lnTo>
                  <a:lnTo>
                    <a:pt x="110390" y="17192"/>
                  </a:lnTo>
                  <a:lnTo>
                    <a:pt x="117223" y="8927"/>
                  </a:lnTo>
                  <a:lnTo>
                    <a:pt x="125694" y="3192"/>
                  </a:lnTo>
                  <a:lnTo>
                    <a:pt x="135128" y="153"/>
                  </a:lnTo>
                  <a:lnTo>
                    <a:pt x="144304" y="0"/>
                  </a:lnTo>
                  <a:lnTo>
                    <a:pt x="152542" y="2530"/>
                  </a:lnTo>
                  <a:lnTo>
                    <a:pt x="159696" y="7277"/>
                  </a:lnTo>
                  <a:lnTo>
                    <a:pt x="165882" y="13726"/>
                  </a:lnTo>
                  <a:lnTo>
                    <a:pt x="171300" y="21428"/>
                  </a:lnTo>
                  <a:lnTo>
                    <a:pt x="176142" y="30188"/>
                  </a:lnTo>
                  <a:lnTo>
                    <a:pt x="180570" y="40043"/>
                  </a:lnTo>
                  <a:lnTo>
                    <a:pt x="184707" y="50926"/>
                  </a:lnTo>
                  <a:lnTo>
                    <a:pt x="188642" y="62504"/>
                  </a:lnTo>
                  <a:lnTo>
                    <a:pt x="192438" y="74275"/>
                  </a:lnTo>
                  <a:lnTo>
                    <a:pt x="196141" y="85935"/>
                  </a:lnTo>
                  <a:lnTo>
                    <a:pt x="199780" y="97374"/>
                  </a:lnTo>
                  <a:lnTo>
                    <a:pt x="203376" y="108589"/>
                  </a:lnTo>
                  <a:lnTo>
                    <a:pt x="206944" y="119610"/>
                  </a:lnTo>
                  <a:lnTo>
                    <a:pt x="210534" y="130411"/>
                  </a:lnTo>
                  <a:lnTo>
                    <a:pt x="214690" y="142171"/>
                  </a:lnTo>
                  <a:lnTo>
                    <a:pt x="220897" y="158159"/>
                  </a:lnTo>
                  <a:lnTo>
                    <a:pt x="231627" y="1838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3590217" y="3295419"/>
            <a:ext cx="926509" cy="305328"/>
            <a:chOff x="3590217" y="3295419"/>
            <a:chExt cx="926509" cy="305328"/>
          </a:xfrm>
        </p:grpSpPr>
        <p:sp>
          <p:nvSpPr>
            <p:cNvPr id="118" name="Freeform 117"/>
            <p:cNvSpPr/>
            <p:nvPr/>
          </p:nvSpPr>
          <p:spPr>
            <a:xfrm>
              <a:off x="3590217" y="3358254"/>
              <a:ext cx="376471" cy="168793"/>
            </a:xfrm>
            <a:custGeom>
              <a:avLst/>
              <a:gdLst/>
              <a:ahLst/>
              <a:cxnLst/>
              <a:rect l="0" t="0" r="0" b="0"/>
              <a:pathLst>
                <a:path w="376471" h="168793">
                  <a:moveTo>
                    <a:pt x="0" y="84564"/>
                  </a:moveTo>
                  <a:lnTo>
                    <a:pt x="11802" y="84564"/>
                  </a:lnTo>
                  <a:lnTo>
                    <a:pt x="23571" y="84564"/>
                  </a:lnTo>
                  <a:lnTo>
                    <a:pt x="36467" y="84564"/>
                  </a:lnTo>
                  <a:lnTo>
                    <a:pt x="50487" y="84564"/>
                  </a:lnTo>
                  <a:lnTo>
                    <a:pt x="65464" y="84564"/>
                  </a:lnTo>
                  <a:lnTo>
                    <a:pt x="81182" y="84564"/>
                  </a:lnTo>
                  <a:lnTo>
                    <a:pt x="97285" y="84564"/>
                  </a:lnTo>
                  <a:lnTo>
                    <a:pt x="113309" y="84564"/>
                  </a:lnTo>
                  <a:lnTo>
                    <a:pt x="129006" y="84569"/>
                  </a:lnTo>
                  <a:lnTo>
                    <a:pt x="144323" y="84742"/>
                  </a:lnTo>
                  <a:lnTo>
                    <a:pt x="159301" y="85390"/>
                  </a:lnTo>
                  <a:lnTo>
                    <a:pt x="174009" y="86634"/>
                  </a:lnTo>
                  <a:lnTo>
                    <a:pt x="188515" y="88114"/>
                  </a:lnTo>
                  <a:lnTo>
                    <a:pt x="202875" y="89114"/>
                  </a:lnTo>
                  <a:lnTo>
                    <a:pt x="217133" y="89268"/>
                  </a:lnTo>
                  <a:lnTo>
                    <a:pt x="231321" y="88708"/>
                  </a:lnTo>
                  <a:lnTo>
                    <a:pt x="245460" y="87868"/>
                  </a:lnTo>
                  <a:lnTo>
                    <a:pt x="259566" y="87044"/>
                  </a:lnTo>
                  <a:lnTo>
                    <a:pt x="273649" y="86355"/>
                  </a:lnTo>
                  <a:lnTo>
                    <a:pt x="287718" y="85827"/>
                  </a:lnTo>
                  <a:lnTo>
                    <a:pt x="301748" y="85431"/>
                  </a:lnTo>
                  <a:lnTo>
                    <a:pt x="314760" y="84791"/>
                  </a:lnTo>
                  <a:lnTo>
                    <a:pt x="324783" y="82572"/>
                  </a:lnTo>
                  <a:lnTo>
                    <a:pt x="330163" y="77423"/>
                  </a:lnTo>
                  <a:lnTo>
                    <a:pt x="330764" y="70236"/>
                  </a:lnTo>
                  <a:lnTo>
                    <a:pt x="328417" y="62884"/>
                  </a:lnTo>
                  <a:lnTo>
                    <a:pt x="324352" y="55779"/>
                  </a:lnTo>
                  <a:lnTo>
                    <a:pt x="319232" y="48832"/>
                  </a:lnTo>
                  <a:lnTo>
                    <a:pt x="313280" y="41941"/>
                  </a:lnTo>
                  <a:lnTo>
                    <a:pt x="306425" y="35048"/>
                  </a:lnTo>
                  <a:lnTo>
                    <a:pt x="298692" y="28136"/>
                  </a:lnTo>
                  <a:lnTo>
                    <a:pt x="290374" y="21199"/>
                  </a:lnTo>
                  <a:lnTo>
                    <a:pt x="281941" y="14239"/>
                  </a:lnTo>
                  <a:lnTo>
                    <a:pt x="273753" y="7308"/>
                  </a:lnTo>
                  <a:lnTo>
                    <a:pt x="268676" y="1969"/>
                  </a:lnTo>
                  <a:lnTo>
                    <a:pt x="269476" y="0"/>
                  </a:lnTo>
                  <a:lnTo>
                    <a:pt x="274073" y="486"/>
                  </a:lnTo>
                  <a:lnTo>
                    <a:pt x="280847" y="2535"/>
                  </a:lnTo>
                  <a:lnTo>
                    <a:pt x="288948" y="5810"/>
                  </a:lnTo>
                  <a:lnTo>
                    <a:pt x="297890" y="10090"/>
                  </a:lnTo>
                  <a:lnTo>
                    <a:pt x="307375" y="15155"/>
                  </a:lnTo>
                  <a:lnTo>
                    <a:pt x="317214" y="20807"/>
                  </a:lnTo>
                  <a:lnTo>
                    <a:pt x="327282" y="26883"/>
                  </a:lnTo>
                  <a:lnTo>
                    <a:pt x="337335" y="33257"/>
                  </a:lnTo>
                  <a:lnTo>
                    <a:pt x="347015" y="39839"/>
                  </a:lnTo>
                  <a:lnTo>
                    <a:pt x="356143" y="46566"/>
                  </a:lnTo>
                  <a:lnTo>
                    <a:pt x="364238" y="53559"/>
                  </a:lnTo>
                  <a:lnTo>
                    <a:pt x="370466" y="61093"/>
                  </a:lnTo>
                  <a:lnTo>
                    <a:pt x="374535" y="69272"/>
                  </a:lnTo>
                  <a:lnTo>
                    <a:pt x="376470" y="77883"/>
                  </a:lnTo>
                  <a:lnTo>
                    <a:pt x="376338" y="86511"/>
                  </a:lnTo>
                  <a:lnTo>
                    <a:pt x="374395" y="94901"/>
                  </a:lnTo>
                  <a:lnTo>
                    <a:pt x="370839" y="102822"/>
                  </a:lnTo>
                  <a:lnTo>
                    <a:pt x="365720" y="109989"/>
                  </a:lnTo>
                  <a:lnTo>
                    <a:pt x="359208" y="116325"/>
                  </a:lnTo>
                  <a:lnTo>
                    <a:pt x="351568" y="121918"/>
                  </a:lnTo>
                  <a:lnTo>
                    <a:pt x="343070" y="126916"/>
                  </a:lnTo>
                  <a:lnTo>
                    <a:pt x="333948" y="131472"/>
                  </a:lnTo>
                  <a:lnTo>
                    <a:pt x="324382" y="135874"/>
                  </a:lnTo>
                  <a:lnTo>
                    <a:pt x="314509" y="140523"/>
                  </a:lnTo>
                  <a:lnTo>
                    <a:pt x="304427" y="145611"/>
                  </a:lnTo>
                  <a:lnTo>
                    <a:pt x="294276" y="150847"/>
                  </a:lnTo>
                  <a:lnTo>
                    <a:pt x="283031" y="156075"/>
                  </a:lnTo>
                  <a:lnTo>
                    <a:pt x="267471" y="161758"/>
                  </a:lnTo>
                  <a:lnTo>
                    <a:pt x="242156" y="1687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075241" y="3327005"/>
              <a:ext cx="164202" cy="265417"/>
            </a:xfrm>
            <a:custGeom>
              <a:avLst/>
              <a:gdLst/>
              <a:ahLst/>
              <a:cxnLst/>
              <a:rect l="0" t="0" r="0" b="0"/>
              <a:pathLst>
                <a:path w="164202" h="265417">
                  <a:moveTo>
                    <a:pt x="20344" y="0"/>
                  </a:moveTo>
                  <a:lnTo>
                    <a:pt x="14610" y="6069"/>
                  </a:lnTo>
                  <a:lnTo>
                    <a:pt x="10327" y="13553"/>
                  </a:lnTo>
                  <a:lnTo>
                    <a:pt x="7121" y="23242"/>
                  </a:lnTo>
                  <a:lnTo>
                    <a:pt x="4759" y="34902"/>
                  </a:lnTo>
                  <a:lnTo>
                    <a:pt x="3063" y="48182"/>
                  </a:lnTo>
                  <a:lnTo>
                    <a:pt x="1867" y="62705"/>
                  </a:lnTo>
                  <a:lnTo>
                    <a:pt x="1039" y="77979"/>
                  </a:lnTo>
                  <a:lnTo>
                    <a:pt x="471" y="93434"/>
                  </a:lnTo>
                  <a:lnTo>
                    <a:pt x="88" y="108749"/>
                  </a:lnTo>
                  <a:lnTo>
                    <a:pt x="0" y="123978"/>
                  </a:lnTo>
                  <a:lnTo>
                    <a:pt x="471" y="139428"/>
                  </a:lnTo>
                  <a:lnTo>
                    <a:pt x="1606" y="155261"/>
                  </a:lnTo>
                  <a:lnTo>
                    <a:pt x="3352" y="171167"/>
                  </a:lnTo>
                  <a:lnTo>
                    <a:pt x="5595" y="186475"/>
                  </a:lnTo>
                  <a:lnTo>
                    <a:pt x="8220" y="200842"/>
                  </a:lnTo>
                  <a:lnTo>
                    <a:pt x="11288" y="214100"/>
                  </a:lnTo>
                  <a:lnTo>
                    <a:pt x="15025" y="226087"/>
                  </a:lnTo>
                  <a:lnTo>
                    <a:pt x="19510" y="236841"/>
                  </a:lnTo>
                  <a:lnTo>
                    <a:pt x="24998" y="246233"/>
                  </a:lnTo>
                  <a:lnTo>
                    <a:pt x="31970" y="253879"/>
                  </a:lnTo>
                  <a:lnTo>
                    <a:pt x="40546" y="259720"/>
                  </a:lnTo>
                  <a:lnTo>
                    <a:pt x="50220" y="263661"/>
                  </a:lnTo>
                  <a:lnTo>
                    <a:pt x="60091" y="265416"/>
                  </a:lnTo>
                  <a:lnTo>
                    <a:pt x="69614" y="265035"/>
                  </a:lnTo>
                  <a:lnTo>
                    <a:pt x="78615" y="262680"/>
                  </a:lnTo>
                  <a:lnTo>
                    <a:pt x="87113" y="258440"/>
                  </a:lnTo>
                  <a:lnTo>
                    <a:pt x="95192" y="252555"/>
                  </a:lnTo>
                  <a:lnTo>
                    <a:pt x="102785" y="245351"/>
                  </a:lnTo>
                  <a:lnTo>
                    <a:pt x="109674" y="237154"/>
                  </a:lnTo>
                  <a:lnTo>
                    <a:pt x="115795" y="228238"/>
                  </a:lnTo>
                  <a:lnTo>
                    <a:pt x="121229" y="218811"/>
                  </a:lnTo>
                  <a:lnTo>
                    <a:pt x="126114" y="209032"/>
                  </a:lnTo>
                  <a:lnTo>
                    <a:pt x="130587" y="199010"/>
                  </a:lnTo>
                  <a:lnTo>
                    <a:pt x="134762" y="188822"/>
                  </a:lnTo>
                  <a:lnTo>
                    <a:pt x="138726" y="178522"/>
                  </a:lnTo>
                  <a:lnTo>
                    <a:pt x="142543" y="168142"/>
                  </a:lnTo>
                  <a:lnTo>
                    <a:pt x="146261" y="157543"/>
                  </a:lnTo>
                  <a:lnTo>
                    <a:pt x="149911" y="146435"/>
                  </a:lnTo>
                  <a:lnTo>
                    <a:pt x="153510" y="134694"/>
                  </a:lnTo>
                  <a:lnTo>
                    <a:pt x="156910" y="122199"/>
                  </a:lnTo>
                  <a:lnTo>
                    <a:pt x="159814" y="108746"/>
                  </a:lnTo>
                  <a:lnTo>
                    <a:pt x="162094" y="94331"/>
                  </a:lnTo>
                  <a:lnTo>
                    <a:pt x="163624" y="79413"/>
                  </a:lnTo>
                  <a:lnTo>
                    <a:pt x="164201" y="64786"/>
                  </a:lnTo>
                  <a:lnTo>
                    <a:pt x="163814" y="50892"/>
                  </a:lnTo>
                  <a:lnTo>
                    <a:pt x="162751" y="38252"/>
                  </a:lnTo>
                  <a:lnTo>
                    <a:pt x="161398" y="26399"/>
                  </a:lnTo>
                  <a:lnTo>
                    <a:pt x="159639" y="14299"/>
                  </a:lnTo>
                  <a:lnTo>
                    <a:pt x="1572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358798" y="3358590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21057" y="0"/>
                  </a:moveTo>
                  <a:lnTo>
                    <a:pt x="18190" y="11736"/>
                  </a:lnTo>
                  <a:lnTo>
                    <a:pt x="16048" y="22864"/>
                  </a:lnTo>
                  <a:lnTo>
                    <a:pt x="14440" y="34458"/>
                  </a:lnTo>
                  <a:lnTo>
                    <a:pt x="13087" y="46447"/>
                  </a:lnTo>
                  <a:lnTo>
                    <a:pt x="11590" y="58458"/>
                  </a:lnTo>
                  <a:lnTo>
                    <a:pt x="9744" y="70265"/>
                  </a:lnTo>
                  <a:lnTo>
                    <a:pt x="7677" y="81965"/>
                  </a:lnTo>
                  <a:lnTo>
                    <a:pt x="5744" y="93882"/>
                  </a:lnTo>
                  <a:lnTo>
                    <a:pt x="4148" y="106194"/>
                  </a:lnTo>
                  <a:lnTo>
                    <a:pt x="2925" y="118920"/>
                  </a:lnTo>
                  <a:lnTo>
                    <a:pt x="2029" y="132003"/>
                  </a:lnTo>
                  <a:lnTo>
                    <a:pt x="1391" y="145363"/>
                  </a:lnTo>
                  <a:lnTo>
                    <a:pt x="946" y="158929"/>
                  </a:lnTo>
                  <a:lnTo>
                    <a:pt x="640" y="172643"/>
                  </a:lnTo>
                  <a:lnTo>
                    <a:pt x="432" y="186442"/>
                  </a:lnTo>
                  <a:lnTo>
                    <a:pt x="290" y="199687"/>
                  </a:lnTo>
                  <a:lnTo>
                    <a:pt x="178" y="212469"/>
                  </a:lnTo>
                  <a:lnTo>
                    <a:pt x="87" y="225910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232455" y="3295419"/>
              <a:ext cx="284271" cy="42115"/>
            </a:xfrm>
            <a:custGeom>
              <a:avLst/>
              <a:gdLst/>
              <a:ahLst/>
              <a:cxnLst/>
              <a:rect l="0" t="0" r="0" b="0"/>
              <a:pathLst>
                <a:path w="284271" h="42115">
                  <a:moveTo>
                    <a:pt x="284270" y="42114"/>
                  </a:moveTo>
                  <a:lnTo>
                    <a:pt x="275469" y="36314"/>
                  </a:lnTo>
                  <a:lnTo>
                    <a:pt x="267122" y="31390"/>
                  </a:lnTo>
                  <a:lnTo>
                    <a:pt x="258419" y="26892"/>
                  </a:lnTo>
                  <a:lnTo>
                    <a:pt x="249125" y="22843"/>
                  </a:lnTo>
                  <a:lnTo>
                    <a:pt x="238981" y="19478"/>
                  </a:lnTo>
                  <a:lnTo>
                    <a:pt x="227932" y="16869"/>
                  </a:lnTo>
                  <a:lnTo>
                    <a:pt x="215920" y="14942"/>
                  </a:lnTo>
                  <a:lnTo>
                    <a:pt x="202801" y="13564"/>
                  </a:lnTo>
                  <a:lnTo>
                    <a:pt x="188614" y="12594"/>
                  </a:lnTo>
                  <a:lnTo>
                    <a:pt x="173852" y="11753"/>
                  </a:lnTo>
                  <a:lnTo>
                    <a:pt x="159330" y="10649"/>
                  </a:lnTo>
                  <a:lnTo>
                    <a:pt x="145488" y="9090"/>
                  </a:lnTo>
                  <a:lnTo>
                    <a:pt x="132246" y="7228"/>
                  </a:lnTo>
                  <a:lnTo>
                    <a:pt x="119207" y="5439"/>
                  </a:lnTo>
                  <a:lnTo>
                    <a:pt x="106101" y="3942"/>
                  </a:lnTo>
                  <a:lnTo>
                    <a:pt x="92822" y="2786"/>
                  </a:lnTo>
                  <a:lnTo>
                    <a:pt x="79361" y="1936"/>
                  </a:lnTo>
                  <a:lnTo>
                    <a:pt x="65755" y="1329"/>
                  </a:lnTo>
                  <a:lnTo>
                    <a:pt x="52455" y="904"/>
                  </a:lnTo>
                  <a:lnTo>
                    <a:pt x="38893" y="565"/>
                  </a:lnTo>
                  <a:lnTo>
                    <a:pt x="22759" y="2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3" name="Freeform 122"/>
          <p:cNvSpPr/>
          <p:nvPr/>
        </p:nvSpPr>
        <p:spPr>
          <a:xfrm>
            <a:off x="347440" y="4558839"/>
            <a:ext cx="136871" cy="1"/>
          </a:xfrm>
          <a:custGeom>
            <a:avLst/>
            <a:gdLst/>
            <a:ahLst/>
            <a:cxnLst/>
            <a:rect l="0" t="0" r="0" b="0"/>
            <a:pathLst>
              <a:path w="136871" h="1">
                <a:moveTo>
                  <a:pt x="136870" y="0"/>
                </a:moveTo>
                <a:lnTo>
                  <a:pt x="125068" y="0"/>
                </a:lnTo>
                <a:lnTo>
                  <a:pt x="113299" y="0"/>
                </a:lnTo>
                <a:lnTo>
                  <a:pt x="100409" y="0"/>
                </a:lnTo>
                <a:lnTo>
                  <a:pt x="86561" y="0"/>
                </a:lnTo>
                <a:lnTo>
                  <a:pt x="72233" y="0"/>
                </a:lnTo>
                <a:lnTo>
                  <a:pt x="57782" y="0"/>
                </a:lnTo>
                <a:lnTo>
                  <a:pt x="43973" y="0"/>
                </a:lnTo>
                <a:lnTo>
                  <a:pt x="30690" y="0"/>
                </a:lnTo>
                <a:lnTo>
                  <a:pt x="16773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5" name="Group 134"/>
          <p:cNvGrpSpPr/>
          <p:nvPr/>
        </p:nvGrpSpPr>
        <p:grpSpPr>
          <a:xfrm>
            <a:off x="652766" y="4208890"/>
            <a:ext cx="1910093" cy="655276"/>
            <a:chOff x="652766" y="4208890"/>
            <a:chExt cx="1910093" cy="655276"/>
          </a:xfrm>
        </p:grpSpPr>
        <p:sp>
          <p:nvSpPr>
            <p:cNvPr id="124" name="Freeform 123"/>
            <p:cNvSpPr/>
            <p:nvPr/>
          </p:nvSpPr>
          <p:spPr>
            <a:xfrm>
              <a:off x="789637" y="4337741"/>
              <a:ext cx="21058" cy="526425"/>
            </a:xfrm>
            <a:custGeom>
              <a:avLst/>
              <a:gdLst/>
              <a:ahLst/>
              <a:cxnLst/>
              <a:rect l="0" t="0" r="0" b="0"/>
              <a:pathLst>
                <a:path w="21058" h="526425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5"/>
                  </a:lnTo>
                  <a:lnTo>
                    <a:pt x="0" y="50841"/>
                  </a:lnTo>
                  <a:lnTo>
                    <a:pt x="0" y="67115"/>
                  </a:lnTo>
                  <a:lnTo>
                    <a:pt x="4" y="85339"/>
                  </a:lnTo>
                  <a:lnTo>
                    <a:pt x="177" y="105093"/>
                  </a:lnTo>
                  <a:lnTo>
                    <a:pt x="826" y="125710"/>
                  </a:lnTo>
                  <a:lnTo>
                    <a:pt x="2074" y="146710"/>
                  </a:lnTo>
                  <a:lnTo>
                    <a:pt x="3727" y="167519"/>
                  </a:lnTo>
                  <a:lnTo>
                    <a:pt x="5375" y="187409"/>
                  </a:lnTo>
                  <a:lnTo>
                    <a:pt x="6778" y="206078"/>
                  </a:lnTo>
                  <a:lnTo>
                    <a:pt x="7871" y="223580"/>
                  </a:lnTo>
                  <a:lnTo>
                    <a:pt x="8679" y="240116"/>
                  </a:lnTo>
                  <a:lnTo>
                    <a:pt x="9257" y="255912"/>
                  </a:lnTo>
                  <a:lnTo>
                    <a:pt x="9662" y="271169"/>
                  </a:lnTo>
                  <a:lnTo>
                    <a:pt x="9941" y="286042"/>
                  </a:lnTo>
                  <a:lnTo>
                    <a:pt x="10137" y="300648"/>
                  </a:lnTo>
                  <a:lnTo>
                    <a:pt x="10439" y="315070"/>
                  </a:lnTo>
                  <a:lnTo>
                    <a:pt x="11175" y="329367"/>
                  </a:lnTo>
                  <a:lnTo>
                    <a:pt x="12483" y="343579"/>
                  </a:lnTo>
                  <a:lnTo>
                    <a:pt x="14175" y="357734"/>
                  </a:lnTo>
                  <a:lnTo>
                    <a:pt x="15850" y="371850"/>
                  </a:lnTo>
                  <a:lnTo>
                    <a:pt x="17271" y="385945"/>
                  </a:lnTo>
                  <a:lnTo>
                    <a:pt x="18375" y="400190"/>
                  </a:lnTo>
                  <a:lnTo>
                    <a:pt x="19191" y="414900"/>
                  </a:lnTo>
                  <a:lnTo>
                    <a:pt x="19775" y="430198"/>
                  </a:lnTo>
                  <a:lnTo>
                    <a:pt x="20184" y="445870"/>
                  </a:lnTo>
                  <a:lnTo>
                    <a:pt x="20511" y="463309"/>
                  </a:lnTo>
                  <a:lnTo>
                    <a:pt x="20785" y="487402"/>
                  </a:lnTo>
                  <a:lnTo>
                    <a:pt x="21057" y="5264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52766" y="4208890"/>
              <a:ext cx="350028" cy="331811"/>
            </a:xfrm>
            <a:custGeom>
              <a:avLst/>
              <a:gdLst/>
              <a:ahLst/>
              <a:cxnLst/>
              <a:rect l="0" t="0" r="0" b="0"/>
              <a:pathLst>
                <a:path w="350028" h="331811">
                  <a:moveTo>
                    <a:pt x="0" y="118322"/>
                  </a:moveTo>
                  <a:lnTo>
                    <a:pt x="134" y="106721"/>
                  </a:lnTo>
                  <a:lnTo>
                    <a:pt x="1415" y="96873"/>
                  </a:lnTo>
                  <a:lnTo>
                    <a:pt x="4008" y="87867"/>
                  </a:lnTo>
                  <a:lnTo>
                    <a:pt x="7727" y="79426"/>
                  </a:lnTo>
                  <a:lnTo>
                    <a:pt x="12360" y="71398"/>
                  </a:lnTo>
                  <a:lnTo>
                    <a:pt x="17702" y="63675"/>
                  </a:lnTo>
                  <a:lnTo>
                    <a:pt x="23895" y="56171"/>
                  </a:lnTo>
                  <a:lnTo>
                    <a:pt x="31406" y="48820"/>
                  </a:lnTo>
                  <a:lnTo>
                    <a:pt x="40379" y="41580"/>
                  </a:lnTo>
                  <a:lnTo>
                    <a:pt x="50505" y="34581"/>
                  </a:lnTo>
                  <a:lnTo>
                    <a:pt x="61218" y="28109"/>
                  </a:lnTo>
                  <a:lnTo>
                    <a:pt x="72128" y="22274"/>
                  </a:lnTo>
                  <a:lnTo>
                    <a:pt x="83045" y="17035"/>
                  </a:lnTo>
                  <a:lnTo>
                    <a:pt x="93901" y="12281"/>
                  </a:lnTo>
                  <a:lnTo>
                    <a:pt x="104682" y="7907"/>
                  </a:lnTo>
                  <a:lnTo>
                    <a:pt x="115395" y="4138"/>
                  </a:lnTo>
                  <a:lnTo>
                    <a:pt x="126055" y="1511"/>
                  </a:lnTo>
                  <a:lnTo>
                    <a:pt x="136680" y="222"/>
                  </a:lnTo>
                  <a:lnTo>
                    <a:pt x="147444" y="0"/>
                  </a:lnTo>
                  <a:lnTo>
                    <a:pt x="158664" y="307"/>
                  </a:lnTo>
                  <a:lnTo>
                    <a:pt x="170475" y="779"/>
                  </a:lnTo>
                  <a:lnTo>
                    <a:pt x="182849" y="1569"/>
                  </a:lnTo>
                  <a:lnTo>
                    <a:pt x="195687" y="3230"/>
                  </a:lnTo>
                  <a:lnTo>
                    <a:pt x="208881" y="6018"/>
                  </a:lnTo>
                  <a:lnTo>
                    <a:pt x="222334" y="10043"/>
                  </a:lnTo>
                  <a:lnTo>
                    <a:pt x="235971" y="15427"/>
                  </a:lnTo>
                  <a:lnTo>
                    <a:pt x="249727" y="22092"/>
                  </a:lnTo>
                  <a:lnTo>
                    <a:pt x="263235" y="29822"/>
                  </a:lnTo>
                  <a:lnTo>
                    <a:pt x="275852" y="38374"/>
                  </a:lnTo>
                  <a:lnTo>
                    <a:pt x="287295" y="47530"/>
                  </a:lnTo>
                  <a:lnTo>
                    <a:pt x="297453" y="57115"/>
                  </a:lnTo>
                  <a:lnTo>
                    <a:pt x="306212" y="67002"/>
                  </a:lnTo>
                  <a:lnTo>
                    <a:pt x="313660" y="77100"/>
                  </a:lnTo>
                  <a:lnTo>
                    <a:pt x="320019" y="87509"/>
                  </a:lnTo>
                  <a:lnTo>
                    <a:pt x="325541" y="98489"/>
                  </a:lnTo>
                  <a:lnTo>
                    <a:pt x="330447" y="110139"/>
                  </a:lnTo>
                  <a:lnTo>
                    <a:pt x="334915" y="122404"/>
                  </a:lnTo>
                  <a:lnTo>
                    <a:pt x="339077" y="135170"/>
                  </a:lnTo>
                  <a:lnTo>
                    <a:pt x="343019" y="148315"/>
                  </a:lnTo>
                  <a:lnTo>
                    <a:pt x="346481" y="161736"/>
                  </a:lnTo>
                  <a:lnTo>
                    <a:pt x="348894" y="175351"/>
                  </a:lnTo>
                  <a:lnTo>
                    <a:pt x="350027" y="189098"/>
                  </a:lnTo>
                  <a:lnTo>
                    <a:pt x="349802" y="202769"/>
                  </a:lnTo>
                  <a:lnTo>
                    <a:pt x="348130" y="216028"/>
                  </a:lnTo>
                  <a:lnTo>
                    <a:pt x="345115" y="228725"/>
                  </a:lnTo>
                  <a:lnTo>
                    <a:pt x="340989" y="240878"/>
                  </a:lnTo>
                  <a:lnTo>
                    <a:pt x="336011" y="252580"/>
                  </a:lnTo>
                  <a:lnTo>
                    <a:pt x="330404" y="263931"/>
                  </a:lnTo>
                  <a:lnTo>
                    <a:pt x="324183" y="274861"/>
                  </a:lnTo>
                  <a:lnTo>
                    <a:pt x="317177" y="285134"/>
                  </a:lnTo>
                  <a:lnTo>
                    <a:pt x="309348" y="294668"/>
                  </a:lnTo>
                  <a:lnTo>
                    <a:pt x="300632" y="303206"/>
                  </a:lnTo>
                  <a:lnTo>
                    <a:pt x="290871" y="310263"/>
                  </a:lnTo>
                  <a:lnTo>
                    <a:pt x="280083" y="315716"/>
                  </a:lnTo>
                  <a:lnTo>
                    <a:pt x="268584" y="319903"/>
                  </a:lnTo>
                  <a:lnTo>
                    <a:pt x="256873" y="323419"/>
                  </a:lnTo>
                  <a:lnTo>
                    <a:pt x="245267" y="326671"/>
                  </a:lnTo>
                  <a:lnTo>
                    <a:pt x="234137" y="329517"/>
                  </a:lnTo>
                  <a:lnTo>
                    <a:pt x="222800" y="331541"/>
                  </a:lnTo>
                  <a:lnTo>
                    <a:pt x="209147" y="331810"/>
                  </a:lnTo>
                  <a:lnTo>
                    <a:pt x="189513" y="3288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72449" y="4579896"/>
              <a:ext cx="176537" cy="265619"/>
            </a:xfrm>
            <a:custGeom>
              <a:avLst/>
              <a:gdLst/>
              <a:ahLst/>
              <a:cxnLst/>
              <a:rect l="0" t="0" r="0" b="0"/>
              <a:pathLst>
                <a:path w="176537" h="265619">
                  <a:moveTo>
                    <a:pt x="101457" y="0"/>
                  </a:moveTo>
                  <a:lnTo>
                    <a:pt x="92656" y="3001"/>
                  </a:lnTo>
                  <a:lnTo>
                    <a:pt x="84309" y="6423"/>
                  </a:lnTo>
                  <a:lnTo>
                    <a:pt x="75615" y="10624"/>
                  </a:lnTo>
                  <a:lnTo>
                    <a:pt x="66667" y="15697"/>
                  </a:lnTo>
                  <a:lnTo>
                    <a:pt x="57820" y="21826"/>
                  </a:lnTo>
                  <a:lnTo>
                    <a:pt x="49286" y="29011"/>
                  </a:lnTo>
                  <a:lnTo>
                    <a:pt x="41271" y="37098"/>
                  </a:lnTo>
                  <a:lnTo>
                    <a:pt x="34042" y="45892"/>
                  </a:lnTo>
                  <a:lnTo>
                    <a:pt x="27664" y="55217"/>
                  </a:lnTo>
                  <a:lnTo>
                    <a:pt x="22044" y="65087"/>
                  </a:lnTo>
                  <a:lnTo>
                    <a:pt x="17027" y="75697"/>
                  </a:lnTo>
                  <a:lnTo>
                    <a:pt x="12468" y="87094"/>
                  </a:lnTo>
                  <a:lnTo>
                    <a:pt x="8404" y="99189"/>
                  </a:lnTo>
                  <a:lnTo>
                    <a:pt x="5046" y="111839"/>
                  </a:lnTo>
                  <a:lnTo>
                    <a:pt x="2457" y="124907"/>
                  </a:lnTo>
                  <a:lnTo>
                    <a:pt x="718" y="138275"/>
                  </a:lnTo>
                  <a:lnTo>
                    <a:pt x="0" y="151855"/>
                  </a:lnTo>
                  <a:lnTo>
                    <a:pt x="297" y="165579"/>
                  </a:lnTo>
                  <a:lnTo>
                    <a:pt x="1462" y="179234"/>
                  </a:lnTo>
                  <a:lnTo>
                    <a:pt x="3308" y="192483"/>
                  </a:lnTo>
                  <a:lnTo>
                    <a:pt x="5662" y="205168"/>
                  </a:lnTo>
                  <a:lnTo>
                    <a:pt x="8547" y="217144"/>
                  </a:lnTo>
                  <a:lnTo>
                    <a:pt x="12160" y="228195"/>
                  </a:lnTo>
                  <a:lnTo>
                    <a:pt x="16563" y="238286"/>
                  </a:lnTo>
                  <a:lnTo>
                    <a:pt x="21995" y="247216"/>
                  </a:lnTo>
                  <a:lnTo>
                    <a:pt x="28930" y="254544"/>
                  </a:lnTo>
                  <a:lnTo>
                    <a:pt x="37481" y="260168"/>
                  </a:lnTo>
                  <a:lnTo>
                    <a:pt x="47139" y="263962"/>
                  </a:lnTo>
                  <a:lnTo>
                    <a:pt x="56999" y="265618"/>
                  </a:lnTo>
                  <a:lnTo>
                    <a:pt x="66519" y="265175"/>
                  </a:lnTo>
                  <a:lnTo>
                    <a:pt x="75688" y="262947"/>
                  </a:lnTo>
                  <a:lnTo>
                    <a:pt x="84830" y="259327"/>
                  </a:lnTo>
                  <a:lnTo>
                    <a:pt x="94160" y="254670"/>
                  </a:lnTo>
                  <a:lnTo>
                    <a:pt x="103578" y="249106"/>
                  </a:lnTo>
                  <a:lnTo>
                    <a:pt x="112762" y="242548"/>
                  </a:lnTo>
                  <a:lnTo>
                    <a:pt x="121538" y="235028"/>
                  </a:lnTo>
                  <a:lnTo>
                    <a:pt x="129891" y="226690"/>
                  </a:lnTo>
                  <a:lnTo>
                    <a:pt x="137880" y="217716"/>
                  </a:lnTo>
                  <a:lnTo>
                    <a:pt x="145582" y="208265"/>
                  </a:lnTo>
                  <a:lnTo>
                    <a:pt x="152907" y="198309"/>
                  </a:lnTo>
                  <a:lnTo>
                    <a:pt x="159606" y="187640"/>
                  </a:lnTo>
                  <a:lnTo>
                    <a:pt x="165587" y="176197"/>
                  </a:lnTo>
                  <a:lnTo>
                    <a:pt x="170587" y="163902"/>
                  </a:lnTo>
                  <a:lnTo>
                    <a:pt x="174115" y="150585"/>
                  </a:lnTo>
                  <a:lnTo>
                    <a:pt x="176041" y="136256"/>
                  </a:lnTo>
                  <a:lnTo>
                    <a:pt x="176536" y="121227"/>
                  </a:lnTo>
                  <a:lnTo>
                    <a:pt x="175889" y="105993"/>
                  </a:lnTo>
                  <a:lnTo>
                    <a:pt x="174378" y="90868"/>
                  </a:lnTo>
                  <a:lnTo>
                    <a:pt x="172078" y="76290"/>
                  </a:lnTo>
                  <a:lnTo>
                    <a:pt x="168865" y="62880"/>
                  </a:lnTo>
                  <a:lnTo>
                    <a:pt x="164739" y="50877"/>
                  </a:lnTo>
                  <a:lnTo>
                    <a:pt x="159664" y="40667"/>
                  </a:lnTo>
                  <a:lnTo>
                    <a:pt x="153501" y="32929"/>
                  </a:lnTo>
                  <a:lnTo>
                    <a:pt x="146278" y="27804"/>
                  </a:lnTo>
                  <a:lnTo>
                    <a:pt x="138156" y="25141"/>
                  </a:lnTo>
                  <a:lnTo>
                    <a:pt x="129333" y="24775"/>
                  </a:lnTo>
                  <a:lnTo>
                    <a:pt x="120006" y="26367"/>
                  </a:lnTo>
                  <a:lnTo>
                    <a:pt x="110777" y="29193"/>
                  </a:lnTo>
                  <a:lnTo>
                    <a:pt x="101749" y="32516"/>
                  </a:lnTo>
                  <a:lnTo>
                    <a:pt x="92132" y="36619"/>
                  </a:lnTo>
                  <a:lnTo>
                    <a:pt x="8040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252891" y="4264041"/>
              <a:ext cx="31586" cy="547483"/>
            </a:xfrm>
            <a:custGeom>
              <a:avLst/>
              <a:gdLst/>
              <a:ahLst/>
              <a:cxnLst/>
              <a:rect l="0" t="0" r="0" b="0"/>
              <a:pathLst>
                <a:path w="31586" h="547483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73"/>
                  </a:lnTo>
                  <a:lnTo>
                    <a:pt x="0" y="61789"/>
                  </a:lnTo>
                  <a:lnTo>
                    <a:pt x="0" y="78633"/>
                  </a:lnTo>
                  <a:lnTo>
                    <a:pt x="0" y="95113"/>
                  </a:lnTo>
                  <a:lnTo>
                    <a:pt x="0" y="111076"/>
                  </a:lnTo>
                  <a:lnTo>
                    <a:pt x="0" y="126547"/>
                  </a:lnTo>
                  <a:lnTo>
                    <a:pt x="4" y="141614"/>
                  </a:lnTo>
                  <a:lnTo>
                    <a:pt x="177" y="156375"/>
                  </a:lnTo>
                  <a:lnTo>
                    <a:pt x="825" y="170913"/>
                  </a:lnTo>
                  <a:lnTo>
                    <a:pt x="2074" y="185293"/>
                  </a:lnTo>
                  <a:lnTo>
                    <a:pt x="3727" y="199564"/>
                  </a:lnTo>
                  <a:lnTo>
                    <a:pt x="5375" y="213759"/>
                  </a:lnTo>
                  <a:lnTo>
                    <a:pt x="6782" y="227916"/>
                  </a:lnTo>
                  <a:lnTo>
                    <a:pt x="8048" y="242544"/>
                  </a:lnTo>
                  <a:lnTo>
                    <a:pt x="9504" y="258575"/>
                  </a:lnTo>
                  <a:lnTo>
                    <a:pt x="11331" y="276404"/>
                  </a:lnTo>
                  <a:lnTo>
                    <a:pt x="13389" y="295940"/>
                  </a:lnTo>
                  <a:lnTo>
                    <a:pt x="15316" y="316882"/>
                  </a:lnTo>
                  <a:lnTo>
                    <a:pt x="16915" y="338889"/>
                  </a:lnTo>
                  <a:lnTo>
                    <a:pt x="18310" y="361342"/>
                  </a:lnTo>
                  <a:lnTo>
                    <a:pt x="19854" y="383401"/>
                  </a:lnTo>
                  <a:lnTo>
                    <a:pt x="21740" y="404632"/>
                  </a:lnTo>
                  <a:lnTo>
                    <a:pt x="23837" y="424819"/>
                  </a:lnTo>
                  <a:lnTo>
                    <a:pt x="25791" y="443769"/>
                  </a:lnTo>
                  <a:lnTo>
                    <a:pt x="27403" y="461509"/>
                  </a:lnTo>
                  <a:lnTo>
                    <a:pt x="28640" y="478011"/>
                  </a:lnTo>
                  <a:lnTo>
                    <a:pt x="29679" y="494920"/>
                  </a:lnTo>
                  <a:lnTo>
                    <a:pt x="30609" y="515961"/>
                  </a:lnTo>
                  <a:lnTo>
                    <a:pt x="31585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094963" y="4464082"/>
              <a:ext cx="315856" cy="84230"/>
            </a:xfrm>
            <a:custGeom>
              <a:avLst/>
              <a:gdLst/>
              <a:ahLst/>
              <a:cxnLst/>
              <a:rect l="0" t="0" r="0" b="0"/>
              <a:pathLst>
                <a:path w="315856" h="84230">
                  <a:moveTo>
                    <a:pt x="315855" y="0"/>
                  </a:moveTo>
                  <a:lnTo>
                    <a:pt x="304053" y="2935"/>
                  </a:lnTo>
                  <a:lnTo>
                    <a:pt x="292284" y="5716"/>
                  </a:lnTo>
                  <a:lnTo>
                    <a:pt x="279394" y="8612"/>
                  </a:lnTo>
                  <a:lnTo>
                    <a:pt x="265546" y="11479"/>
                  </a:lnTo>
                  <a:lnTo>
                    <a:pt x="251217" y="13995"/>
                  </a:lnTo>
                  <a:lnTo>
                    <a:pt x="236753" y="16011"/>
                  </a:lnTo>
                  <a:lnTo>
                    <a:pt x="222475" y="17696"/>
                  </a:lnTo>
                  <a:lnTo>
                    <a:pt x="208748" y="19440"/>
                  </a:lnTo>
                  <a:lnTo>
                    <a:pt x="195702" y="21466"/>
                  </a:lnTo>
                  <a:lnTo>
                    <a:pt x="183130" y="23828"/>
                  </a:lnTo>
                  <a:lnTo>
                    <a:pt x="170608" y="26493"/>
                  </a:lnTo>
                  <a:lnTo>
                    <a:pt x="157881" y="29399"/>
                  </a:lnTo>
                  <a:lnTo>
                    <a:pt x="144873" y="32486"/>
                  </a:lnTo>
                  <a:lnTo>
                    <a:pt x="131600" y="35706"/>
                  </a:lnTo>
                  <a:lnTo>
                    <a:pt x="118111" y="39021"/>
                  </a:lnTo>
                  <a:lnTo>
                    <a:pt x="104458" y="42568"/>
                  </a:lnTo>
                  <a:lnTo>
                    <a:pt x="90687" y="46635"/>
                  </a:lnTo>
                  <a:lnTo>
                    <a:pt x="76840" y="51332"/>
                  </a:lnTo>
                  <a:lnTo>
                    <a:pt x="63165" y="56502"/>
                  </a:lnTo>
                  <a:lnTo>
                    <a:pt x="48560" y="62424"/>
                  </a:lnTo>
                  <a:lnTo>
                    <a:pt x="29506" y="70735"/>
                  </a:lnTo>
                  <a:lnTo>
                    <a:pt x="0" y="842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409436" y="4614745"/>
              <a:ext cx="233010" cy="223710"/>
            </a:xfrm>
            <a:custGeom>
              <a:avLst/>
              <a:gdLst/>
              <a:ahLst/>
              <a:cxnLst/>
              <a:rect l="0" t="0" r="0" b="0"/>
              <a:pathLst>
                <a:path w="233010" h="223710">
                  <a:moveTo>
                    <a:pt x="117196" y="91493"/>
                  </a:moveTo>
                  <a:lnTo>
                    <a:pt x="117129" y="79758"/>
                  </a:lnTo>
                  <a:lnTo>
                    <a:pt x="116488" y="68629"/>
                  </a:lnTo>
                  <a:lnTo>
                    <a:pt x="115183" y="57040"/>
                  </a:lnTo>
                  <a:lnTo>
                    <a:pt x="112977" y="45225"/>
                  </a:lnTo>
                  <a:lnTo>
                    <a:pt x="109364" y="33861"/>
                  </a:lnTo>
                  <a:lnTo>
                    <a:pt x="104191" y="23325"/>
                  </a:lnTo>
                  <a:lnTo>
                    <a:pt x="97617" y="14143"/>
                  </a:lnTo>
                  <a:lnTo>
                    <a:pt x="89917" y="7115"/>
                  </a:lnTo>
                  <a:lnTo>
                    <a:pt x="81374" y="2477"/>
                  </a:lnTo>
                  <a:lnTo>
                    <a:pt x="72386" y="143"/>
                  </a:lnTo>
                  <a:lnTo>
                    <a:pt x="63441" y="0"/>
                  </a:lnTo>
                  <a:lnTo>
                    <a:pt x="54801" y="1756"/>
                  </a:lnTo>
                  <a:lnTo>
                    <a:pt x="46526" y="5185"/>
                  </a:lnTo>
                  <a:lnTo>
                    <a:pt x="38583" y="10218"/>
                  </a:lnTo>
                  <a:lnTo>
                    <a:pt x="30909" y="16681"/>
                  </a:lnTo>
                  <a:lnTo>
                    <a:pt x="23602" y="24628"/>
                  </a:lnTo>
                  <a:lnTo>
                    <a:pt x="16913" y="34397"/>
                  </a:lnTo>
                  <a:lnTo>
                    <a:pt x="10939" y="46004"/>
                  </a:lnTo>
                  <a:lnTo>
                    <a:pt x="5944" y="59035"/>
                  </a:lnTo>
                  <a:lnTo>
                    <a:pt x="2418" y="72846"/>
                  </a:lnTo>
                  <a:lnTo>
                    <a:pt x="495" y="86981"/>
                  </a:lnTo>
                  <a:lnTo>
                    <a:pt x="0" y="101046"/>
                  </a:lnTo>
                  <a:lnTo>
                    <a:pt x="649" y="114636"/>
                  </a:lnTo>
                  <a:lnTo>
                    <a:pt x="2156" y="127588"/>
                  </a:lnTo>
                  <a:lnTo>
                    <a:pt x="4283" y="139927"/>
                  </a:lnTo>
                  <a:lnTo>
                    <a:pt x="6848" y="151762"/>
                  </a:lnTo>
                  <a:lnTo>
                    <a:pt x="9721" y="163210"/>
                  </a:lnTo>
                  <a:lnTo>
                    <a:pt x="12970" y="174376"/>
                  </a:lnTo>
                  <a:lnTo>
                    <a:pt x="16837" y="185341"/>
                  </a:lnTo>
                  <a:lnTo>
                    <a:pt x="21409" y="196149"/>
                  </a:lnTo>
                  <a:lnTo>
                    <a:pt x="26785" y="206187"/>
                  </a:lnTo>
                  <a:lnTo>
                    <a:pt x="33152" y="214258"/>
                  </a:lnTo>
                  <a:lnTo>
                    <a:pt x="40507" y="219859"/>
                  </a:lnTo>
                  <a:lnTo>
                    <a:pt x="48549" y="222974"/>
                  </a:lnTo>
                  <a:lnTo>
                    <a:pt x="56785" y="223709"/>
                  </a:lnTo>
                  <a:lnTo>
                    <a:pt x="64914" y="222383"/>
                  </a:lnTo>
                  <a:lnTo>
                    <a:pt x="72827" y="219257"/>
                  </a:lnTo>
                  <a:lnTo>
                    <a:pt x="80521" y="214436"/>
                  </a:lnTo>
                  <a:lnTo>
                    <a:pt x="88024" y="208122"/>
                  </a:lnTo>
                  <a:lnTo>
                    <a:pt x="95216" y="200447"/>
                  </a:lnTo>
                  <a:lnTo>
                    <a:pt x="101826" y="191393"/>
                  </a:lnTo>
                  <a:lnTo>
                    <a:pt x="107756" y="181085"/>
                  </a:lnTo>
                  <a:lnTo>
                    <a:pt x="113061" y="169909"/>
                  </a:lnTo>
                  <a:lnTo>
                    <a:pt x="117859" y="158414"/>
                  </a:lnTo>
                  <a:lnTo>
                    <a:pt x="122269" y="146940"/>
                  </a:lnTo>
                  <a:lnTo>
                    <a:pt x="126231" y="135457"/>
                  </a:lnTo>
                  <a:lnTo>
                    <a:pt x="129520" y="123680"/>
                  </a:lnTo>
                  <a:lnTo>
                    <a:pt x="132076" y="111557"/>
                  </a:lnTo>
                  <a:lnTo>
                    <a:pt x="134278" y="102477"/>
                  </a:lnTo>
                  <a:lnTo>
                    <a:pt x="136552" y="100348"/>
                  </a:lnTo>
                  <a:lnTo>
                    <a:pt x="138865" y="103328"/>
                  </a:lnTo>
                  <a:lnTo>
                    <a:pt x="141312" y="109354"/>
                  </a:lnTo>
                  <a:lnTo>
                    <a:pt x="143961" y="117160"/>
                  </a:lnTo>
                  <a:lnTo>
                    <a:pt x="146822" y="126009"/>
                  </a:lnTo>
                  <a:lnTo>
                    <a:pt x="150029" y="135318"/>
                  </a:lnTo>
                  <a:lnTo>
                    <a:pt x="153849" y="144535"/>
                  </a:lnTo>
                  <a:lnTo>
                    <a:pt x="158377" y="153385"/>
                  </a:lnTo>
                  <a:lnTo>
                    <a:pt x="163551" y="161813"/>
                  </a:lnTo>
                  <a:lnTo>
                    <a:pt x="169247" y="169866"/>
                  </a:lnTo>
                  <a:lnTo>
                    <a:pt x="175343" y="177608"/>
                  </a:lnTo>
                  <a:lnTo>
                    <a:pt x="181893" y="184622"/>
                  </a:lnTo>
                  <a:lnTo>
                    <a:pt x="189122" y="190050"/>
                  </a:lnTo>
                  <a:lnTo>
                    <a:pt x="197082" y="193551"/>
                  </a:lnTo>
                  <a:lnTo>
                    <a:pt x="205239" y="195227"/>
                  </a:lnTo>
                  <a:lnTo>
                    <a:pt x="213358" y="195424"/>
                  </a:lnTo>
                  <a:lnTo>
                    <a:pt x="222152" y="193037"/>
                  </a:lnTo>
                  <a:lnTo>
                    <a:pt x="233009" y="1862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684559" y="4285098"/>
              <a:ext cx="21058" cy="568540"/>
            </a:xfrm>
            <a:custGeom>
              <a:avLst/>
              <a:gdLst/>
              <a:ahLst/>
              <a:cxnLst/>
              <a:rect l="0" t="0" r="0" b="0"/>
              <a:pathLst>
                <a:path w="21058" h="568540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07"/>
                  </a:lnTo>
                  <a:lnTo>
                    <a:pt x="0" y="93557"/>
                  </a:lnTo>
                  <a:lnTo>
                    <a:pt x="0" y="107933"/>
                  </a:lnTo>
                  <a:lnTo>
                    <a:pt x="0" y="122227"/>
                  </a:lnTo>
                  <a:lnTo>
                    <a:pt x="0" y="136452"/>
                  </a:lnTo>
                  <a:lnTo>
                    <a:pt x="0" y="150622"/>
                  </a:lnTo>
                  <a:lnTo>
                    <a:pt x="0" y="164752"/>
                  </a:lnTo>
                  <a:lnTo>
                    <a:pt x="0" y="178853"/>
                  </a:lnTo>
                  <a:lnTo>
                    <a:pt x="0" y="192934"/>
                  </a:lnTo>
                  <a:lnTo>
                    <a:pt x="5" y="207006"/>
                  </a:lnTo>
                  <a:lnTo>
                    <a:pt x="177" y="221236"/>
                  </a:lnTo>
                  <a:lnTo>
                    <a:pt x="826" y="235936"/>
                  </a:lnTo>
                  <a:lnTo>
                    <a:pt x="2075" y="251245"/>
                  </a:lnTo>
                  <a:lnTo>
                    <a:pt x="3727" y="267460"/>
                  </a:lnTo>
                  <a:lnTo>
                    <a:pt x="5375" y="285096"/>
                  </a:lnTo>
                  <a:lnTo>
                    <a:pt x="6778" y="304285"/>
                  </a:lnTo>
                  <a:lnTo>
                    <a:pt x="7871" y="324376"/>
                  </a:lnTo>
                  <a:lnTo>
                    <a:pt x="8679" y="344167"/>
                  </a:lnTo>
                  <a:lnTo>
                    <a:pt x="9262" y="362992"/>
                  </a:lnTo>
                  <a:lnTo>
                    <a:pt x="9840" y="380714"/>
                  </a:lnTo>
                  <a:lnTo>
                    <a:pt x="10767" y="397456"/>
                  </a:lnTo>
                  <a:lnTo>
                    <a:pt x="12207" y="413424"/>
                  </a:lnTo>
                  <a:lnTo>
                    <a:pt x="13990" y="428980"/>
                  </a:lnTo>
                  <a:lnTo>
                    <a:pt x="15725" y="444592"/>
                  </a:lnTo>
                  <a:lnTo>
                    <a:pt x="17187" y="460512"/>
                  </a:lnTo>
                  <a:lnTo>
                    <a:pt x="18319" y="476631"/>
                  </a:lnTo>
                  <a:lnTo>
                    <a:pt x="19154" y="492607"/>
                  </a:lnTo>
                  <a:lnTo>
                    <a:pt x="19750" y="508224"/>
                  </a:lnTo>
                  <a:lnTo>
                    <a:pt x="20167" y="522846"/>
                  </a:lnTo>
                  <a:lnTo>
                    <a:pt x="20501" y="536775"/>
                  </a:lnTo>
                  <a:lnTo>
                    <a:pt x="20781" y="551233"/>
                  </a:lnTo>
                  <a:lnTo>
                    <a:pt x="21057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516103" y="4495668"/>
              <a:ext cx="336913" cy="73700"/>
            </a:xfrm>
            <a:custGeom>
              <a:avLst/>
              <a:gdLst/>
              <a:ahLst/>
              <a:cxnLst/>
              <a:rect l="0" t="0" r="0" b="0"/>
              <a:pathLst>
                <a:path w="336913" h="73700">
                  <a:moveTo>
                    <a:pt x="336912" y="0"/>
                  </a:moveTo>
                  <a:lnTo>
                    <a:pt x="322310" y="0"/>
                  </a:lnTo>
                  <a:lnTo>
                    <a:pt x="309039" y="0"/>
                  </a:lnTo>
                  <a:lnTo>
                    <a:pt x="295838" y="4"/>
                  </a:lnTo>
                  <a:lnTo>
                    <a:pt x="282496" y="178"/>
                  </a:lnTo>
                  <a:lnTo>
                    <a:pt x="268987" y="826"/>
                  </a:lnTo>
                  <a:lnTo>
                    <a:pt x="255329" y="2084"/>
                  </a:lnTo>
                  <a:lnTo>
                    <a:pt x="241390" y="4082"/>
                  </a:lnTo>
                  <a:lnTo>
                    <a:pt x="226892" y="7028"/>
                  </a:lnTo>
                  <a:lnTo>
                    <a:pt x="211740" y="10932"/>
                  </a:lnTo>
                  <a:lnTo>
                    <a:pt x="196310" y="15503"/>
                  </a:lnTo>
                  <a:lnTo>
                    <a:pt x="181332" y="20255"/>
                  </a:lnTo>
                  <a:lnTo>
                    <a:pt x="167176" y="24892"/>
                  </a:lnTo>
                  <a:lnTo>
                    <a:pt x="153552" y="29308"/>
                  </a:lnTo>
                  <a:lnTo>
                    <a:pt x="139724" y="33500"/>
                  </a:lnTo>
                  <a:lnTo>
                    <a:pt x="125278" y="37503"/>
                  </a:lnTo>
                  <a:lnTo>
                    <a:pt x="110457" y="41361"/>
                  </a:lnTo>
                  <a:lnTo>
                    <a:pt x="95952" y="45112"/>
                  </a:lnTo>
                  <a:lnTo>
                    <a:pt x="82156" y="48788"/>
                  </a:lnTo>
                  <a:lnTo>
                    <a:pt x="69128" y="52410"/>
                  </a:lnTo>
                  <a:lnTo>
                    <a:pt x="56772" y="55996"/>
                  </a:lnTo>
                  <a:lnTo>
                    <a:pt x="44959" y="59553"/>
                  </a:lnTo>
                  <a:lnTo>
                    <a:pt x="34005" y="62936"/>
                  </a:lnTo>
                  <a:lnTo>
                    <a:pt x="23608" y="66188"/>
                  </a:lnTo>
                  <a:lnTo>
                    <a:pt x="12850" y="6959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814691" y="4558839"/>
              <a:ext cx="181340" cy="292776"/>
            </a:xfrm>
            <a:custGeom>
              <a:avLst/>
              <a:gdLst/>
              <a:ahLst/>
              <a:cxnLst/>
              <a:rect l="0" t="0" r="0" b="0"/>
              <a:pathLst>
                <a:path w="181340" h="292776">
                  <a:moveTo>
                    <a:pt x="101495" y="42114"/>
                  </a:moveTo>
                  <a:lnTo>
                    <a:pt x="89894" y="42248"/>
                  </a:lnTo>
                  <a:lnTo>
                    <a:pt x="80046" y="43528"/>
                  </a:lnTo>
                  <a:lnTo>
                    <a:pt x="71040" y="46122"/>
                  </a:lnTo>
                  <a:lnTo>
                    <a:pt x="62599" y="49841"/>
                  </a:lnTo>
                  <a:lnTo>
                    <a:pt x="54572" y="54473"/>
                  </a:lnTo>
                  <a:lnTo>
                    <a:pt x="46853" y="59811"/>
                  </a:lnTo>
                  <a:lnTo>
                    <a:pt x="39521" y="65831"/>
                  </a:lnTo>
                  <a:lnTo>
                    <a:pt x="32819" y="72694"/>
                  </a:lnTo>
                  <a:lnTo>
                    <a:pt x="26827" y="80418"/>
                  </a:lnTo>
                  <a:lnTo>
                    <a:pt x="21482" y="88892"/>
                  </a:lnTo>
                  <a:lnTo>
                    <a:pt x="16657" y="97957"/>
                  </a:lnTo>
                  <a:lnTo>
                    <a:pt x="12230" y="107469"/>
                  </a:lnTo>
                  <a:lnTo>
                    <a:pt x="8256" y="117466"/>
                  </a:lnTo>
                  <a:lnTo>
                    <a:pt x="4959" y="128162"/>
                  </a:lnTo>
                  <a:lnTo>
                    <a:pt x="2411" y="139618"/>
                  </a:lnTo>
                  <a:lnTo>
                    <a:pt x="700" y="151752"/>
                  </a:lnTo>
                  <a:lnTo>
                    <a:pt x="0" y="164429"/>
                  </a:lnTo>
                  <a:lnTo>
                    <a:pt x="310" y="177509"/>
                  </a:lnTo>
                  <a:lnTo>
                    <a:pt x="1483" y="190716"/>
                  </a:lnTo>
                  <a:lnTo>
                    <a:pt x="3335" y="203657"/>
                  </a:lnTo>
                  <a:lnTo>
                    <a:pt x="5693" y="216132"/>
                  </a:lnTo>
                  <a:lnTo>
                    <a:pt x="8579" y="227965"/>
                  </a:lnTo>
                  <a:lnTo>
                    <a:pt x="12194" y="238920"/>
                  </a:lnTo>
                  <a:lnTo>
                    <a:pt x="16598" y="248955"/>
                  </a:lnTo>
                  <a:lnTo>
                    <a:pt x="22031" y="258187"/>
                  </a:lnTo>
                  <a:lnTo>
                    <a:pt x="28967" y="266782"/>
                  </a:lnTo>
                  <a:lnTo>
                    <a:pt x="37523" y="274888"/>
                  </a:lnTo>
                  <a:lnTo>
                    <a:pt x="47354" y="282148"/>
                  </a:lnTo>
                  <a:lnTo>
                    <a:pt x="57862" y="287739"/>
                  </a:lnTo>
                  <a:lnTo>
                    <a:pt x="68626" y="291341"/>
                  </a:lnTo>
                  <a:lnTo>
                    <a:pt x="79275" y="292775"/>
                  </a:lnTo>
                  <a:lnTo>
                    <a:pt x="89418" y="291767"/>
                  </a:lnTo>
                  <a:lnTo>
                    <a:pt x="98901" y="288419"/>
                  </a:lnTo>
                  <a:lnTo>
                    <a:pt x="107760" y="283104"/>
                  </a:lnTo>
                  <a:lnTo>
                    <a:pt x="116104" y="276265"/>
                  </a:lnTo>
                  <a:lnTo>
                    <a:pt x="124055" y="268297"/>
                  </a:lnTo>
                  <a:lnTo>
                    <a:pt x="131719" y="259358"/>
                  </a:lnTo>
                  <a:lnTo>
                    <a:pt x="139181" y="249382"/>
                  </a:lnTo>
                  <a:lnTo>
                    <a:pt x="146496" y="238413"/>
                  </a:lnTo>
                  <a:lnTo>
                    <a:pt x="153545" y="226608"/>
                  </a:lnTo>
                  <a:lnTo>
                    <a:pt x="160053" y="214151"/>
                  </a:lnTo>
                  <a:lnTo>
                    <a:pt x="165906" y="201214"/>
                  </a:lnTo>
                  <a:lnTo>
                    <a:pt x="170988" y="187933"/>
                  </a:lnTo>
                  <a:lnTo>
                    <a:pt x="175104" y="174410"/>
                  </a:lnTo>
                  <a:lnTo>
                    <a:pt x="178236" y="160726"/>
                  </a:lnTo>
                  <a:lnTo>
                    <a:pt x="180357" y="147097"/>
                  </a:lnTo>
                  <a:lnTo>
                    <a:pt x="181339" y="133866"/>
                  </a:lnTo>
                  <a:lnTo>
                    <a:pt x="181223" y="121188"/>
                  </a:lnTo>
                  <a:lnTo>
                    <a:pt x="180180" y="109046"/>
                  </a:lnTo>
                  <a:lnTo>
                    <a:pt x="178418" y="97353"/>
                  </a:lnTo>
                  <a:lnTo>
                    <a:pt x="176120" y="86003"/>
                  </a:lnTo>
                  <a:lnTo>
                    <a:pt x="173273" y="74904"/>
                  </a:lnTo>
                  <a:lnTo>
                    <a:pt x="169685" y="63985"/>
                  </a:lnTo>
                  <a:lnTo>
                    <a:pt x="165303" y="53199"/>
                  </a:lnTo>
                  <a:lnTo>
                    <a:pt x="160056" y="42836"/>
                  </a:lnTo>
                  <a:lnTo>
                    <a:pt x="153776" y="33483"/>
                  </a:lnTo>
                  <a:lnTo>
                    <a:pt x="146479" y="25385"/>
                  </a:lnTo>
                  <a:lnTo>
                    <a:pt x="138387" y="18606"/>
                  </a:lnTo>
                  <a:lnTo>
                    <a:pt x="128839" y="12542"/>
                  </a:lnTo>
                  <a:lnTo>
                    <a:pt x="114761" y="6663"/>
                  </a:lnTo>
                  <a:lnTo>
                    <a:pt x="909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053057" y="4452790"/>
              <a:ext cx="231627" cy="279965"/>
            </a:xfrm>
            <a:custGeom>
              <a:avLst/>
              <a:gdLst/>
              <a:ahLst/>
              <a:cxnLst/>
              <a:rect l="0" t="0" r="0" b="0"/>
              <a:pathLst>
                <a:path w="231627" h="279965">
                  <a:moveTo>
                    <a:pt x="0" y="148163"/>
                  </a:moveTo>
                  <a:lnTo>
                    <a:pt x="11668" y="148096"/>
                  </a:lnTo>
                  <a:lnTo>
                    <a:pt x="22156" y="147455"/>
                  </a:lnTo>
                  <a:lnTo>
                    <a:pt x="32458" y="146159"/>
                  </a:lnTo>
                  <a:lnTo>
                    <a:pt x="42760" y="144299"/>
                  </a:lnTo>
                  <a:lnTo>
                    <a:pt x="53103" y="141983"/>
                  </a:lnTo>
                  <a:lnTo>
                    <a:pt x="63488" y="139307"/>
                  </a:lnTo>
                  <a:lnTo>
                    <a:pt x="73744" y="136038"/>
                  </a:lnTo>
                  <a:lnTo>
                    <a:pt x="83553" y="131634"/>
                  </a:lnTo>
                  <a:lnTo>
                    <a:pt x="92771" y="125888"/>
                  </a:lnTo>
                  <a:lnTo>
                    <a:pt x="101095" y="118740"/>
                  </a:lnTo>
                  <a:lnTo>
                    <a:pt x="108007" y="110114"/>
                  </a:lnTo>
                  <a:lnTo>
                    <a:pt x="113349" y="100128"/>
                  </a:lnTo>
                  <a:lnTo>
                    <a:pt x="116952" y="89185"/>
                  </a:lnTo>
                  <a:lnTo>
                    <a:pt x="118479" y="77857"/>
                  </a:lnTo>
                  <a:lnTo>
                    <a:pt x="117950" y="66502"/>
                  </a:lnTo>
                  <a:lnTo>
                    <a:pt x="115665" y="55270"/>
                  </a:lnTo>
                  <a:lnTo>
                    <a:pt x="112006" y="44196"/>
                  </a:lnTo>
                  <a:lnTo>
                    <a:pt x="107318" y="33279"/>
                  </a:lnTo>
                  <a:lnTo>
                    <a:pt x="101564" y="22982"/>
                  </a:lnTo>
                  <a:lnTo>
                    <a:pt x="94346" y="14198"/>
                  </a:lnTo>
                  <a:lnTo>
                    <a:pt x="85570" y="7300"/>
                  </a:lnTo>
                  <a:lnTo>
                    <a:pt x="75574" y="2499"/>
                  </a:lnTo>
                  <a:lnTo>
                    <a:pt x="64948" y="93"/>
                  </a:lnTo>
                  <a:lnTo>
                    <a:pt x="54107" y="0"/>
                  </a:lnTo>
                  <a:lnTo>
                    <a:pt x="43574" y="2021"/>
                  </a:lnTo>
                  <a:lnTo>
                    <a:pt x="34040" y="6028"/>
                  </a:lnTo>
                  <a:lnTo>
                    <a:pt x="25788" y="11763"/>
                  </a:lnTo>
                  <a:lnTo>
                    <a:pt x="18910" y="19204"/>
                  </a:lnTo>
                  <a:lnTo>
                    <a:pt x="13499" y="28624"/>
                  </a:lnTo>
                  <a:lnTo>
                    <a:pt x="9449" y="39993"/>
                  </a:lnTo>
                  <a:lnTo>
                    <a:pt x="6523" y="52864"/>
                  </a:lnTo>
                  <a:lnTo>
                    <a:pt x="4459" y="66566"/>
                  </a:lnTo>
                  <a:lnTo>
                    <a:pt x="3032" y="80632"/>
                  </a:lnTo>
                  <a:lnTo>
                    <a:pt x="2222" y="94821"/>
                  </a:lnTo>
                  <a:lnTo>
                    <a:pt x="2202" y="109026"/>
                  </a:lnTo>
                  <a:lnTo>
                    <a:pt x="3003" y="123205"/>
                  </a:lnTo>
                  <a:lnTo>
                    <a:pt x="4523" y="137183"/>
                  </a:lnTo>
                  <a:lnTo>
                    <a:pt x="6615" y="150657"/>
                  </a:lnTo>
                  <a:lnTo>
                    <a:pt x="9138" y="163501"/>
                  </a:lnTo>
                  <a:lnTo>
                    <a:pt x="12138" y="175755"/>
                  </a:lnTo>
                  <a:lnTo>
                    <a:pt x="15829" y="187525"/>
                  </a:lnTo>
                  <a:lnTo>
                    <a:pt x="20279" y="198927"/>
                  </a:lnTo>
                  <a:lnTo>
                    <a:pt x="25574" y="210060"/>
                  </a:lnTo>
                  <a:lnTo>
                    <a:pt x="31884" y="221002"/>
                  </a:lnTo>
                  <a:lnTo>
                    <a:pt x="39206" y="231803"/>
                  </a:lnTo>
                  <a:lnTo>
                    <a:pt x="47395" y="242176"/>
                  </a:lnTo>
                  <a:lnTo>
                    <a:pt x="56263" y="251536"/>
                  </a:lnTo>
                  <a:lnTo>
                    <a:pt x="65642" y="259640"/>
                  </a:lnTo>
                  <a:lnTo>
                    <a:pt x="75720" y="266402"/>
                  </a:lnTo>
                  <a:lnTo>
                    <a:pt x="87001" y="271728"/>
                  </a:lnTo>
                  <a:lnTo>
                    <a:pt x="99659" y="275713"/>
                  </a:lnTo>
                  <a:lnTo>
                    <a:pt x="113245" y="278423"/>
                  </a:lnTo>
                  <a:lnTo>
                    <a:pt x="126902" y="279809"/>
                  </a:lnTo>
                  <a:lnTo>
                    <a:pt x="140120" y="279964"/>
                  </a:lnTo>
                  <a:lnTo>
                    <a:pt x="152586" y="278935"/>
                  </a:lnTo>
                  <a:lnTo>
                    <a:pt x="164031" y="276649"/>
                  </a:lnTo>
                  <a:lnTo>
                    <a:pt x="174429" y="273195"/>
                  </a:lnTo>
                  <a:lnTo>
                    <a:pt x="184007" y="269079"/>
                  </a:lnTo>
                  <a:lnTo>
                    <a:pt x="194289" y="264732"/>
                  </a:lnTo>
                  <a:lnTo>
                    <a:pt x="208415" y="259777"/>
                  </a:lnTo>
                  <a:lnTo>
                    <a:pt x="231626" y="2534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253098" y="4388174"/>
              <a:ext cx="309761" cy="307536"/>
            </a:xfrm>
            <a:custGeom>
              <a:avLst/>
              <a:gdLst/>
              <a:ahLst/>
              <a:cxnLst/>
              <a:rect l="0" t="0" r="0" b="0"/>
              <a:pathLst>
                <a:path w="309761" h="307536">
                  <a:moveTo>
                    <a:pt x="210570" y="23266"/>
                  </a:moveTo>
                  <a:lnTo>
                    <a:pt x="204635" y="17465"/>
                  </a:lnTo>
                  <a:lnTo>
                    <a:pt x="198431" y="12541"/>
                  </a:lnTo>
                  <a:lnTo>
                    <a:pt x="191326" y="8047"/>
                  </a:lnTo>
                  <a:lnTo>
                    <a:pt x="183040" y="4173"/>
                  </a:lnTo>
                  <a:lnTo>
                    <a:pt x="173097" y="1456"/>
                  </a:lnTo>
                  <a:lnTo>
                    <a:pt x="161405" y="101"/>
                  </a:lnTo>
                  <a:lnTo>
                    <a:pt x="148500" y="0"/>
                  </a:lnTo>
                  <a:lnTo>
                    <a:pt x="135314" y="917"/>
                  </a:lnTo>
                  <a:lnTo>
                    <a:pt x="122420" y="2612"/>
                  </a:lnTo>
                  <a:lnTo>
                    <a:pt x="110174" y="5035"/>
                  </a:lnTo>
                  <a:lnTo>
                    <a:pt x="98877" y="8332"/>
                  </a:lnTo>
                  <a:lnTo>
                    <a:pt x="88579" y="12509"/>
                  </a:lnTo>
                  <a:lnTo>
                    <a:pt x="79156" y="17449"/>
                  </a:lnTo>
                  <a:lnTo>
                    <a:pt x="70425" y="22988"/>
                  </a:lnTo>
                  <a:lnTo>
                    <a:pt x="62215" y="28980"/>
                  </a:lnTo>
                  <a:lnTo>
                    <a:pt x="54545" y="35461"/>
                  </a:lnTo>
                  <a:lnTo>
                    <a:pt x="47612" y="42642"/>
                  </a:lnTo>
                  <a:lnTo>
                    <a:pt x="41474" y="50586"/>
                  </a:lnTo>
                  <a:lnTo>
                    <a:pt x="36369" y="59208"/>
                  </a:lnTo>
                  <a:lnTo>
                    <a:pt x="32770" y="68374"/>
                  </a:lnTo>
                  <a:lnTo>
                    <a:pt x="30802" y="77944"/>
                  </a:lnTo>
                  <a:lnTo>
                    <a:pt x="30447" y="87641"/>
                  </a:lnTo>
                  <a:lnTo>
                    <a:pt x="31722" y="97072"/>
                  </a:lnTo>
                  <a:lnTo>
                    <a:pt x="34472" y="106028"/>
                  </a:lnTo>
                  <a:lnTo>
                    <a:pt x="38588" y="114006"/>
                  </a:lnTo>
                  <a:lnTo>
                    <a:pt x="44091" y="120154"/>
                  </a:lnTo>
                  <a:lnTo>
                    <a:pt x="50865" y="124174"/>
                  </a:lnTo>
                  <a:lnTo>
                    <a:pt x="58682" y="126245"/>
                  </a:lnTo>
                  <a:lnTo>
                    <a:pt x="67299" y="126738"/>
                  </a:lnTo>
                  <a:lnTo>
                    <a:pt x="76502" y="126036"/>
                  </a:lnTo>
                  <a:lnTo>
                    <a:pt x="86121" y="124468"/>
                  </a:lnTo>
                  <a:lnTo>
                    <a:pt x="96031" y="122286"/>
                  </a:lnTo>
                  <a:lnTo>
                    <a:pt x="106145" y="119679"/>
                  </a:lnTo>
                  <a:lnTo>
                    <a:pt x="116564" y="116779"/>
                  </a:lnTo>
                  <a:lnTo>
                    <a:pt x="127551" y="113681"/>
                  </a:lnTo>
                  <a:lnTo>
                    <a:pt x="139206" y="110451"/>
                  </a:lnTo>
                  <a:lnTo>
                    <a:pt x="151475" y="107299"/>
                  </a:lnTo>
                  <a:lnTo>
                    <a:pt x="164243" y="104561"/>
                  </a:lnTo>
                  <a:lnTo>
                    <a:pt x="177389" y="102393"/>
                  </a:lnTo>
                  <a:lnTo>
                    <a:pt x="190811" y="100937"/>
                  </a:lnTo>
                  <a:lnTo>
                    <a:pt x="204427" y="100409"/>
                  </a:lnTo>
                  <a:lnTo>
                    <a:pt x="218169" y="100838"/>
                  </a:lnTo>
                  <a:lnTo>
                    <a:pt x="231668" y="102261"/>
                  </a:lnTo>
                  <a:lnTo>
                    <a:pt x="244278" y="104812"/>
                  </a:lnTo>
                  <a:lnTo>
                    <a:pt x="255722" y="108458"/>
                  </a:lnTo>
                  <a:lnTo>
                    <a:pt x="266051" y="113193"/>
                  </a:lnTo>
                  <a:lnTo>
                    <a:pt x="275456" y="119121"/>
                  </a:lnTo>
                  <a:lnTo>
                    <a:pt x="284147" y="126191"/>
                  </a:lnTo>
                  <a:lnTo>
                    <a:pt x="291985" y="134549"/>
                  </a:lnTo>
                  <a:lnTo>
                    <a:pt x="298505" y="144593"/>
                  </a:lnTo>
                  <a:lnTo>
                    <a:pt x="303556" y="156386"/>
                  </a:lnTo>
                  <a:lnTo>
                    <a:pt x="307119" y="169542"/>
                  </a:lnTo>
                  <a:lnTo>
                    <a:pt x="309144" y="183436"/>
                  </a:lnTo>
                  <a:lnTo>
                    <a:pt x="309760" y="197622"/>
                  </a:lnTo>
                  <a:lnTo>
                    <a:pt x="309055" y="211552"/>
                  </a:lnTo>
                  <a:lnTo>
                    <a:pt x="306995" y="224518"/>
                  </a:lnTo>
                  <a:lnTo>
                    <a:pt x="303681" y="236228"/>
                  </a:lnTo>
                  <a:lnTo>
                    <a:pt x="299170" y="246581"/>
                  </a:lnTo>
                  <a:lnTo>
                    <a:pt x="293394" y="255478"/>
                  </a:lnTo>
                  <a:lnTo>
                    <a:pt x="286425" y="263022"/>
                  </a:lnTo>
                  <a:lnTo>
                    <a:pt x="278136" y="269447"/>
                  </a:lnTo>
                  <a:lnTo>
                    <a:pt x="268136" y="275014"/>
                  </a:lnTo>
                  <a:lnTo>
                    <a:pt x="256374" y="279946"/>
                  </a:lnTo>
                  <a:lnTo>
                    <a:pt x="243238" y="284262"/>
                  </a:lnTo>
                  <a:lnTo>
                    <a:pt x="229357" y="287790"/>
                  </a:lnTo>
                  <a:lnTo>
                    <a:pt x="215172" y="290497"/>
                  </a:lnTo>
                  <a:lnTo>
                    <a:pt x="200902" y="292485"/>
                  </a:lnTo>
                  <a:lnTo>
                    <a:pt x="186643" y="293902"/>
                  </a:lnTo>
                  <a:lnTo>
                    <a:pt x="172425" y="294893"/>
                  </a:lnTo>
                  <a:lnTo>
                    <a:pt x="158250" y="295576"/>
                  </a:lnTo>
                  <a:lnTo>
                    <a:pt x="144112" y="296042"/>
                  </a:lnTo>
                  <a:lnTo>
                    <a:pt x="130004" y="296362"/>
                  </a:lnTo>
                  <a:lnTo>
                    <a:pt x="115917" y="296749"/>
                  </a:lnTo>
                  <a:lnTo>
                    <a:pt x="101846" y="297541"/>
                  </a:lnTo>
                  <a:lnTo>
                    <a:pt x="87789" y="298886"/>
                  </a:lnTo>
                  <a:lnTo>
                    <a:pt x="73773" y="300613"/>
                  </a:lnTo>
                  <a:lnTo>
                    <a:pt x="58157" y="302490"/>
                  </a:lnTo>
                  <a:lnTo>
                    <a:pt x="36214" y="304685"/>
                  </a:lnTo>
                  <a:lnTo>
                    <a:pt x="0" y="3075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2811108" y="4369326"/>
            <a:ext cx="1269583" cy="494840"/>
            <a:chOff x="2811108" y="4369326"/>
            <a:chExt cx="1269583" cy="494840"/>
          </a:xfrm>
        </p:grpSpPr>
        <p:sp>
          <p:nvSpPr>
            <p:cNvPr id="136" name="Freeform 135"/>
            <p:cNvSpPr/>
            <p:nvPr/>
          </p:nvSpPr>
          <p:spPr>
            <a:xfrm>
              <a:off x="2811108" y="4569367"/>
              <a:ext cx="210571" cy="42116"/>
            </a:xfrm>
            <a:custGeom>
              <a:avLst/>
              <a:gdLst/>
              <a:ahLst/>
              <a:cxnLst/>
              <a:rect l="0" t="0" r="0" b="0"/>
              <a:pathLst>
                <a:path w="210571" h="42116">
                  <a:moveTo>
                    <a:pt x="210570" y="42115"/>
                  </a:moveTo>
                  <a:lnTo>
                    <a:pt x="201769" y="36314"/>
                  </a:lnTo>
                  <a:lnTo>
                    <a:pt x="193422" y="31390"/>
                  </a:lnTo>
                  <a:lnTo>
                    <a:pt x="184710" y="26891"/>
                  </a:lnTo>
                  <a:lnTo>
                    <a:pt x="175071" y="22844"/>
                  </a:lnTo>
                  <a:lnTo>
                    <a:pt x="163631" y="19478"/>
                  </a:lnTo>
                  <a:lnTo>
                    <a:pt x="150093" y="16865"/>
                  </a:lnTo>
                  <a:lnTo>
                    <a:pt x="135121" y="14766"/>
                  </a:lnTo>
                  <a:lnTo>
                    <a:pt x="120002" y="12738"/>
                  </a:lnTo>
                  <a:lnTo>
                    <a:pt x="105498" y="10523"/>
                  </a:lnTo>
                  <a:lnTo>
                    <a:pt x="91510" y="8204"/>
                  </a:lnTo>
                  <a:lnTo>
                    <a:pt x="77372" y="6099"/>
                  </a:lnTo>
                  <a:lnTo>
                    <a:pt x="62700" y="4387"/>
                  </a:lnTo>
                  <a:lnTo>
                    <a:pt x="48164" y="3082"/>
                  </a:lnTo>
                  <a:lnTo>
                    <a:pt x="33902" y="1990"/>
                  </a:lnTo>
                  <a:lnTo>
                    <a:pt x="18656" y="10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421761" y="4411440"/>
              <a:ext cx="31587" cy="452726"/>
            </a:xfrm>
            <a:custGeom>
              <a:avLst/>
              <a:gdLst/>
              <a:ahLst/>
              <a:cxnLst/>
              <a:rect l="0" t="0" r="0" b="0"/>
              <a:pathLst>
                <a:path w="31587" h="452726">
                  <a:moveTo>
                    <a:pt x="31586" y="0"/>
                  </a:moveTo>
                  <a:lnTo>
                    <a:pt x="28786" y="11735"/>
                  </a:lnTo>
                  <a:lnTo>
                    <a:pt x="27284" y="22864"/>
                  </a:lnTo>
                  <a:lnTo>
                    <a:pt x="26973" y="34476"/>
                  </a:lnTo>
                  <a:lnTo>
                    <a:pt x="27480" y="47156"/>
                  </a:lnTo>
                  <a:lnTo>
                    <a:pt x="28299" y="61761"/>
                  </a:lnTo>
                  <a:lnTo>
                    <a:pt x="29115" y="78563"/>
                  </a:lnTo>
                  <a:lnTo>
                    <a:pt x="29799" y="96872"/>
                  </a:lnTo>
                  <a:lnTo>
                    <a:pt x="30325" y="115382"/>
                  </a:lnTo>
                  <a:lnTo>
                    <a:pt x="30706" y="133320"/>
                  </a:lnTo>
                  <a:lnTo>
                    <a:pt x="30809" y="150936"/>
                  </a:lnTo>
                  <a:lnTo>
                    <a:pt x="30352" y="169195"/>
                  </a:lnTo>
                  <a:lnTo>
                    <a:pt x="29235" y="188613"/>
                  </a:lnTo>
                  <a:lnTo>
                    <a:pt x="27673" y="208757"/>
                  </a:lnTo>
                  <a:lnTo>
                    <a:pt x="26085" y="228534"/>
                  </a:lnTo>
                  <a:lnTo>
                    <a:pt x="24724" y="247324"/>
                  </a:lnTo>
                  <a:lnTo>
                    <a:pt x="23659" y="265010"/>
                  </a:lnTo>
                  <a:lnTo>
                    <a:pt x="22870" y="281721"/>
                  </a:lnTo>
                  <a:lnTo>
                    <a:pt x="22299" y="297657"/>
                  </a:lnTo>
                  <a:lnTo>
                    <a:pt x="21730" y="312850"/>
                  </a:lnTo>
                  <a:lnTo>
                    <a:pt x="20807" y="327154"/>
                  </a:lnTo>
                  <a:lnTo>
                    <a:pt x="19371" y="340567"/>
                  </a:lnTo>
                  <a:lnTo>
                    <a:pt x="17591" y="353375"/>
                  </a:lnTo>
                  <a:lnTo>
                    <a:pt x="15857" y="366051"/>
                  </a:lnTo>
                  <a:lnTo>
                    <a:pt x="14392" y="378869"/>
                  </a:lnTo>
                  <a:lnTo>
                    <a:pt x="13055" y="391702"/>
                  </a:lnTo>
                  <a:lnTo>
                    <a:pt x="11196" y="405577"/>
                  </a:lnTo>
                  <a:lnTo>
                    <a:pt x="7534" y="423954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263834" y="4369326"/>
              <a:ext cx="379027" cy="94757"/>
            </a:xfrm>
            <a:custGeom>
              <a:avLst/>
              <a:gdLst/>
              <a:ahLst/>
              <a:cxnLst/>
              <a:rect l="0" t="0" r="0" b="0"/>
              <a:pathLst>
                <a:path w="379027" h="94757">
                  <a:moveTo>
                    <a:pt x="379026" y="0"/>
                  </a:moveTo>
                  <a:lnTo>
                    <a:pt x="370158" y="2934"/>
                  </a:lnTo>
                  <a:lnTo>
                    <a:pt x="361171" y="5717"/>
                  </a:lnTo>
                  <a:lnTo>
                    <a:pt x="351170" y="8611"/>
                  </a:lnTo>
                  <a:lnTo>
                    <a:pt x="340017" y="11479"/>
                  </a:lnTo>
                  <a:lnTo>
                    <a:pt x="327558" y="13995"/>
                  </a:lnTo>
                  <a:lnTo>
                    <a:pt x="313846" y="16011"/>
                  </a:lnTo>
                  <a:lnTo>
                    <a:pt x="299083" y="17696"/>
                  </a:lnTo>
                  <a:lnTo>
                    <a:pt x="283506" y="19439"/>
                  </a:lnTo>
                  <a:lnTo>
                    <a:pt x="267327" y="21465"/>
                  </a:lnTo>
                  <a:lnTo>
                    <a:pt x="250721" y="23827"/>
                  </a:lnTo>
                  <a:lnTo>
                    <a:pt x="233814" y="26492"/>
                  </a:lnTo>
                  <a:lnTo>
                    <a:pt x="216701" y="29398"/>
                  </a:lnTo>
                  <a:lnTo>
                    <a:pt x="199446" y="32486"/>
                  </a:lnTo>
                  <a:lnTo>
                    <a:pt x="182095" y="35704"/>
                  </a:lnTo>
                  <a:lnTo>
                    <a:pt x="164685" y="39020"/>
                  </a:lnTo>
                  <a:lnTo>
                    <a:pt x="147398" y="42568"/>
                  </a:lnTo>
                  <a:lnTo>
                    <a:pt x="130558" y="46635"/>
                  </a:lnTo>
                  <a:lnTo>
                    <a:pt x="114303" y="51332"/>
                  </a:lnTo>
                  <a:lnTo>
                    <a:pt x="98608" y="56453"/>
                  </a:lnTo>
                  <a:lnTo>
                    <a:pt x="83374" y="61583"/>
                  </a:lnTo>
                  <a:lnTo>
                    <a:pt x="68508" y="66476"/>
                  </a:lnTo>
                  <a:lnTo>
                    <a:pt x="54327" y="71110"/>
                  </a:lnTo>
                  <a:lnTo>
                    <a:pt x="40062" y="76155"/>
                  </a:lnTo>
                  <a:lnTo>
                    <a:pt x="23340" y="8316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284891" y="4811523"/>
              <a:ext cx="315856" cy="42115"/>
            </a:xfrm>
            <a:custGeom>
              <a:avLst/>
              <a:gdLst/>
              <a:ahLst/>
              <a:cxnLst/>
              <a:rect l="0" t="0" r="0" b="0"/>
              <a:pathLst>
                <a:path w="315856" h="42115">
                  <a:moveTo>
                    <a:pt x="315855" y="0"/>
                  </a:moveTo>
                  <a:lnTo>
                    <a:pt x="306987" y="2866"/>
                  </a:lnTo>
                  <a:lnTo>
                    <a:pt x="297999" y="5008"/>
                  </a:lnTo>
                  <a:lnTo>
                    <a:pt x="288004" y="6617"/>
                  </a:lnTo>
                  <a:lnTo>
                    <a:pt x="277024" y="7970"/>
                  </a:lnTo>
                  <a:lnTo>
                    <a:pt x="265212" y="9467"/>
                  </a:lnTo>
                  <a:lnTo>
                    <a:pt x="252754" y="11313"/>
                  </a:lnTo>
                  <a:lnTo>
                    <a:pt x="239816" y="13380"/>
                  </a:lnTo>
                  <a:lnTo>
                    <a:pt x="226535" y="15312"/>
                  </a:lnTo>
                  <a:lnTo>
                    <a:pt x="213013" y="16913"/>
                  </a:lnTo>
                  <a:lnTo>
                    <a:pt x="199325" y="18310"/>
                  </a:lnTo>
                  <a:lnTo>
                    <a:pt x="185523" y="19854"/>
                  </a:lnTo>
                  <a:lnTo>
                    <a:pt x="171639" y="21745"/>
                  </a:lnTo>
                  <a:lnTo>
                    <a:pt x="157535" y="24015"/>
                  </a:lnTo>
                  <a:lnTo>
                    <a:pt x="142920" y="26618"/>
                  </a:lnTo>
                  <a:lnTo>
                    <a:pt x="127681" y="29478"/>
                  </a:lnTo>
                  <a:lnTo>
                    <a:pt x="112022" y="32365"/>
                  </a:lnTo>
                  <a:lnTo>
                    <a:pt x="96357" y="34916"/>
                  </a:lnTo>
                  <a:lnTo>
                    <a:pt x="80940" y="36962"/>
                  </a:lnTo>
                  <a:lnTo>
                    <a:pt x="66055" y="38506"/>
                  </a:lnTo>
                  <a:lnTo>
                    <a:pt x="50432" y="39792"/>
                  </a:lnTo>
                  <a:lnTo>
                    <a:pt x="30465" y="4093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790259" y="4432497"/>
              <a:ext cx="52643" cy="357970"/>
            </a:xfrm>
            <a:custGeom>
              <a:avLst/>
              <a:gdLst/>
              <a:ahLst/>
              <a:cxnLst/>
              <a:rect l="0" t="0" r="0" b="0"/>
              <a:pathLst>
                <a:path w="52643" h="357970">
                  <a:moveTo>
                    <a:pt x="52642" y="357969"/>
                  </a:moveTo>
                  <a:lnTo>
                    <a:pt x="52642" y="343367"/>
                  </a:lnTo>
                  <a:lnTo>
                    <a:pt x="52642" y="330097"/>
                  </a:lnTo>
                  <a:lnTo>
                    <a:pt x="52638" y="316896"/>
                  </a:lnTo>
                  <a:lnTo>
                    <a:pt x="52465" y="303553"/>
                  </a:lnTo>
                  <a:lnTo>
                    <a:pt x="51816" y="290044"/>
                  </a:lnTo>
                  <a:lnTo>
                    <a:pt x="50568" y="276381"/>
                  </a:lnTo>
                  <a:lnTo>
                    <a:pt x="48915" y="262270"/>
                  </a:lnTo>
                  <a:lnTo>
                    <a:pt x="47267" y="247124"/>
                  </a:lnTo>
                  <a:lnTo>
                    <a:pt x="45860" y="230713"/>
                  </a:lnTo>
                  <a:lnTo>
                    <a:pt x="44594" y="213285"/>
                  </a:lnTo>
                  <a:lnTo>
                    <a:pt x="43138" y="195362"/>
                  </a:lnTo>
                  <a:lnTo>
                    <a:pt x="41307" y="177310"/>
                  </a:lnTo>
                  <a:lnTo>
                    <a:pt x="39076" y="159461"/>
                  </a:lnTo>
                  <a:lnTo>
                    <a:pt x="36500" y="142177"/>
                  </a:lnTo>
                  <a:lnTo>
                    <a:pt x="33652" y="125592"/>
                  </a:lnTo>
                  <a:lnTo>
                    <a:pt x="30604" y="109660"/>
                  </a:lnTo>
                  <a:lnTo>
                    <a:pt x="27412" y="94260"/>
                  </a:lnTo>
                  <a:lnTo>
                    <a:pt x="24119" y="79275"/>
                  </a:lnTo>
                  <a:lnTo>
                    <a:pt x="20716" y="64812"/>
                  </a:lnTo>
                  <a:lnTo>
                    <a:pt x="16704" y="49584"/>
                  </a:lnTo>
                  <a:lnTo>
                    <a:pt x="10616" y="300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706031" y="4381672"/>
              <a:ext cx="374660" cy="419323"/>
            </a:xfrm>
            <a:custGeom>
              <a:avLst/>
              <a:gdLst/>
              <a:ahLst/>
              <a:cxnLst/>
              <a:rect l="0" t="0" r="0" b="0"/>
              <a:pathLst>
                <a:path w="374660" h="419323">
                  <a:moveTo>
                    <a:pt x="0" y="61354"/>
                  </a:moveTo>
                  <a:lnTo>
                    <a:pt x="5934" y="52619"/>
                  </a:lnTo>
                  <a:lnTo>
                    <a:pt x="12139" y="44912"/>
                  </a:lnTo>
                  <a:lnTo>
                    <a:pt x="19235" y="37515"/>
                  </a:lnTo>
                  <a:lnTo>
                    <a:pt x="27175" y="30426"/>
                  </a:lnTo>
                  <a:lnTo>
                    <a:pt x="35821" y="23896"/>
                  </a:lnTo>
                  <a:lnTo>
                    <a:pt x="45025" y="18029"/>
                  </a:lnTo>
                  <a:lnTo>
                    <a:pt x="54970" y="12937"/>
                  </a:lnTo>
                  <a:lnTo>
                    <a:pt x="66157" y="8815"/>
                  </a:lnTo>
                  <a:lnTo>
                    <a:pt x="78752" y="5674"/>
                  </a:lnTo>
                  <a:lnTo>
                    <a:pt x="92463" y="3377"/>
                  </a:lnTo>
                  <a:lnTo>
                    <a:pt x="106737" y="1745"/>
                  </a:lnTo>
                  <a:lnTo>
                    <a:pt x="121191" y="611"/>
                  </a:lnTo>
                  <a:lnTo>
                    <a:pt x="135641" y="0"/>
                  </a:lnTo>
                  <a:lnTo>
                    <a:pt x="150022" y="114"/>
                  </a:lnTo>
                  <a:lnTo>
                    <a:pt x="164317" y="1009"/>
                  </a:lnTo>
                  <a:lnTo>
                    <a:pt x="178374" y="2762"/>
                  </a:lnTo>
                  <a:lnTo>
                    <a:pt x="191900" y="5543"/>
                  </a:lnTo>
                  <a:lnTo>
                    <a:pt x="204780" y="9342"/>
                  </a:lnTo>
                  <a:lnTo>
                    <a:pt x="217057" y="14011"/>
                  </a:lnTo>
                  <a:lnTo>
                    <a:pt x="228843" y="19363"/>
                  </a:lnTo>
                  <a:lnTo>
                    <a:pt x="240251" y="25220"/>
                  </a:lnTo>
                  <a:lnTo>
                    <a:pt x="251218" y="31440"/>
                  </a:lnTo>
                  <a:lnTo>
                    <a:pt x="261517" y="37913"/>
                  </a:lnTo>
                  <a:lnTo>
                    <a:pt x="271077" y="44572"/>
                  </a:lnTo>
                  <a:lnTo>
                    <a:pt x="279972" y="51687"/>
                  </a:lnTo>
                  <a:lnTo>
                    <a:pt x="288333" y="59835"/>
                  </a:lnTo>
                  <a:lnTo>
                    <a:pt x="296293" y="69239"/>
                  </a:lnTo>
                  <a:lnTo>
                    <a:pt x="303962" y="79489"/>
                  </a:lnTo>
                  <a:lnTo>
                    <a:pt x="311424" y="89753"/>
                  </a:lnTo>
                  <a:lnTo>
                    <a:pt x="318745" y="99558"/>
                  </a:lnTo>
                  <a:lnTo>
                    <a:pt x="325968" y="109258"/>
                  </a:lnTo>
                  <a:lnTo>
                    <a:pt x="333124" y="119823"/>
                  </a:lnTo>
                  <a:lnTo>
                    <a:pt x="340230" y="131743"/>
                  </a:lnTo>
                  <a:lnTo>
                    <a:pt x="347138" y="144869"/>
                  </a:lnTo>
                  <a:lnTo>
                    <a:pt x="353550" y="158684"/>
                  </a:lnTo>
                  <a:lnTo>
                    <a:pt x="359339" y="172802"/>
                  </a:lnTo>
                  <a:lnTo>
                    <a:pt x="364378" y="187180"/>
                  </a:lnTo>
                  <a:lnTo>
                    <a:pt x="368465" y="202038"/>
                  </a:lnTo>
                  <a:lnTo>
                    <a:pt x="371578" y="217470"/>
                  </a:lnTo>
                  <a:lnTo>
                    <a:pt x="373686" y="233271"/>
                  </a:lnTo>
                  <a:lnTo>
                    <a:pt x="374659" y="249039"/>
                  </a:lnTo>
                  <a:lnTo>
                    <a:pt x="374533" y="264538"/>
                  </a:lnTo>
                  <a:lnTo>
                    <a:pt x="373313" y="279709"/>
                  </a:lnTo>
                  <a:lnTo>
                    <a:pt x="370900" y="294582"/>
                  </a:lnTo>
                  <a:lnTo>
                    <a:pt x="367352" y="309208"/>
                  </a:lnTo>
                  <a:lnTo>
                    <a:pt x="362851" y="323318"/>
                  </a:lnTo>
                  <a:lnTo>
                    <a:pt x="357613" y="336347"/>
                  </a:lnTo>
                  <a:lnTo>
                    <a:pt x="351820" y="348076"/>
                  </a:lnTo>
                  <a:lnTo>
                    <a:pt x="345132" y="358597"/>
                  </a:lnTo>
                  <a:lnTo>
                    <a:pt x="336748" y="368133"/>
                  </a:lnTo>
                  <a:lnTo>
                    <a:pt x="326367" y="376910"/>
                  </a:lnTo>
                  <a:lnTo>
                    <a:pt x="314309" y="384806"/>
                  </a:lnTo>
                  <a:lnTo>
                    <a:pt x="301227" y="391366"/>
                  </a:lnTo>
                  <a:lnTo>
                    <a:pt x="287608" y="396447"/>
                  </a:lnTo>
                  <a:lnTo>
                    <a:pt x="273566" y="400200"/>
                  </a:lnTo>
                  <a:lnTo>
                    <a:pt x="258936" y="402885"/>
                  </a:lnTo>
                  <a:lnTo>
                    <a:pt x="243653" y="404766"/>
                  </a:lnTo>
                  <a:lnTo>
                    <a:pt x="227780" y="406065"/>
                  </a:lnTo>
                  <a:lnTo>
                    <a:pt x="211433" y="406953"/>
                  </a:lnTo>
                  <a:lnTo>
                    <a:pt x="194723" y="407556"/>
                  </a:lnTo>
                  <a:lnTo>
                    <a:pt x="177584" y="407964"/>
                  </a:lnTo>
                  <a:lnTo>
                    <a:pt x="159786" y="408238"/>
                  </a:lnTo>
                  <a:lnTo>
                    <a:pt x="141255" y="408427"/>
                  </a:lnTo>
                  <a:lnTo>
                    <a:pt x="122065" y="408723"/>
                  </a:lnTo>
                  <a:lnTo>
                    <a:pt x="102344" y="409454"/>
                  </a:lnTo>
                  <a:lnTo>
                    <a:pt x="82250" y="410758"/>
                  </a:lnTo>
                  <a:lnTo>
                    <a:pt x="62805" y="412456"/>
                  </a:lnTo>
                  <a:lnTo>
                    <a:pt x="43969" y="414312"/>
                  </a:lnTo>
                  <a:lnTo>
                    <a:pt x="24090" y="416489"/>
                  </a:lnTo>
                  <a:lnTo>
                    <a:pt x="0" y="4193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3" name="Freeform 142"/>
          <p:cNvSpPr/>
          <p:nvPr/>
        </p:nvSpPr>
        <p:spPr>
          <a:xfrm>
            <a:off x="1628322" y="5411647"/>
            <a:ext cx="256280" cy="94730"/>
          </a:xfrm>
          <a:custGeom>
            <a:avLst/>
            <a:gdLst/>
            <a:ahLst/>
            <a:cxnLst/>
            <a:rect l="0" t="0" r="0" b="0"/>
            <a:pathLst>
              <a:path w="256280" h="94730">
                <a:moveTo>
                  <a:pt x="3595" y="0"/>
                </a:moveTo>
                <a:lnTo>
                  <a:pt x="862" y="8802"/>
                </a:lnTo>
                <a:lnTo>
                  <a:pt x="0" y="17149"/>
                </a:lnTo>
                <a:lnTo>
                  <a:pt x="986" y="25848"/>
                </a:lnTo>
                <a:lnTo>
                  <a:pt x="3352" y="34968"/>
                </a:lnTo>
                <a:lnTo>
                  <a:pt x="6488" y="44463"/>
                </a:lnTo>
                <a:lnTo>
                  <a:pt x="9979" y="54246"/>
                </a:lnTo>
                <a:lnTo>
                  <a:pt x="13932" y="63914"/>
                </a:lnTo>
                <a:lnTo>
                  <a:pt x="18863" y="72791"/>
                </a:lnTo>
                <a:lnTo>
                  <a:pt x="24995" y="80562"/>
                </a:lnTo>
                <a:lnTo>
                  <a:pt x="32417" y="86930"/>
                </a:lnTo>
                <a:lnTo>
                  <a:pt x="41235" y="91458"/>
                </a:lnTo>
                <a:lnTo>
                  <a:pt x="51344" y="94084"/>
                </a:lnTo>
                <a:lnTo>
                  <a:pt x="62031" y="94729"/>
                </a:lnTo>
                <a:lnTo>
                  <a:pt x="72124" y="93126"/>
                </a:lnTo>
                <a:lnTo>
                  <a:pt x="81019" y="89345"/>
                </a:lnTo>
                <a:lnTo>
                  <a:pt x="88800" y="83724"/>
                </a:lnTo>
                <a:lnTo>
                  <a:pt x="95948" y="76673"/>
                </a:lnTo>
                <a:lnTo>
                  <a:pt x="102832" y="68564"/>
                </a:lnTo>
                <a:lnTo>
                  <a:pt x="109645" y="59698"/>
                </a:lnTo>
                <a:lnTo>
                  <a:pt x="116467" y="50304"/>
                </a:lnTo>
                <a:lnTo>
                  <a:pt x="123330" y="40553"/>
                </a:lnTo>
                <a:lnTo>
                  <a:pt x="130400" y="30887"/>
                </a:lnTo>
                <a:lnTo>
                  <a:pt x="137979" y="22004"/>
                </a:lnTo>
                <a:lnTo>
                  <a:pt x="146184" y="14229"/>
                </a:lnTo>
                <a:lnTo>
                  <a:pt x="154812" y="8027"/>
                </a:lnTo>
                <a:lnTo>
                  <a:pt x="163450" y="4141"/>
                </a:lnTo>
                <a:lnTo>
                  <a:pt x="171852" y="2754"/>
                </a:lnTo>
                <a:lnTo>
                  <a:pt x="179949" y="3586"/>
                </a:lnTo>
                <a:lnTo>
                  <a:pt x="187767" y="6187"/>
                </a:lnTo>
                <a:lnTo>
                  <a:pt x="195358" y="10120"/>
                </a:lnTo>
                <a:lnTo>
                  <a:pt x="202778" y="15179"/>
                </a:lnTo>
                <a:lnTo>
                  <a:pt x="210073" y="21390"/>
                </a:lnTo>
                <a:lnTo>
                  <a:pt x="217277" y="28664"/>
                </a:lnTo>
                <a:lnTo>
                  <a:pt x="224306" y="36556"/>
                </a:lnTo>
                <a:lnTo>
                  <a:pt x="231758" y="45212"/>
                </a:lnTo>
                <a:lnTo>
                  <a:pt x="241408" y="56506"/>
                </a:lnTo>
                <a:lnTo>
                  <a:pt x="256279" y="7370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4" name="Group 163"/>
          <p:cNvGrpSpPr/>
          <p:nvPr/>
        </p:nvGrpSpPr>
        <p:grpSpPr>
          <a:xfrm>
            <a:off x="2010943" y="5219505"/>
            <a:ext cx="3642861" cy="697511"/>
            <a:chOff x="2010943" y="5219505"/>
            <a:chExt cx="3642861" cy="697511"/>
          </a:xfrm>
        </p:grpSpPr>
        <p:sp>
          <p:nvSpPr>
            <p:cNvPr id="144" name="Freeform 143"/>
            <p:cNvSpPr/>
            <p:nvPr/>
          </p:nvSpPr>
          <p:spPr>
            <a:xfrm>
              <a:off x="2010943" y="5219505"/>
              <a:ext cx="362683" cy="510496"/>
            </a:xfrm>
            <a:custGeom>
              <a:avLst/>
              <a:gdLst/>
              <a:ahLst/>
              <a:cxnLst/>
              <a:rect l="0" t="0" r="0" b="0"/>
              <a:pathLst>
                <a:path w="362683" h="510496">
                  <a:moveTo>
                    <a:pt x="305326" y="34215"/>
                  </a:moveTo>
                  <a:lnTo>
                    <a:pt x="299392" y="28414"/>
                  </a:lnTo>
                  <a:lnTo>
                    <a:pt x="293187" y="23490"/>
                  </a:lnTo>
                  <a:lnTo>
                    <a:pt x="286086" y="18988"/>
                  </a:lnTo>
                  <a:lnTo>
                    <a:pt x="277973" y="14767"/>
                  </a:lnTo>
                  <a:lnTo>
                    <a:pt x="268678" y="10753"/>
                  </a:lnTo>
                  <a:lnTo>
                    <a:pt x="258222" y="6901"/>
                  </a:lnTo>
                  <a:lnTo>
                    <a:pt x="246451" y="3494"/>
                  </a:lnTo>
                  <a:lnTo>
                    <a:pt x="232968" y="1115"/>
                  </a:lnTo>
                  <a:lnTo>
                    <a:pt x="217726" y="0"/>
                  </a:lnTo>
                  <a:lnTo>
                    <a:pt x="201442" y="65"/>
                  </a:lnTo>
                  <a:lnTo>
                    <a:pt x="185360" y="1098"/>
                  </a:lnTo>
                  <a:lnTo>
                    <a:pt x="170174" y="2874"/>
                  </a:lnTo>
                  <a:lnTo>
                    <a:pt x="155879" y="5524"/>
                  </a:lnTo>
                  <a:lnTo>
                    <a:pt x="142059" y="9505"/>
                  </a:lnTo>
                  <a:lnTo>
                    <a:pt x="128397" y="14959"/>
                  </a:lnTo>
                  <a:lnTo>
                    <a:pt x="114898" y="21741"/>
                  </a:lnTo>
                  <a:lnTo>
                    <a:pt x="101813" y="29588"/>
                  </a:lnTo>
                  <a:lnTo>
                    <a:pt x="89266" y="38238"/>
                  </a:lnTo>
                  <a:lnTo>
                    <a:pt x="77397" y="47469"/>
                  </a:lnTo>
                  <a:lnTo>
                    <a:pt x="66424" y="57110"/>
                  </a:lnTo>
                  <a:lnTo>
                    <a:pt x="56385" y="67042"/>
                  </a:lnTo>
                  <a:lnTo>
                    <a:pt x="47321" y="77336"/>
                  </a:lnTo>
                  <a:lnTo>
                    <a:pt x="39372" y="88238"/>
                  </a:lnTo>
                  <a:lnTo>
                    <a:pt x="32513" y="99832"/>
                  </a:lnTo>
                  <a:lnTo>
                    <a:pt x="26906" y="111890"/>
                  </a:lnTo>
                  <a:lnTo>
                    <a:pt x="22962" y="123984"/>
                  </a:lnTo>
                  <a:lnTo>
                    <a:pt x="20758" y="135860"/>
                  </a:lnTo>
                  <a:lnTo>
                    <a:pt x="20244" y="147444"/>
                  </a:lnTo>
                  <a:lnTo>
                    <a:pt x="21412" y="158756"/>
                  </a:lnTo>
                  <a:lnTo>
                    <a:pt x="24089" y="169837"/>
                  </a:lnTo>
                  <a:lnTo>
                    <a:pt x="28157" y="180414"/>
                  </a:lnTo>
                  <a:lnTo>
                    <a:pt x="33628" y="189919"/>
                  </a:lnTo>
                  <a:lnTo>
                    <a:pt x="40384" y="198127"/>
                  </a:lnTo>
                  <a:lnTo>
                    <a:pt x="48359" y="205130"/>
                  </a:lnTo>
                  <a:lnTo>
                    <a:pt x="57615" y="211151"/>
                  </a:lnTo>
                  <a:lnTo>
                    <a:pt x="68065" y="216417"/>
                  </a:lnTo>
                  <a:lnTo>
                    <a:pt x="79505" y="220801"/>
                  </a:lnTo>
                  <a:lnTo>
                    <a:pt x="91708" y="223850"/>
                  </a:lnTo>
                  <a:lnTo>
                    <a:pt x="104472" y="225421"/>
                  </a:lnTo>
                  <a:lnTo>
                    <a:pt x="117636" y="225664"/>
                  </a:lnTo>
                  <a:lnTo>
                    <a:pt x="131078" y="224839"/>
                  </a:lnTo>
                  <a:lnTo>
                    <a:pt x="144713" y="223219"/>
                  </a:lnTo>
                  <a:lnTo>
                    <a:pt x="158479" y="221354"/>
                  </a:lnTo>
                  <a:lnTo>
                    <a:pt x="172334" y="220030"/>
                  </a:lnTo>
                  <a:lnTo>
                    <a:pt x="186245" y="219630"/>
                  </a:lnTo>
                  <a:lnTo>
                    <a:pt x="200029" y="220178"/>
                  </a:lnTo>
                  <a:lnTo>
                    <a:pt x="213364" y="221536"/>
                  </a:lnTo>
                  <a:lnTo>
                    <a:pt x="226112" y="223527"/>
                  </a:lnTo>
                  <a:lnTo>
                    <a:pt x="238300" y="226150"/>
                  </a:lnTo>
                  <a:lnTo>
                    <a:pt x="250025" y="229581"/>
                  </a:lnTo>
                  <a:lnTo>
                    <a:pt x="261391" y="233853"/>
                  </a:lnTo>
                  <a:lnTo>
                    <a:pt x="272331" y="239025"/>
                  </a:lnTo>
                  <a:lnTo>
                    <a:pt x="282611" y="245253"/>
                  </a:lnTo>
                  <a:lnTo>
                    <a:pt x="292159" y="252520"/>
                  </a:lnTo>
                  <a:lnTo>
                    <a:pt x="301046" y="260671"/>
                  </a:lnTo>
                  <a:lnTo>
                    <a:pt x="309402" y="269513"/>
                  </a:lnTo>
                  <a:lnTo>
                    <a:pt x="317358" y="278867"/>
                  </a:lnTo>
                  <a:lnTo>
                    <a:pt x="325023" y="288587"/>
                  </a:lnTo>
                  <a:lnTo>
                    <a:pt x="332485" y="298565"/>
                  </a:lnTo>
                  <a:lnTo>
                    <a:pt x="339795" y="308725"/>
                  </a:lnTo>
                  <a:lnTo>
                    <a:pt x="346672" y="319174"/>
                  </a:lnTo>
                  <a:lnTo>
                    <a:pt x="352530" y="330182"/>
                  </a:lnTo>
                  <a:lnTo>
                    <a:pt x="357130" y="341850"/>
                  </a:lnTo>
                  <a:lnTo>
                    <a:pt x="360387" y="354128"/>
                  </a:lnTo>
                  <a:lnTo>
                    <a:pt x="362206" y="366902"/>
                  </a:lnTo>
                  <a:lnTo>
                    <a:pt x="362682" y="380043"/>
                  </a:lnTo>
                  <a:lnTo>
                    <a:pt x="361885" y="393121"/>
                  </a:lnTo>
                  <a:lnTo>
                    <a:pt x="359762" y="405443"/>
                  </a:lnTo>
                  <a:lnTo>
                    <a:pt x="356412" y="416688"/>
                  </a:lnTo>
                  <a:lnTo>
                    <a:pt x="352046" y="426882"/>
                  </a:lnTo>
                  <a:lnTo>
                    <a:pt x="346899" y="436197"/>
                  </a:lnTo>
                  <a:lnTo>
                    <a:pt x="341171" y="444836"/>
                  </a:lnTo>
                  <a:lnTo>
                    <a:pt x="334699" y="452978"/>
                  </a:lnTo>
                  <a:lnTo>
                    <a:pt x="326990" y="460769"/>
                  </a:lnTo>
                  <a:lnTo>
                    <a:pt x="317880" y="468308"/>
                  </a:lnTo>
                  <a:lnTo>
                    <a:pt x="307660" y="475509"/>
                  </a:lnTo>
                  <a:lnTo>
                    <a:pt x="296883" y="482119"/>
                  </a:lnTo>
                  <a:lnTo>
                    <a:pt x="285925" y="488045"/>
                  </a:lnTo>
                  <a:lnTo>
                    <a:pt x="274806" y="493347"/>
                  </a:lnTo>
                  <a:lnTo>
                    <a:pt x="263282" y="498142"/>
                  </a:lnTo>
                  <a:lnTo>
                    <a:pt x="251235" y="502544"/>
                  </a:lnTo>
                  <a:lnTo>
                    <a:pt x="238687" y="506331"/>
                  </a:lnTo>
                  <a:lnTo>
                    <a:pt x="225724" y="508970"/>
                  </a:lnTo>
                  <a:lnTo>
                    <a:pt x="212444" y="510268"/>
                  </a:lnTo>
                  <a:lnTo>
                    <a:pt x="198932" y="510495"/>
                  </a:lnTo>
                  <a:lnTo>
                    <a:pt x="185254" y="510192"/>
                  </a:lnTo>
                  <a:lnTo>
                    <a:pt x="171461" y="509727"/>
                  </a:lnTo>
                  <a:lnTo>
                    <a:pt x="157589" y="509111"/>
                  </a:lnTo>
                  <a:lnTo>
                    <a:pt x="143662" y="508099"/>
                  </a:lnTo>
                  <a:lnTo>
                    <a:pt x="129704" y="506570"/>
                  </a:lnTo>
                  <a:lnTo>
                    <a:pt x="115889" y="504543"/>
                  </a:lnTo>
                  <a:lnTo>
                    <a:pt x="102533" y="502105"/>
                  </a:lnTo>
                  <a:lnTo>
                    <a:pt x="89766" y="499354"/>
                  </a:lnTo>
                  <a:lnTo>
                    <a:pt x="77396" y="496541"/>
                  </a:lnTo>
                  <a:lnTo>
                    <a:pt x="65016" y="494038"/>
                  </a:lnTo>
                  <a:lnTo>
                    <a:pt x="52406" y="492026"/>
                  </a:lnTo>
                  <a:lnTo>
                    <a:pt x="40110" y="490504"/>
                  </a:lnTo>
                  <a:lnTo>
                    <a:pt x="28142" y="489236"/>
                  </a:lnTo>
                  <a:lnTo>
                    <a:pt x="15447" y="488112"/>
                  </a:lnTo>
                  <a:lnTo>
                    <a:pt x="0" y="4869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442611" y="5557024"/>
              <a:ext cx="168457" cy="159951"/>
            </a:xfrm>
            <a:custGeom>
              <a:avLst/>
              <a:gdLst/>
              <a:ahLst/>
              <a:cxnLst/>
              <a:rect l="0" t="0" r="0" b="0"/>
              <a:pathLst>
                <a:path w="168457" h="159951">
                  <a:moveTo>
                    <a:pt x="0" y="44136"/>
                  </a:moveTo>
                  <a:lnTo>
                    <a:pt x="67" y="55805"/>
                  </a:lnTo>
                  <a:lnTo>
                    <a:pt x="707" y="66293"/>
                  </a:lnTo>
                  <a:lnTo>
                    <a:pt x="2004" y="76595"/>
                  </a:lnTo>
                  <a:lnTo>
                    <a:pt x="3864" y="86897"/>
                  </a:lnTo>
                  <a:lnTo>
                    <a:pt x="6180" y="97240"/>
                  </a:lnTo>
                  <a:lnTo>
                    <a:pt x="8842" y="107638"/>
                  </a:lnTo>
                  <a:lnTo>
                    <a:pt x="11593" y="118412"/>
                  </a:lnTo>
                  <a:lnTo>
                    <a:pt x="14052" y="130168"/>
                  </a:lnTo>
                  <a:lnTo>
                    <a:pt x="16004" y="143061"/>
                  </a:lnTo>
                  <a:lnTo>
                    <a:pt x="16428" y="153748"/>
                  </a:lnTo>
                  <a:lnTo>
                    <a:pt x="14696" y="157848"/>
                  </a:lnTo>
                  <a:lnTo>
                    <a:pt x="12089" y="156338"/>
                  </a:lnTo>
                  <a:lnTo>
                    <a:pt x="9333" y="151060"/>
                  </a:lnTo>
                  <a:lnTo>
                    <a:pt x="6885" y="143153"/>
                  </a:lnTo>
                  <a:lnTo>
                    <a:pt x="4928" y="133374"/>
                  </a:lnTo>
                  <a:lnTo>
                    <a:pt x="3626" y="122432"/>
                  </a:lnTo>
                  <a:lnTo>
                    <a:pt x="3207" y="111035"/>
                  </a:lnTo>
                  <a:lnTo>
                    <a:pt x="3707" y="99597"/>
                  </a:lnTo>
                  <a:lnTo>
                    <a:pt x="5010" y="88123"/>
                  </a:lnTo>
                  <a:lnTo>
                    <a:pt x="6948" y="76346"/>
                  </a:lnTo>
                  <a:lnTo>
                    <a:pt x="9364" y="64131"/>
                  </a:lnTo>
                  <a:lnTo>
                    <a:pt x="12290" y="51807"/>
                  </a:lnTo>
                  <a:lnTo>
                    <a:pt x="15931" y="40058"/>
                  </a:lnTo>
                  <a:lnTo>
                    <a:pt x="20353" y="29237"/>
                  </a:lnTo>
                  <a:lnTo>
                    <a:pt x="25798" y="19683"/>
                  </a:lnTo>
                  <a:lnTo>
                    <a:pt x="32741" y="11869"/>
                  </a:lnTo>
                  <a:lnTo>
                    <a:pt x="41297" y="5887"/>
                  </a:lnTo>
                  <a:lnTo>
                    <a:pt x="50959" y="1836"/>
                  </a:lnTo>
                  <a:lnTo>
                    <a:pt x="60822" y="0"/>
                  </a:lnTo>
                  <a:lnTo>
                    <a:pt x="70339" y="319"/>
                  </a:lnTo>
                  <a:lnTo>
                    <a:pt x="79336" y="2462"/>
                  </a:lnTo>
                  <a:lnTo>
                    <a:pt x="87831" y="6026"/>
                  </a:lnTo>
                  <a:lnTo>
                    <a:pt x="95912" y="10644"/>
                  </a:lnTo>
                  <a:lnTo>
                    <a:pt x="103678" y="16182"/>
                  </a:lnTo>
                  <a:lnTo>
                    <a:pt x="111214" y="22723"/>
                  </a:lnTo>
                  <a:lnTo>
                    <a:pt x="118583" y="30231"/>
                  </a:lnTo>
                  <a:lnTo>
                    <a:pt x="125670" y="38560"/>
                  </a:lnTo>
                  <a:lnTo>
                    <a:pt x="132203" y="47529"/>
                  </a:lnTo>
                  <a:lnTo>
                    <a:pt x="138079" y="56976"/>
                  </a:lnTo>
                  <a:lnTo>
                    <a:pt x="143346" y="66931"/>
                  </a:lnTo>
                  <a:lnTo>
                    <a:pt x="148118" y="77599"/>
                  </a:lnTo>
                  <a:lnTo>
                    <a:pt x="152509" y="89026"/>
                  </a:lnTo>
                  <a:lnTo>
                    <a:pt x="156472" y="100904"/>
                  </a:lnTo>
                  <a:lnTo>
                    <a:pt x="160184" y="114026"/>
                  </a:lnTo>
                  <a:lnTo>
                    <a:pt x="163974" y="131783"/>
                  </a:lnTo>
                  <a:lnTo>
                    <a:pt x="168456" y="1599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683345" y="5540262"/>
              <a:ext cx="201464" cy="187159"/>
            </a:xfrm>
            <a:custGeom>
              <a:avLst/>
              <a:gdLst/>
              <a:ahLst/>
              <a:cxnLst/>
              <a:rect l="0" t="0" r="0" b="0"/>
              <a:pathLst>
                <a:path w="201464" h="187159">
                  <a:moveTo>
                    <a:pt x="75121" y="71427"/>
                  </a:moveTo>
                  <a:lnTo>
                    <a:pt x="78055" y="62625"/>
                  </a:lnTo>
                  <a:lnTo>
                    <a:pt x="80837" y="54279"/>
                  </a:lnTo>
                  <a:lnTo>
                    <a:pt x="83723" y="45585"/>
                  </a:lnTo>
                  <a:lnTo>
                    <a:pt x="86245" y="36637"/>
                  </a:lnTo>
                  <a:lnTo>
                    <a:pt x="87465" y="27790"/>
                  </a:lnTo>
                  <a:lnTo>
                    <a:pt x="86964" y="19265"/>
                  </a:lnTo>
                  <a:lnTo>
                    <a:pt x="84653" y="11595"/>
                  </a:lnTo>
                  <a:lnTo>
                    <a:pt x="80506" y="5663"/>
                  </a:lnTo>
                  <a:lnTo>
                    <a:pt x="74719" y="1797"/>
                  </a:lnTo>
                  <a:lnTo>
                    <a:pt x="67766" y="0"/>
                  </a:lnTo>
                  <a:lnTo>
                    <a:pt x="60277" y="225"/>
                  </a:lnTo>
                  <a:lnTo>
                    <a:pt x="52656" y="2235"/>
                  </a:lnTo>
                  <a:lnTo>
                    <a:pt x="45086" y="6006"/>
                  </a:lnTo>
                  <a:lnTo>
                    <a:pt x="37625" y="11802"/>
                  </a:lnTo>
                  <a:lnTo>
                    <a:pt x="30277" y="19586"/>
                  </a:lnTo>
                  <a:lnTo>
                    <a:pt x="23191" y="29065"/>
                  </a:lnTo>
                  <a:lnTo>
                    <a:pt x="16651" y="39867"/>
                  </a:lnTo>
                  <a:lnTo>
                    <a:pt x="10777" y="51647"/>
                  </a:lnTo>
                  <a:lnTo>
                    <a:pt x="5848" y="63962"/>
                  </a:lnTo>
                  <a:lnTo>
                    <a:pt x="2368" y="76294"/>
                  </a:lnTo>
                  <a:lnTo>
                    <a:pt x="474" y="88363"/>
                  </a:lnTo>
                  <a:lnTo>
                    <a:pt x="0" y="100091"/>
                  </a:lnTo>
                  <a:lnTo>
                    <a:pt x="661" y="111508"/>
                  </a:lnTo>
                  <a:lnTo>
                    <a:pt x="2177" y="122671"/>
                  </a:lnTo>
                  <a:lnTo>
                    <a:pt x="4311" y="133645"/>
                  </a:lnTo>
                  <a:lnTo>
                    <a:pt x="6879" y="144481"/>
                  </a:lnTo>
                  <a:lnTo>
                    <a:pt x="9764" y="155207"/>
                  </a:lnTo>
                  <a:lnTo>
                    <a:pt x="13361" y="165359"/>
                  </a:lnTo>
                  <a:lnTo>
                    <a:pt x="18525" y="174038"/>
                  </a:lnTo>
                  <a:lnTo>
                    <a:pt x="25590" y="180858"/>
                  </a:lnTo>
                  <a:lnTo>
                    <a:pt x="34100" y="185435"/>
                  </a:lnTo>
                  <a:lnTo>
                    <a:pt x="43115" y="187158"/>
                  </a:lnTo>
                  <a:lnTo>
                    <a:pt x="52023" y="185978"/>
                  </a:lnTo>
                  <a:lnTo>
                    <a:pt x="60425" y="182289"/>
                  </a:lnTo>
                  <a:lnTo>
                    <a:pt x="67980" y="176623"/>
                  </a:lnTo>
                  <a:lnTo>
                    <a:pt x="74605" y="169482"/>
                  </a:lnTo>
                  <a:lnTo>
                    <a:pt x="80238" y="161117"/>
                  </a:lnTo>
                  <a:lnTo>
                    <a:pt x="84738" y="151535"/>
                  </a:lnTo>
                  <a:lnTo>
                    <a:pt x="88140" y="140833"/>
                  </a:lnTo>
                  <a:lnTo>
                    <a:pt x="90614" y="129209"/>
                  </a:lnTo>
                  <a:lnTo>
                    <a:pt x="92368" y="116874"/>
                  </a:lnTo>
                  <a:lnTo>
                    <a:pt x="93601" y="104050"/>
                  </a:lnTo>
                  <a:lnTo>
                    <a:pt x="94928" y="92041"/>
                  </a:lnTo>
                  <a:lnTo>
                    <a:pt x="97289" y="84364"/>
                  </a:lnTo>
                  <a:lnTo>
                    <a:pt x="100572" y="82893"/>
                  </a:lnTo>
                  <a:lnTo>
                    <a:pt x="104005" y="85774"/>
                  </a:lnTo>
                  <a:lnTo>
                    <a:pt x="107560" y="91543"/>
                  </a:lnTo>
                  <a:lnTo>
                    <a:pt x="111571" y="99510"/>
                  </a:lnTo>
                  <a:lnTo>
                    <a:pt x="116197" y="109180"/>
                  </a:lnTo>
                  <a:lnTo>
                    <a:pt x="121421" y="119806"/>
                  </a:lnTo>
                  <a:lnTo>
                    <a:pt x="127144" y="130420"/>
                  </a:lnTo>
                  <a:lnTo>
                    <a:pt x="133253" y="140489"/>
                  </a:lnTo>
                  <a:lnTo>
                    <a:pt x="139810" y="149711"/>
                  </a:lnTo>
                  <a:lnTo>
                    <a:pt x="147042" y="157836"/>
                  </a:lnTo>
                  <a:lnTo>
                    <a:pt x="155009" y="164843"/>
                  </a:lnTo>
                  <a:lnTo>
                    <a:pt x="163369" y="170356"/>
                  </a:lnTo>
                  <a:lnTo>
                    <a:pt x="172391" y="173879"/>
                  </a:lnTo>
                  <a:lnTo>
                    <a:pt x="183983" y="173486"/>
                  </a:lnTo>
                  <a:lnTo>
                    <a:pt x="201463" y="1661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863751" y="5295834"/>
              <a:ext cx="52643" cy="421141"/>
            </a:xfrm>
            <a:custGeom>
              <a:avLst/>
              <a:gdLst/>
              <a:ahLst/>
              <a:cxnLst/>
              <a:rect l="0" t="0" r="0" b="0"/>
              <a:pathLst>
                <a:path w="52643" h="421141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70"/>
                  </a:lnTo>
                  <a:lnTo>
                    <a:pt x="3863" y="50664"/>
                  </a:lnTo>
                  <a:lnTo>
                    <a:pt x="6180" y="66289"/>
                  </a:lnTo>
                  <a:lnTo>
                    <a:pt x="8846" y="83265"/>
                  </a:lnTo>
                  <a:lnTo>
                    <a:pt x="11770" y="101366"/>
                  </a:lnTo>
                  <a:lnTo>
                    <a:pt x="14877" y="120335"/>
                  </a:lnTo>
                  <a:lnTo>
                    <a:pt x="18108" y="139941"/>
                  </a:lnTo>
                  <a:lnTo>
                    <a:pt x="21259" y="160003"/>
                  </a:lnTo>
                  <a:lnTo>
                    <a:pt x="23995" y="180382"/>
                  </a:lnTo>
                  <a:lnTo>
                    <a:pt x="26172" y="200966"/>
                  </a:lnTo>
                  <a:lnTo>
                    <a:pt x="27972" y="221195"/>
                  </a:lnTo>
                  <a:lnTo>
                    <a:pt x="29796" y="240100"/>
                  </a:lnTo>
                  <a:lnTo>
                    <a:pt x="31872" y="257266"/>
                  </a:lnTo>
                  <a:lnTo>
                    <a:pt x="34099" y="273099"/>
                  </a:lnTo>
                  <a:lnTo>
                    <a:pt x="36141" y="288500"/>
                  </a:lnTo>
                  <a:lnTo>
                    <a:pt x="37817" y="304045"/>
                  </a:lnTo>
                  <a:lnTo>
                    <a:pt x="39264" y="319624"/>
                  </a:lnTo>
                  <a:lnTo>
                    <a:pt x="40842" y="334646"/>
                  </a:lnTo>
                  <a:lnTo>
                    <a:pt x="42751" y="348789"/>
                  </a:lnTo>
                  <a:lnTo>
                    <a:pt x="44873" y="361981"/>
                  </a:lnTo>
                  <a:lnTo>
                    <a:pt x="47067" y="375746"/>
                  </a:lnTo>
                  <a:lnTo>
                    <a:pt x="49528" y="393526"/>
                  </a:lnTo>
                  <a:lnTo>
                    <a:pt x="52642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938745" y="5411647"/>
              <a:ext cx="114520" cy="294799"/>
            </a:xfrm>
            <a:custGeom>
              <a:avLst/>
              <a:gdLst/>
              <a:ahLst/>
              <a:cxnLst/>
              <a:rect l="0" t="0" r="0" b="0"/>
              <a:pathLst>
                <a:path w="114520" h="294799">
                  <a:moveTo>
                    <a:pt x="72405" y="0"/>
                  </a:moveTo>
                  <a:lnTo>
                    <a:pt x="66537" y="5935"/>
                  </a:lnTo>
                  <a:lnTo>
                    <a:pt x="60973" y="12140"/>
                  </a:lnTo>
                  <a:lnTo>
                    <a:pt x="55173" y="19235"/>
                  </a:lnTo>
                  <a:lnTo>
                    <a:pt x="49093" y="27176"/>
                  </a:lnTo>
                  <a:lnTo>
                    <a:pt x="42763" y="35822"/>
                  </a:lnTo>
                  <a:lnTo>
                    <a:pt x="36235" y="45012"/>
                  </a:lnTo>
                  <a:lnTo>
                    <a:pt x="29559" y="54439"/>
                  </a:lnTo>
                  <a:lnTo>
                    <a:pt x="22776" y="63680"/>
                  </a:lnTo>
                  <a:lnTo>
                    <a:pt x="15932" y="72525"/>
                  </a:lnTo>
                  <a:lnTo>
                    <a:pt x="9542" y="81106"/>
                  </a:lnTo>
                  <a:lnTo>
                    <a:pt x="4542" y="89786"/>
                  </a:lnTo>
                  <a:lnTo>
                    <a:pt x="1336" y="98778"/>
                  </a:lnTo>
                  <a:lnTo>
                    <a:pt x="0" y="108124"/>
                  </a:lnTo>
                  <a:lnTo>
                    <a:pt x="542" y="117785"/>
                  </a:lnTo>
                  <a:lnTo>
                    <a:pt x="2759" y="127695"/>
                  </a:lnTo>
                  <a:lnTo>
                    <a:pt x="6330" y="137792"/>
                  </a:lnTo>
                  <a:lnTo>
                    <a:pt x="10928" y="148023"/>
                  </a:lnTo>
                  <a:lnTo>
                    <a:pt x="16272" y="158348"/>
                  </a:lnTo>
                  <a:lnTo>
                    <a:pt x="22144" y="168739"/>
                  </a:lnTo>
                  <a:lnTo>
                    <a:pt x="28383" y="179174"/>
                  </a:lnTo>
                  <a:lnTo>
                    <a:pt x="34875" y="189640"/>
                  </a:lnTo>
                  <a:lnTo>
                    <a:pt x="41539" y="200126"/>
                  </a:lnTo>
                  <a:lnTo>
                    <a:pt x="48320" y="210626"/>
                  </a:lnTo>
                  <a:lnTo>
                    <a:pt x="55180" y="221137"/>
                  </a:lnTo>
                  <a:lnTo>
                    <a:pt x="62091" y="231652"/>
                  </a:lnTo>
                  <a:lnTo>
                    <a:pt x="69039" y="242173"/>
                  </a:lnTo>
                  <a:lnTo>
                    <a:pt x="76006" y="252682"/>
                  </a:lnTo>
                  <a:lnTo>
                    <a:pt x="82873" y="262725"/>
                  </a:lnTo>
                  <a:lnTo>
                    <a:pt x="90200" y="272397"/>
                  </a:lnTo>
                  <a:lnTo>
                    <a:pt x="99747" y="282547"/>
                  </a:lnTo>
                  <a:lnTo>
                    <a:pt x="114519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046565" y="5464128"/>
              <a:ext cx="196213" cy="240362"/>
            </a:xfrm>
            <a:custGeom>
              <a:avLst/>
              <a:gdLst/>
              <a:ahLst/>
              <a:cxnLst/>
              <a:rect l="0" t="0" r="0" b="0"/>
              <a:pathLst>
                <a:path w="196213" h="240362">
                  <a:moveTo>
                    <a:pt x="6699" y="189675"/>
                  </a:moveTo>
                  <a:lnTo>
                    <a:pt x="6833" y="178074"/>
                  </a:lnTo>
                  <a:lnTo>
                    <a:pt x="8113" y="168226"/>
                  </a:lnTo>
                  <a:lnTo>
                    <a:pt x="10711" y="159221"/>
                  </a:lnTo>
                  <a:lnTo>
                    <a:pt x="14603" y="150779"/>
                  </a:lnTo>
                  <a:lnTo>
                    <a:pt x="19885" y="142751"/>
                  </a:lnTo>
                  <a:lnTo>
                    <a:pt x="26466" y="135028"/>
                  </a:lnTo>
                  <a:lnTo>
                    <a:pt x="33966" y="127524"/>
                  </a:lnTo>
                  <a:lnTo>
                    <a:pt x="41829" y="120173"/>
                  </a:lnTo>
                  <a:lnTo>
                    <a:pt x="49702" y="112929"/>
                  </a:lnTo>
                  <a:lnTo>
                    <a:pt x="57443" y="105757"/>
                  </a:lnTo>
                  <a:lnTo>
                    <a:pt x="65019" y="98636"/>
                  </a:lnTo>
                  <a:lnTo>
                    <a:pt x="72444" y="91543"/>
                  </a:lnTo>
                  <a:lnTo>
                    <a:pt x="79582" y="84306"/>
                  </a:lnTo>
                  <a:lnTo>
                    <a:pt x="86156" y="76607"/>
                  </a:lnTo>
                  <a:lnTo>
                    <a:pt x="92054" y="68314"/>
                  </a:lnTo>
                  <a:lnTo>
                    <a:pt x="96997" y="59456"/>
                  </a:lnTo>
                  <a:lnTo>
                    <a:pt x="100489" y="50131"/>
                  </a:lnTo>
                  <a:lnTo>
                    <a:pt x="102380" y="40459"/>
                  </a:lnTo>
                  <a:lnTo>
                    <a:pt x="102513" y="30863"/>
                  </a:lnTo>
                  <a:lnTo>
                    <a:pt x="100558" y="22034"/>
                  </a:lnTo>
                  <a:lnTo>
                    <a:pt x="96538" y="14294"/>
                  </a:lnTo>
                  <a:lnTo>
                    <a:pt x="90754" y="7948"/>
                  </a:lnTo>
                  <a:lnTo>
                    <a:pt x="83593" y="3434"/>
                  </a:lnTo>
                  <a:lnTo>
                    <a:pt x="75416" y="812"/>
                  </a:lnTo>
                  <a:lnTo>
                    <a:pt x="66674" y="0"/>
                  </a:lnTo>
                  <a:lnTo>
                    <a:pt x="57894" y="959"/>
                  </a:lnTo>
                  <a:lnTo>
                    <a:pt x="49370" y="3494"/>
                  </a:lnTo>
                  <a:lnTo>
                    <a:pt x="41342" y="7463"/>
                  </a:lnTo>
                  <a:lnTo>
                    <a:pt x="34097" y="12868"/>
                  </a:lnTo>
                  <a:lnTo>
                    <a:pt x="27705" y="19576"/>
                  </a:lnTo>
                  <a:lnTo>
                    <a:pt x="22073" y="27349"/>
                  </a:lnTo>
                  <a:lnTo>
                    <a:pt x="17047" y="35936"/>
                  </a:lnTo>
                  <a:lnTo>
                    <a:pt x="12481" y="45128"/>
                  </a:lnTo>
                  <a:lnTo>
                    <a:pt x="8412" y="55079"/>
                  </a:lnTo>
                  <a:lnTo>
                    <a:pt x="5051" y="66276"/>
                  </a:lnTo>
                  <a:lnTo>
                    <a:pt x="2460" y="78882"/>
                  </a:lnTo>
                  <a:lnTo>
                    <a:pt x="719" y="92602"/>
                  </a:lnTo>
                  <a:lnTo>
                    <a:pt x="0" y="106883"/>
                  </a:lnTo>
                  <a:lnTo>
                    <a:pt x="297" y="121337"/>
                  </a:lnTo>
                  <a:lnTo>
                    <a:pt x="1461" y="135618"/>
                  </a:lnTo>
                  <a:lnTo>
                    <a:pt x="3306" y="149353"/>
                  </a:lnTo>
                  <a:lnTo>
                    <a:pt x="5661" y="162397"/>
                  </a:lnTo>
                  <a:lnTo>
                    <a:pt x="8545" y="174630"/>
                  </a:lnTo>
                  <a:lnTo>
                    <a:pt x="12159" y="185859"/>
                  </a:lnTo>
                  <a:lnTo>
                    <a:pt x="16557" y="196079"/>
                  </a:lnTo>
                  <a:lnTo>
                    <a:pt x="21816" y="205267"/>
                  </a:lnTo>
                  <a:lnTo>
                    <a:pt x="28103" y="213300"/>
                  </a:lnTo>
                  <a:lnTo>
                    <a:pt x="35414" y="220220"/>
                  </a:lnTo>
                  <a:lnTo>
                    <a:pt x="43764" y="226039"/>
                  </a:lnTo>
                  <a:lnTo>
                    <a:pt x="53273" y="230656"/>
                  </a:lnTo>
                  <a:lnTo>
                    <a:pt x="63897" y="234135"/>
                  </a:lnTo>
                  <a:lnTo>
                    <a:pt x="75624" y="236660"/>
                  </a:lnTo>
                  <a:lnTo>
                    <a:pt x="88551" y="238445"/>
                  </a:lnTo>
                  <a:lnTo>
                    <a:pt x="102610" y="239681"/>
                  </a:lnTo>
                  <a:lnTo>
                    <a:pt x="117288" y="240361"/>
                  </a:lnTo>
                  <a:lnTo>
                    <a:pt x="131753" y="240294"/>
                  </a:lnTo>
                  <a:lnTo>
                    <a:pt x="145539" y="239438"/>
                  </a:lnTo>
                  <a:lnTo>
                    <a:pt x="158106" y="238044"/>
                  </a:lnTo>
                  <a:lnTo>
                    <a:pt x="169903" y="236424"/>
                  </a:lnTo>
                  <a:lnTo>
                    <a:pt x="181957" y="234439"/>
                  </a:lnTo>
                  <a:lnTo>
                    <a:pt x="196212" y="2317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501377" y="5316891"/>
              <a:ext cx="46727" cy="400084"/>
            </a:xfrm>
            <a:custGeom>
              <a:avLst/>
              <a:gdLst/>
              <a:ahLst/>
              <a:cxnLst/>
              <a:rect l="0" t="0" r="0" b="0"/>
              <a:pathLst>
                <a:path w="46727" h="400084">
                  <a:moveTo>
                    <a:pt x="4612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6"/>
                  </a:lnTo>
                  <a:lnTo>
                    <a:pt x="506" y="35323"/>
                  </a:lnTo>
                  <a:lnTo>
                    <a:pt x="1326" y="46114"/>
                  </a:lnTo>
                  <a:lnTo>
                    <a:pt x="2146" y="58404"/>
                  </a:lnTo>
                  <a:lnTo>
                    <a:pt x="3003" y="71723"/>
                  </a:lnTo>
                  <a:lnTo>
                    <a:pt x="4177" y="85193"/>
                  </a:lnTo>
                  <a:lnTo>
                    <a:pt x="5817" y="98304"/>
                  </a:lnTo>
                  <a:lnTo>
                    <a:pt x="7917" y="111545"/>
                  </a:lnTo>
                  <a:lnTo>
                    <a:pt x="10405" y="126171"/>
                  </a:lnTo>
                  <a:lnTo>
                    <a:pt x="13193" y="142790"/>
                  </a:lnTo>
                  <a:lnTo>
                    <a:pt x="16202" y="161207"/>
                  </a:lnTo>
                  <a:lnTo>
                    <a:pt x="19367" y="180799"/>
                  </a:lnTo>
                  <a:lnTo>
                    <a:pt x="22638" y="201058"/>
                  </a:lnTo>
                  <a:lnTo>
                    <a:pt x="25816" y="221679"/>
                  </a:lnTo>
                  <a:lnTo>
                    <a:pt x="28570" y="242494"/>
                  </a:lnTo>
                  <a:lnTo>
                    <a:pt x="30759" y="263405"/>
                  </a:lnTo>
                  <a:lnTo>
                    <a:pt x="32568" y="284038"/>
                  </a:lnTo>
                  <a:lnTo>
                    <a:pt x="34397" y="303751"/>
                  </a:lnTo>
                  <a:lnTo>
                    <a:pt x="36478" y="322260"/>
                  </a:lnTo>
                  <a:lnTo>
                    <a:pt x="38716" y="339215"/>
                  </a:lnTo>
                  <a:lnTo>
                    <a:pt x="41002" y="355799"/>
                  </a:lnTo>
                  <a:lnTo>
                    <a:pt x="43539" y="374585"/>
                  </a:lnTo>
                  <a:lnTo>
                    <a:pt x="46726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392971" y="5271963"/>
              <a:ext cx="407817" cy="459564"/>
            </a:xfrm>
            <a:custGeom>
              <a:avLst/>
              <a:gdLst/>
              <a:ahLst/>
              <a:cxnLst/>
              <a:rect l="0" t="0" r="0" b="0"/>
              <a:pathLst>
                <a:path w="407817" h="459564">
                  <a:moveTo>
                    <a:pt x="7733" y="76514"/>
                  </a:moveTo>
                  <a:lnTo>
                    <a:pt x="2227" y="70335"/>
                  </a:lnTo>
                  <a:lnTo>
                    <a:pt x="0" y="62880"/>
                  </a:lnTo>
                  <a:lnTo>
                    <a:pt x="763" y="55403"/>
                  </a:lnTo>
                  <a:lnTo>
                    <a:pt x="3982" y="48752"/>
                  </a:lnTo>
                  <a:lnTo>
                    <a:pt x="9197" y="42955"/>
                  </a:lnTo>
                  <a:lnTo>
                    <a:pt x="15955" y="37837"/>
                  </a:lnTo>
                  <a:lnTo>
                    <a:pt x="23856" y="33217"/>
                  </a:lnTo>
                  <a:lnTo>
                    <a:pt x="32579" y="28949"/>
                  </a:lnTo>
                  <a:lnTo>
                    <a:pt x="42046" y="24925"/>
                  </a:lnTo>
                  <a:lnTo>
                    <a:pt x="52387" y="21068"/>
                  </a:lnTo>
                  <a:lnTo>
                    <a:pt x="63599" y="17325"/>
                  </a:lnTo>
                  <a:lnTo>
                    <a:pt x="75401" y="13659"/>
                  </a:lnTo>
                  <a:lnTo>
                    <a:pt x="87323" y="10044"/>
                  </a:lnTo>
                  <a:lnTo>
                    <a:pt x="99083" y="6474"/>
                  </a:lnTo>
                  <a:lnTo>
                    <a:pt x="110590" y="3263"/>
                  </a:lnTo>
                  <a:lnTo>
                    <a:pt x="121850" y="1019"/>
                  </a:lnTo>
                  <a:lnTo>
                    <a:pt x="132906" y="0"/>
                  </a:lnTo>
                  <a:lnTo>
                    <a:pt x="143805" y="300"/>
                  </a:lnTo>
                  <a:lnTo>
                    <a:pt x="154591" y="2022"/>
                  </a:lnTo>
                  <a:lnTo>
                    <a:pt x="165291" y="5072"/>
                  </a:lnTo>
                  <a:lnTo>
                    <a:pt x="175766" y="9220"/>
                  </a:lnTo>
                  <a:lnTo>
                    <a:pt x="185727" y="14213"/>
                  </a:lnTo>
                  <a:lnTo>
                    <a:pt x="195057" y="19836"/>
                  </a:lnTo>
                  <a:lnTo>
                    <a:pt x="203797" y="26236"/>
                  </a:lnTo>
                  <a:lnTo>
                    <a:pt x="212053" y="33894"/>
                  </a:lnTo>
                  <a:lnTo>
                    <a:pt x="219937" y="42971"/>
                  </a:lnTo>
                  <a:lnTo>
                    <a:pt x="227385" y="53168"/>
                  </a:lnTo>
                  <a:lnTo>
                    <a:pt x="234168" y="63931"/>
                  </a:lnTo>
                  <a:lnTo>
                    <a:pt x="240210" y="74878"/>
                  </a:lnTo>
                  <a:lnTo>
                    <a:pt x="245420" y="85990"/>
                  </a:lnTo>
                  <a:lnTo>
                    <a:pt x="249622" y="97510"/>
                  </a:lnTo>
                  <a:lnTo>
                    <a:pt x="252813" y="109553"/>
                  </a:lnTo>
                  <a:lnTo>
                    <a:pt x="254973" y="122099"/>
                  </a:lnTo>
                  <a:lnTo>
                    <a:pt x="255981" y="135061"/>
                  </a:lnTo>
                  <a:lnTo>
                    <a:pt x="255882" y="148340"/>
                  </a:lnTo>
                  <a:lnTo>
                    <a:pt x="254851" y="161852"/>
                  </a:lnTo>
                  <a:lnTo>
                    <a:pt x="253097" y="175529"/>
                  </a:lnTo>
                  <a:lnTo>
                    <a:pt x="250808" y="189318"/>
                  </a:lnTo>
                  <a:lnTo>
                    <a:pt x="248137" y="203017"/>
                  </a:lnTo>
                  <a:lnTo>
                    <a:pt x="245199" y="216295"/>
                  </a:lnTo>
                  <a:lnTo>
                    <a:pt x="242073" y="229000"/>
                  </a:lnTo>
                  <a:lnTo>
                    <a:pt x="238652" y="240989"/>
                  </a:lnTo>
                  <a:lnTo>
                    <a:pt x="234670" y="252048"/>
                  </a:lnTo>
                  <a:lnTo>
                    <a:pt x="230016" y="262141"/>
                  </a:lnTo>
                  <a:lnTo>
                    <a:pt x="224414" y="270902"/>
                  </a:lnTo>
                  <a:lnTo>
                    <a:pt x="217364" y="277584"/>
                  </a:lnTo>
                  <a:lnTo>
                    <a:pt x="208797" y="281951"/>
                  </a:lnTo>
                  <a:lnTo>
                    <a:pt x="201353" y="283776"/>
                  </a:lnTo>
                  <a:lnTo>
                    <a:pt x="199263" y="284572"/>
                  </a:lnTo>
                  <a:lnTo>
                    <a:pt x="202152" y="286956"/>
                  </a:lnTo>
                  <a:lnTo>
                    <a:pt x="207213" y="290741"/>
                  </a:lnTo>
                  <a:lnTo>
                    <a:pt x="213150" y="295505"/>
                  </a:lnTo>
                  <a:lnTo>
                    <a:pt x="219513" y="301128"/>
                  </a:lnTo>
                  <a:lnTo>
                    <a:pt x="226115" y="307716"/>
                  </a:lnTo>
                  <a:lnTo>
                    <a:pt x="232864" y="315252"/>
                  </a:lnTo>
                  <a:lnTo>
                    <a:pt x="239706" y="323597"/>
                  </a:lnTo>
                  <a:lnTo>
                    <a:pt x="246608" y="332576"/>
                  </a:lnTo>
                  <a:lnTo>
                    <a:pt x="253554" y="342028"/>
                  </a:lnTo>
                  <a:lnTo>
                    <a:pt x="260695" y="351986"/>
                  </a:lnTo>
                  <a:lnTo>
                    <a:pt x="268329" y="362656"/>
                  </a:lnTo>
                  <a:lnTo>
                    <a:pt x="276574" y="374085"/>
                  </a:lnTo>
                  <a:lnTo>
                    <a:pt x="285231" y="385862"/>
                  </a:lnTo>
                  <a:lnTo>
                    <a:pt x="293888" y="397234"/>
                  </a:lnTo>
                  <a:lnTo>
                    <a:pt x="302308" y="407807"/>
                  </a:lnTo>
                  <a:lnTo>
                    <a:pt x="310588" y="417533"/>
                  </a:lnTo>
                  <a:lnTo>
                    <a:pt x="319060" y="426526"/>
                  </a:lnTo>
                  <a:lnTo>
                    <a:pt x="327913" y="434936"/>
                  </a:lnTo>
                  <a:lnTo>
                    <a:pt x="337335" y="442585"/>
                  </a:lnTo>
                  <a:lnTo>
                    <a:pt x="347577" y="448978"/>
                  </a:lnTo>
                  <a:lnTo>
                    <a:pt x="358678" y="453943"/>
                  </a:lnTo>
                  <a:lnTo>
                    <a:pt x="369923" y="457426"/>
                  </a:lnTo>
                  <a:lnTo>
                    <a:pt x="381056" y="459563"/>
                  </a:lnTo>
                  <a:lnTo>
                    <a:pt x="393054" y="459425"/>
                  </a:lnTo>
                  <a:lnTo>
                    <a:pt x="407816" y="455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779730" y="5527461"/>
              <a:ext cx="31587" cy="168457"/>
            </a:xfrm>
            <a:custGeom>
              <a:avLst/>
              <a:gdLst/>
              <a:ahLst/>
              <a:cxnLst/>
              <a:rect l="0" t="0" r="0" b="0"/>
              <a:pathLst>
                <a:path w="31587" h="168457">
                  <a:moveTo>
                    <a:pt x="0" y="0"/>
                  </a:moveTo>
                  <a:lnTo>
                    <a:pt x="67" y="14534"/>
                  </a:lnTo>
                  <a:lnTo>
                    <a:pt x="707" y="27165"/>
                  </a:lnTo>
                  <a:lnTo>
                    <a:pt x="2004" y="39070"/>
                  </a:lnTo>
                  <a:lnTo>
                    <a:pt x="3863" y="50552"/>
                  </a:lnTo>
                  <a:lnTo>
                    <a:pt x="6180" y="61744"/>
                  </a:lnTo>
                  <a:lnTo>
                    <a:pt x="8847" y="72736"/>
                  </a:lnTo>
                  <a:lnTo>
                    <a:pt x="11771" y="83751"/>
                  </a:lnTo>
                  <a:lnTo>
                    <a:pt x="14878" y="95142"/>
                  </a:lnTo>
                  <a:lnTo>
                    <a:pt x="18108" y="107054"/>
                  </a:lnTo>
                  <a:lnTo>
                    <a:pt x="21271" y="119062"/>
                  </a:lnTo>
                  <a:lnTo>
                    <a:pt x="24350" y="131542"/>
                  </a:lnTo>
                  <a:lnTo>
                    <a:pt x="27616" y="146708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779730" y="5390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853430" y="5443233"/>
              <a:ext cx="136871" cy="251445"/>
            </a:xfrm>
            <a:custGeom>
              <a:avLst/>
              <a:gdLst/>
              <a:ahLst/>
              <a:cxnLst/>
              <a:rect l="0" t="0" r="0" b="0"/>
              <a:pathLst>
                <a:path w="136871" h="251445">
                  <a:moveTo>
                    <a:pt x="0" y="63171"/>
                  </a:moveTo>
                  <a:lnTo>
                    <a:pt x="3001" y="71972"/>
                  </a:lnTo>
                  <a:lnTo>
                    <a:pt x="6423" y="80319"/>
                  </a:lnTo>
                  <a:lnTo>
                    <a:pt x="10619" y="89018"/>
                  </a:lnTo>
                  <a:lnTo>
                    <a:pt x="15519" y="98139"/>
                  </a:lnTo>
                  <a:lnTo>
                    <a:pt x="21000" y="107634"/>
                  </a:lnTo>
                  <a:lnTo>
                    <a:pt x="26926" y="117426"/>
                  </a:lnTo>
                  <a:lnTo>
                    <a:pt x="33015" y="127440"/>
                  </a:lnTo>
                  <a:lnTo>
                    <a:pt x="38865" y="137613"/>
                  </a:lnTo>
                  <a:lnTo>
                    <a:pt x="44280" y="147900"/>
                  </a:lnTo>
                  <a:lnTo>
                    <a:pt x="49406" y="158265"/>
                  </a:lnTo>
                  <a:lnTo>
                    <a:pt x="54615" y="168682"/>
                  </a:lnTo>
                  <a:lnTo>
                    <a:pt x="60118" y="179136"/>
                  </a:lnTo>
                  <a:lnTo>
                    <a:pt x="65798" y="189614"/>
                  </a:lnTo>
                  <a:lnTo>
                    <a:pt x="71312" y="200109"/>
                  </a:lnTo>
                  <a:lnTo>
                    <a:pt x="76471" y="210611"/>
                  </a:lnTo>
                  <a:lnTo>
                    <a:pt x="81411" y="220951"/>
                  </a:lnTo>
                  <a:lnTo>
                    <a:pt x="86488" y="230821"/>
                  </a:lnTo>
                  <a:lnTo>
                    <a:pt x="91917" y="240058"/>
                  </a:lnTo>
                  <a:lnTo>
                    <a:pt x="98198" y="247562"/>
                  </a:lnTo>
                  <a:lnTo>
                    <a:pt x="105071" y="251444"/>
                  </a:lnTo>
                  <a:lnTo>
                    <a:pt x="111021" y="251198"/>
                  </a:lnTo>
                  <a:lnTo>
                    <a:pt x="115593" y="247279"/>
                  </a:lnTo>
                  <a:lnTo>
                    <a:pt x="118919" y="240446"/>
                  </a:lnTo>
                  <a:lnTo>
                    <a:pt x="121268" y="231438"/>
                  </a:lnTo>
                  <a:lnTo>
                    <a:pt x="122898" y="220864"/>
                  </a:lnTo>
                  <a:lnTo>
                    <a:pt x="124016" y="209191"/>
                  </a:lnTo>
                  <a:lnTo>
                    <a:pt x="124777" y="196757"/>
                  </a:lnTo>
                  <a:lnTo>
                    <a:pt x="125291" y="183800"/>
                  </a:lnTo>
                  <a:lnTo>
                    <a:pt x="125638" y="170490"/>
                  </a:lnTo>
                  <a:lnTo>
                    <a:pt x="125870" y="156941"/>
                  </a:lnTo>
                  <a:lnTo>
                    <a:pt x="126026" y="143230"/>
                  </a:lnTo>
                  <a:lnTo>
                    <a:pt x="126136" y="129416"/>
                  </a:lnTo>
                  <a:lnTo>
                    <a:pt x="126379" y="115697"/>
                  </a:lnTo>
                  <a:lnTo>
                    <a:pt x="127074" y="102406"/>
                  </a:lnTo>
                  <a:lnTo>
                    <a:pt x="128354" y="89681"/>
                  </a:lnTo>
                  <a:lnTo>
                    <a:pt x="130028" y="77339"/>
                  </a:lnTo>
                  <a:lnTo>
                    <a:pt x="131689" y="64978"/>
                  </a:lnTo>
                  <a:lnTo>
                    <a:pt x="133101" y="52380"/>
                  </a:lnTo>
                  <a:lnTo>
                    <a:pt x="134202" y="40094"/>
                  </a:lnTo>
                  <a:lnTo>
                    <a:pt x="135135" y="28132"/>
                  </a:lnTo>
                  <a:lnTo>
                    <a:pt x="135978" y="1544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061749" y="5479610"/>
              <a:ext cx="139122" cy="219086"/>
            </a:xfrm>
            <a:custGeom>
              <a:avLst/>
              <a:gdLst/>
              <a:ahLst/>
              <a:cxnLst/>
              <a:rect l="0" t="0" r="0" b="0"/>
              <a:pathLst>
                <a:path w="139122" h="219086">
                  <a:moveTo>
                    <a:pt x="2251" y="58379"/>
                  </a:moveTo>
                  <a:lnTo>
                    <a:pt x="5385" y="66980"/>
                  </a:lnTo>
                  <a:lnTo>
                    <a:pt x="10088" y="73406"/>
                  </a:lnTo>
                  <a:lnTo>
                    <a:pt x="16872" y="78211"/>
                  </a:lnTo>
                  <a:lnTo>
                    <a:pt x="25320" y="81579"/>
                  </a:lnTo>
                  <a:lnTo>
                    <a:pt x="34785" y="83477"/>
                  </a:lnTo>
                  <a:lnTo>
                    <a:pt x="44791" y="84012"/>
                  </a:lnTo>
                  <a:lnTo>
                    <a:pt x="54902" y="83257"/>
                  </a:lnTo>
                  <a:lnTo>
                    <a:pt x="64670" y="81164"/>
                  </a:lnTo>
                  <a:lnTo>
                    <a:pt x="73887" y="77825"/>
                  </a:lnTo>
                  <a:lnTo>
                    <a:pt x="82224" y="73128"/>
                  </a:lnTo>
                  <a:lnTo>
                    <a:pt x="89151" y="66695"/>
                  </a:lnTo>
                  <a:lnTo>
                    <a:pt x="94511" y="58481"/>
                  </a:lnTo>
                  <a:lnTo>
                    <a:pt x="98297" y="48880"/>
                  </a:lnTo>
                  <a:lnTo>
                    <a:pt x="100481" y="38527"/>
                  </a:lnTo>
                  <a:lnTo>
                    <a:pt x="101202" y="27880"/>
                  </a:lnTo>
                  <a:lnTo>
                    <a:pt x="100400" y="17820"/>
                  </a:lnTo>
                  <a:lnTo>
                    <a:pt x="97744" y="9669"/>
                  </a:lnTo>
                  <a:lnTo>
                    <a:pt x="93217" y="3981"/>
                  </a:lnTo>
                  <a:lnTo>
                    <a:pt x="87076" y="793"/>
                  </a:lnTo>
                  <a:lnTo>
                    <a:pt x="79668" y="0"/>
                  </a:lnTo>
                  <a:lnTo>
                    <a:pt x="71321" y="1284"/>
                  </a:lnTo>
                  <a:lnTo>
                    <a:pt x="62463" y="4380"/>
                  </a:lnTo>
                  <a:lnTo>
                    <a:pt x="53606" y="9180"/>
                  </a:lnTo>
                  <a:lnTo>
                    <a:pt x="45029" y="15475"/>
                  </a:lnTo>
                  <a:lnTo>
                    <a:pt x="36966" y="22968"/>
                  </a:lnTo>
                  <a:lnTo>
                    <a:pt x="29697" y="31366"/>
                  </a:lnTo>
                  <a:lnTo>
                    <a:pt x="23289" y="40427"/>
                  </a:lnTo>
                  <a:lnTo>
                    <a:pt x="17645" y="50120"/>
                  </a:lnTo>
                  <a:lnTo>
                    <a:pt x="12613" y="60612"/>
                  </a:lnTo>
                  <a:lnTo>
                    <a:pt x="8047" y="71931"/>
                  </a:lnTo>
                  <a:lnTo>
                    <a:pt x="4147" y="83974"/>
                  </a:lnTo>
                  <a:lnTo>
                    <a:pt x="1432" y="96589"/>
                  </a:lnTo>
                  <a:lnTo>
                    <a:pt x="88" y="109629"/>
                  </a:lnTo>
                  <a:lnTo>
                    <a:pt x="0" y="122809"/>
                  </a:lnTo>
                  <a:lnTo>
                    <a:pt x="928" y="135731"/>
                  </a:lnTo>
                  <a:lnTo>
                    <a:pt x="2632" y="148198"/>
                  </a:lnTo>
                  <a:lnTo>
                    <a:pt x="5062" y="160196"/>
                  </a:lnTo>
                  <a:lnTo>
                    <a:pt x="8363" y="171793"/>
                  </a:lnTo>
                  <a:lnTo>
                    <a:pt x="12553" y="183065"/>
                  </a:lnTo>
                  <a:lnTo>
                    <a:pt x="17841" y="193601"/>
                  </a:lnTo>
                  <a:lnTo>
                    <a:pt x="24678" y="202547"/>
                  </a:lnTo>
                  <a:lnTo>
                    <a:pt x="33168" y="209557"/>
                  </a:lnTo>
                  <a:lnTo>
                    <a:pt x="42955" y="214604"/>
                  </a:lnTo>
                  <a:lnTo>
                    <a:pt x="53434" y="217706"/>
                  </a:lnTo>
                  <a:lnTo>
                    <a:pt x="64179" y="219085"/>
                  </a:lnTo>
                  <a:lnTo>
                    <a:pt x="74814" y="218910"/>
                  </a:lnTo>
                  <a:lnTo>
                    <a:pt x="84947" y="217215"/>
                  </a:lnTo>
                  <a:lnTo>
                    <a:pt x="94421" y="214159"/>
                  </a:lnTo>
                  <a:lnTo>
                    <a:pt x="103159" y="210114"/>
                  </a:lnTo>
                  <a:lnTo>
                    <a:pt x="112035" y="205081"/>
                  </a:lnTo>
                  <a:lnTo>
                    <a:pt x="122943" y="197503"/>
                  </a:lnTo>
                  <a:lnTo>
                    <a:pt x="139121" y="1847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221927" y="5443233"/>
              <a:ext cx="105286" cy="218038"/>
            </a:xfrm>
            <a:custGeom>
              <a:avLst/>
              <a:gdLst/>
              <a:ahLst/>
              <a:cxnLst/>
              <a:rect l="0" t="0" r="0" b="0"/>
              <a:pathLst>
                <a:path w="105286" h="218038">
                  <a:moveTo>
                    <a:pt x="0" y="126342"/>
                  </a:moveTo>
                  <a:lnTo>
                    <a:pt x="5800" y="135143"/>
                  </a:lnTo>
                  <a:lnTo>
                    <a:pt x="10725" y="143490"/>
                  </a:lnTo>
                  <a:lnTo>
                    <a:pt x="15227" y="152189"/>
                  </a:lnTo>
                  <a:lnTo>
                    <a:pt x="19448" y="161309"/>
                  </a:lnTo>
                  <a:lnTo>
                    <a:pt x="23462" y="170804"/>
                  </a:lnTo>
                  <a:lnTo>
                    <a:pt x="27324" y="180596"/>
                  </a:lnTo>
                  <a:lnTo>
                    <a:pt x="31076" y="190611"/>
                  </a:lnTo>
                  <a:lnTo>
                    <a:pt x="34751" y="200784"/>
                  </a:lnTo>
                  <a:lnTo>
                    <a:pt x="38379" y="210978"/>
                  </a:lnTo>
                  <a:lnTo>
                    <a:pt x="42155" y="217914"/>
                  </a:lnTo>
                  <a:lnTo>
                    <a:pt x="45584" y="218037"/>
                  </a:lnTo>
                  <a:lnTo>
                    <a:pt x="47517" y="213419"/>
                  </a:lnTo>
                  <a:lnTo>
                    <a:pt x="47898" y="206151"/>
                  </a:lnTo>
                  <a:lnTo>
                    <a:pt x="47074" y="197445"/>
                  </a:lnTo>
                  <a:lnTo>
                    <a:pt x="45390" y="187955"/>
                  </a:lnTo>
                  <a:lnTo>
                    <a:pt x="43114" y="178026"/>
                  </a:lnTo>
                  <a:lnTo>
                    <a:pt x="40434" y="167685"/>
                  </a:lnTo>
                  <a:lnTo>
                    <a:pt x="37482" y="156726"/>
                  </a:lnTo>
                  <a:lnTo>
                    <a:pt x="34345" y="145084"/>
                  </a:lnTo>
                  <a:lnTo>
                    <a:pt x="31085" y="132989"/>
                  </a:lnTo>
                  <a:lnTo>
                    <a:pt x="27742" y="120865"/>
                  </a:lnTo>
                  <a:lnTo>
                    <a:pt x="24357" y="108969"/>
                  </a:lnTo>
                  <a:lnTo>
                    <a:pt x="21441" y="97370"/>
                  </a:lnTo>
                  <a:lnTo>
                    <a:pt x="19925" y="86049"/>
                  </a:lnTo>
                  <a:lnTo>
                    <a:pt x="20209" y="74956"/>
                  </a:lnTo>
                  <a:lnTo>
                    <a:pt x="22198" y="64202"/>
                  </a:lnTo>
                  <a:lnTo>
                    <a:pt x="25593" y="54047"/>
                  </a:lnTo>
                  <a:lnTo>
                    <a:pt x="30066" y="44588"/>
                  </a:lnTo>
                  <a:lnTo>
                    <a:pt x="35491" y="35930"/>
                  </a:lnTo>
                  <a:lnTo>
                    <a:pt x="41948" y="28259"/>
                  </a:lnTo>
                  <a:lnTo>
                    <a:pt x="49392" y="21586"/>
                  </a:lnTo>
                  <a:lnTo>
                    <a:pt x="57596" y="15919"/>
                  </a:lnTo>
                  <a:lnTo>
                    <a:pt x="67240" y="10796"/>
                  </a:lnTo>
                  <a:lnTo>
                    <a:pt x="81402" y="576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695709" y="5306362"/>
              <a:ext cx="73701" cy="431670"/>
            </a:xfrm>
            <a:custGeom>
              <a:avLst/>
              <a:gdLst/>
              <a:ahLst/>
              <a:cxnLst/>
              <a:rect l="0" t="0" r="0" b="0"/>
              <a:pathLst>
                <a:path w="73701" h="431670">
                  <a:moveTo>
                    <a:pt x="0" y="0"/>
                  </a:moveTo>
                  <a:lnTo>
                    <a:pt x="2934" y="8936"/>
                  </a:lnTo>
                  <a:lnTo>
                    <a:pt x="5717" y="18562"/>
                  </a:lnTo>
                  <a:lnTo>
                    <a:pt x="8616" y="29859"/>
                  </a:lnTo>
                  <a:lnTo>
                    <a:pt x="11656" y="42872"/>
                  </a:lnTo>
                  <a:lnTo>
                    <a:pt x="14822" y="57648"/>
                  </a:lnTo>
                  <a:lnTo>
                    <a:pt x="18081" y="74018"/>
                  </a:lnTo>
                  <a:lnTo>
                    <a:pt x="21246" y="91359"/>
                  </a:lnTo>
                  <a:lnTo>
                    <a:pt x="23990" y="108747"/>
                  </a:lnTo>
                  <a:lnTo>
                    <a:pt x="26169" y="125649"/>
                  </a:lnTo>
                  <a:lnTo>
                    <a:pt x="27972" y="141756"/>
                  </a:lnTo>
                  <a:lnTo>
                    <a:pt x="29796" y="156805"/>
                  </a:lnTo>
                  <a:lnTo>
                    <a:pt x="31873" y="170783"/>
                  </a:lnTo>
                  <a:lnTo>
                    <a:pt x="34100" y="184002"/>
                  </a:lnTo>
                  <a:lnTo>
                    <a:pt x="36142" y="196967"/>
                  </a:lnTo>
                  <a:lnTo>
                    <a:pt x="37817" y="209991"/>
                  </a:lnTo>
                  <a:lnTo>
                    <a:pt x="39264" y="223031"/>
                  </a:lnTo>
                  <a:lnTo>
                    <a:pt x="40843" y="235793"/>
                  </a:lnTo>
                  <a:lnTo>
                    <a:pt x="42756" y="248135"/>
                  </a:lnTo>
                  <a:lnTo>
                    <a:pt x="45041" y="260542"/>
                  </a:lnTo>
                  <a:lnTo>
                    <a:pt x="47655" y="274004"/>
                  </a:lnTo>
                  <a:lnTo>
                    <a:pt x="50522" y="288987"/>
                  </a:lnTo>
                  <a:lnTo>
                    <a:pt x="53413" y="305305"/>
                  </a:lnTo>
                  <a:lnTo>
                    <a:pt x="55968" y="322408"/>
                  </a:lnTo>
                  <a:lnTo>
                    <a:pt x="58020" y="339865"/>
                  </a:lnTo>
                  <a:lnTo>
                    <a:pt x="59767" y="357077"/>
                  </a:lnTo>
                  <a:lnTo>
                    <a:pt x="61955" y="375114"/>
                  </a:lnTo>
                  <a:lnTo>
                    <a:pt x="65893" y="397786"/>
                  </a:lnTo>
                  <a:lnTo>
                    <a:pt x="73700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611482" y="5269614"/>
              <a:ext cx="280220" cy="268376"/>
            </a:xfrm>
            <a:custGeom>
              <a:avLst/>
              <a:gdLst/>
              <a:ahLst/>
              <a:cxnLst/>
              <a:rect l="0" t="0" r="0" b="0"/>
              <a:pathLst>
                <a:path w="280220" h="268376">
                  <a:moveTo>
                    <a:pt x="0" y="99919"/>
                  </a:moveTo>
                  <a:lnTo>
                    <a:pt x="3000" y="91185"/>
                  </a:lnTo>
                  <a:lnTo>
                    <a:pt x="6423" y="83479"/>
                  </a:lnTo>
                  <a:lnTo>
                    <a:pt x="10619" y="76077"/>
                  </a:lnTo>
                  <a:lnTo>
                    <a:pt x="15519" y="68815"/>
                  </a:lnTo>
                  <a:lnTo>
                    <a:pt x="21000" y="61637"/>
                  </a:lnTo>
                  <a:lnTo>
                    <a:pt x="26936" y="54516"/>
                  </a:lnTo>
                  <a:lnTo>
                    <a:pt x="33370" y="47598"/>
                  </a:lnTo>
                  <a:lnTo>
                    <a:pt x="40517" y="41180"/>
                  </a:lnTo>
                  <a:lnTo>
                    <a:pt x="48429" y="35378"/>
                  </a:lnTo>
                  <a:lnTo>
                    <a:pt x="56861" y="29990"/>
                  </a:lnTo>
                  <a:lnTo>
                    <a:pt x="65366" y="24605"/>
                  </a:lnTo>
                  <a:lnTo>
                    <a:pt x="73692" y="18989"/>
                  </a:lnTo>
                  <a:lnTo>
                    <a:pt x="82249" y="13401"/>
                  </a:lnTo>
                  <a:lnTo>
                    <a:pt x="91972" y="8483"/>
                  </a:lnTo>
                  <a:lnTo>
                    <a:pt x="103291" y="4550"/>
                  </a:lnTo>
                  <a:lnTo>
                    <a:pt x="115998" y="1758"/>
                  </a:lnTo>
                  <a:lnTo>
                    <a:pt x="129523" y="258"/>
                  </a:lnTo>
                  <a:lnTo>
                    <a:pt x="143433" y="0"/>
                  </a:lnTo>
                  <a:lnTo>
                    <a:pt x="157332" y="945"/>
                  </a:lnTo>
                  <a:lnTo>
                    <a:pt x="170803" y="3167"/>
                  </a:lnTo>
                  <a:lnTo>
                    <a:pt x="183671" y="6589"/>
                  </a:lnTo>
                  <a:lnTo>
                    <a:pt x="195954" y="11172"/>
                  </a:lnTo>
                  <a:lnTo>
                    <a:pt x="207749" y="16997"/>
                  </a:lnTo>
                  <a:lnTo>
                    <a:pt x="219161" y="23990"/>
                  </a:lnTo>
                  <a:lnTo>
                    <a:pt x="229964" y="31956"/>
                  </a:lnTo>
                  <a:lnTo>
                    <a:pt x="239620" y="40673"/>
                  </a:lnTo>
                  <a:lnTo>
                    <a:pt x="247931" y="49943"/>
                  </a:lnTo>
                  <a:lnTo>
                    <a:pt x="255004" y="59607"/>
                  </a:lnTo>
                  <a:lnTo>
                    <a:pt x="261070" y="69547"/>
                  </a:lnTo>
                  <a:lnTo>
                    <a:pt x="266371" y="79687"/>
                  </a:lnTo>
                  <a:lnTo>
                    <a:pt x="270949" y="90291"/>
                  </a:lnTo>
                  <a:lnTo>
                    <a:pt x="274661" y="101936"/>
                  </a:lnTo>
                  <a:lnTo>
                    <a:pt x="277490" y="114841"/>
                  </a:lnTo>
                  <a:lnTo>
                    <a:pt x="279391" y="128594"/>
                  </a:lnTo>
                  <a:lnTo>
                    <a:pt x="280219" y="142364"/>
                  </a:lnTo>
                  <a:lnTo>
                    <a:pt x="279991" y="155658"/>
                  </a:lnTo>
                  <a:lnTo>
                    <a:pt x="278702" y="168175"/>
                  </a:lnTo>
                  <a:lnTo>
                    <a:pt x="276241" y="179654"/>
                  </a:lnTo>
                  <a:lnTo>
                    <a:pt x="272661" y="190076"/>
                  </a:lnTo>
                  <a:lnTo>
                    <a:pt x="268138" y="199581"/>
                  </a:lnTo>
                  <a:lnTo>
                    <a:pt x="262885" y="208367"/>
                  </a:lnTo>
                  <a:lnTo>
                    <a:pt x="257092" y="216619"/>
                  </a:lnTo>
                  <a:lnTo>
                    <a:pt x="250744" y="224487"/>
                  </a:lnTo>
                  <a:lnTo>
                    <a:pt x="243653" y="232085"/>
                  </a:lnTo>
                  <a:lnTo>
                    <a:pt x="235770" y="239486"/>
                  </a:lnTo>
                  <a:lnTo>
                    <a:pt x="227069" y="246450"/>
                  </a:lnTo>
                  <a:lnTo>
                    <a:pt x="216293" y="253106"/>
                  </a:lnTo>
                  <a:lnTo>
                    <a:pt x="199142" y="260044"/>
                  </a:lnTo>
                  <a:lnTo>
                    <a:pt x="168456" y="2683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979979" y="5306362"/>
              <a:ext cx="52643" cy="494841"/>
            </a:xfrm>
            <a:custGeom>
              <a:avLst/>
              <a:gdLst/>
              <a:ahLst/>
              <a:cxnLst/>
              <a:rect l="0" t="0" r="0" b="0"/>
              <a:pathLst>
                <a:path w="52643" h="494841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4" y="43083"/>
                  </a:lnTo>
                  <a:lnTo>
                    <a:pt x="3864" y="58457"/>
                  </a:lnTo>
                  <a:lnTo>
                    <a:pt x="6180" y="74931"/>
                  </a:lnTo>
                  <a:lnTo>
                    <a:pt x="8842" y="92495"/>
                  </a:lnTo>
                  <a:lnTo>
                    <a:pt x="11592" y="110665"/>
                  </a:lnTo>
                  <a:lnTo>
                    <a:pt x="14052" y="128621"/>
                  </a:lnTo>
                  <a:lnTo>
                    <a:pt x="16033" y="145914"/>
                  </a:lnTo>
                  <a:lnTo>
                    <a:pt x="17532" y="162455"/>
                  </a:lnTo>
                  <a:lnTo>
                    <a:pt x="18620" y="178329"/>
                  </a:lnTo>
                  <a:lnTo>
                    <a:pt x="19394" y="193675"/>
                  </a:lnTo>
                  <a:lnTo>
                    <a:pt x="20102" y="208626"/>
                  </a:lnTo>
                  <a:lnTo>
                    <a:pt x="21118" y="223293"/>
                  </a:lnTo>
                  <a:lnTo>
                    <a:pt x="22616" y="237759"/>
                  </a:lnTo>
                  <a:lnTo>
                    <a:pt x="24438" y="252089"/>
                  </a:lnTo>
                  <a:lnTo>
                    <a:pt x="26200" y="266323"/>
                  </a:lnTo>
                  <a:lnTo>
                    <a:pt x="27684" y="280488"/>
                  </a:lnTo>
                  <a:lnTo>
                    <a:pt x="29002" y="294442"/>
                  </a:lnTo>
                  <a:lnTo>
                    <a:pt x="30492" y="307891"/>
                  </a:lnTo>
                  <a:lnTo>
                    <a:pt x="32342" y="320729"/>
                  </a:lnTo>
                  <a:lnTo>
                    <a:pt x="34415" y="333487"/>
                  </a:lnTo>
                  <a:lnTo>
                    <a:pt x="36353" y="347191"/>
                  </a:lnTo>
                  <a:lnTo>
                    <a:pt x="37958" y="362335"/>
                  </a:lnTo>
                  <a:lnTo>
                    <a:pt x="39358" y="378594"/>
                  </a:lnTo>
                  <a:lnTo>
                    <a:pt x="40905" y="395125"/>
                  </a:lnTo>
                  <a:lnTo>
                    <a:pt x="42793" y="411385"/>
                  </a:lnTo>
                  <a:lnTo>
                    <a:pt x="44901" y="426972"/>
                  </a:lnTo>
                  <a:lnTo>
                    <a:pt x="47084" y="443208"/>
                  </a:lnTo>
                  <a:lnTo>
                    <a:pt x="49537" y="463748"/>
                  </a:lnTo>
                  <a:lnTo>
                    <a:pt x="52642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097632" y="5531535"/>
              <a:ext cx="156089" cy="210205"/>
            </a:xfrm>
            <a:custGeom>
              <a:avLst/>
              <a:gdLst/>
              <a:ahLst/>
              <a:cxnLst/>
              <a:rect l="0" t="0" r="0" b="0"/>
              <a:pathLst>
                <a:path w="156089" h="210205">
                  <a:moveTo>
                    <a:pt x="71860" y="80154"/>
                  </a:moveTo>
                  <a:lnTo>
                    <a:pt x="71793" y="68419"/>
                  </a:lnTo>
                  <a:lnTo>
                    <a:pt x="71153" y="57290"/>
                  </a:lnTo>
                  <a:lnTo>
                    <a:pt x="69847" y="45705"/>
                  </a:lnTo>
                  <a:lnTo>
                    <a:pt x="67642" y="34063"/>
                  </a:lnTo>
                  <a:lnTo>
                    <a:pt x="64029" y="23348"/>
                  </a:lnTo>
                  <a:lnTo>
                    <a:pt x="58860" y="14065"/>
                  </a:lnTo>
                  <a:lnTo>
                    <a:pt x="52459" y="6708"/>
                  </a:lnTo>
                  <a:lnTo>
                    <a:pt x="45406" y="1978"/>
                  </a:lnTo>
                  <a:lnTo>
                    <a:pt x="38116" y="0"/>
                  </a:lnTo>
                  <a:lnTo>
                    <a:pt x="30954" y="758"/>
                  </a:lnTo>
                  <a:lnTo>
                    <a:pt x="24306" y="4367"/>
                  </a:lnTo>
                  <a:lnTo>
                    <a:pt x="18327" y="10610"/>
                  </a:lnTo>
                  <a:lnTo>
                    <a:pt x="13144" y="19187"/>
                  </a:lnTo>
                  <a:lnTo>
                    <a:pt x="8953" y="29901"/>
                  </a:lnTo>
                  <a:lnTo>
                    <a:pt x="5762" y="42431"/>
                  </a:lnTo>
                  <a:lnTo>
                    <a:pt x="3431" y="56232"/>
                  </a:lnTo>
                  <a:lnTo>
                    <a:pt x="1774" y="70631"/>
                  </a:lnTo>
                  <a:lnTo>
                    <a:pt x="623" y="85197"/>
                  </a:lnTo>
                  <a:lnTo>
                    <a:pt x="0" y="99568"/>
                  </a:lnTo>
                  <a:lnTo>
                    <a:pt x="106" y="113371"/>
                  </a:lnTo>
                  <a:lnTo>
                    <a:pt x="992" y="126470"/>
                  </a:lnTo>
                  <a:lnTo>
                    <a:pt x="2570" y="138910"/>
                  </a:lnTo>
                  <a:lnTo>
                    <a:pt x="4700" y="150812"/>
                  </a:lnTo>
                  <a:lnTo>
                    <a:pt x="7253" y="162302"/>
                  </a:lnTo>
                  <a:lnTo>
                    <a:pt x="10442" y="173326"/>
                  </a:lnTo>
                  <a:lnTo>
                    <a:pt x="14792" y="183664"/>
                  </a:lnTo>
                  <a:lnTo>
                    <a:pt x="20495" y="193231"/>
                  </a:lnTo>
                  <a:lnTo>
                    <a:pt x="27274" y="201453"/>
                  </a:lnTo>
                  <a:lnTo>
                    <a:pt x="34588" y="207233"/>
                  </a:lnTo>
                  <a:lnTo>
                    <a:pt x="42063" y="210178"/>
                  </a:lnTo>
                  <a:lnTo>
                    <a:pt x="49520" y="210204"/>
                  </a:lnTo>
                  <a:lnTo>
                    <a:pt x="56899" y="207189"/>
                  </a:lnTo>
                  <a:lnTo>
                    <a:pt x="64183" y="201381"/>
                  </a:lnTo>
                  <a:lnTo>
                    <a:pt x="71057" y="193282"/>
                  </a:lnTo>
                  <a:lnTo>
                    <a:pt x="76920" y="183428"/>
                  </a:lnTo>
                  <a:lnTo>
                    <a:pt x="81536" y="172296"/>
                  </a:lnTo>
                  <a:lnTo>
                    <a:pt x="85145" y="160420"/>
                  </a:lnTo>
                  <a:lnTo>
                    <a:pt x="88265" y="148383"/>
                  </a:lnTo>
                  <a:lnTo>
                    <a:pt x="91247" y="136514"/>
                  </a:lnTo>
                  <a:lnTo>
                    <a:pt x="93930" y="124919"/>
                  </a:lnTo>
                  <a:lnTo>
                    <a:pt x="95754" y="113592"/>
                  </a:lnTo>
                  <a:lnTo>
                    <a:pt x="96464" y="102580"/>
                  </a:lnTo>
                  <a:lnTo>
                    <a:pt x="96127" y="95044"/>
                  </a:lnTo>
                  <a:lnTo>
                    <a:pt x="95413" y="94470"/>
                  </a:lnTo>
                  <a:lnTo>
                    <a:pt x="95280" y="98798"/>
                  </a:lnTo>
                  <a:lnTo>
                    <a:pt x="95997" y="105891"/>
                  </a:lnTo>
                  <a:lnTo>
                    <a:pt x="97643" y="114494"/>
                  </a:lnTo>
                  <a:lnTo>
                    <a:pt x="100362" y="123924"/>
                  </a:lnTo>
                  <a:lnTo>
                    <a:pt x="104121" y="133811"/>
                  </a:lnTo>
                  <a:lnTo>
                    <a:pt x="108599" y="143957"/>
                  </a:lnTo>
                  <a:lnTo>
                    <a:pt x="113290" y="154253"/>
                  </a:lnTo>
                  <a:lnTo>
                    <a:pt x="117892" y="164624"/>
                  </a:lnTo>
                  <a:lnTo>
                    <a:pt x="122527" y="174580"/>
                  </a:lnTo>
                  <a:lnTo>
                    <a:pt x="128316" y="184187"/>
                  </a:lnTo>
                  <a:lnTo>
                    <a:pt x="138001" y="194288"/>
                  </a:lnTo>
                  <a:lnTo>
                    <a:pt x="156088" y="2064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295834" y="5611689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2867" y="8868"/>
                  </a:lnTo>
                  <a:lnTo>
                    <a:pt x="5009" y="17855"/>
                  </a:lnTo>
                  <a:lnTo>
                    <a:pt x="6616" y="27850"/>
                  </a:lnTo>
                  <a:lnTo>
                    <a:pt x="7970" y="38831"/>
                  </a:lnTo>
                  <a:lnTo>
                    <a:pt x="9466" y="50642"/>
                  </a:lnTo>
                  <a:lnTo>
                    <a:pt x="11313" y="63101"/>
                  </a:lnTo>
                  <a:lnTo>
                    <a:pt x="13380" y="76039"/>
                  </a:lnTo>
                  <a:lnTo>
                    <a:pt x="15313" y="89320"/>
                  </a:lnTo>
                  <a:lnTo>
                    <a:pt x="16909" y="102824"/>
                  </a:lnTo>
                  <a:lnTo>
                    <a:pt x="18135" y="115868"/>
                  </a:lnTo>
                  <a:lnTo>
                    <a:pt x="19166" y="128493"/>
                  </a:lnTo>
                  <a:lnTo>
                    <a:pt x="20088" y="141805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274777" y="547481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380062" y="5583680"/>
              <a:ext cx="273742" cy="333336"/>
            </a:xfrm>
            <a:custGeom>
              <a:avLst/>
              <a:gdLst/>
              <a:ahLst/>
              <a:cxnLst/>
              <a:rect l="0" t="0" r="0" b="0"/>
              <a:pathLst>
                <a:path w="273742" h="333336">
                  <a:moveTo>
                    <a:pt x="0" y="80651"/>
                  </a:moveTo>
                  <a:lnTo>
                    <a:pt x="5800" y="89520"/>
                  </a:lnTo>
                  <a:lnTo>
                    <a:pt x="10725" y="98507"/>
                  </a:lnTo>
                  <a:lnTo>
                    <a:pt x="15228" y="108502"/>
                  </a:lnTo>
                  <a:lnTo>
                    <a:pt x="19448" y="119483"/>
                  </a:lnTo>
                  <a:lnTo>
                    <a:pt x="23462" y="131294"/>
                  </a:lnTo>
                  <a:lnTo>
                    <a:pt x="27319" y="143752"/>
                  </a:lnTo>
                  <a:lnTo>
                    <a:pt x="30899" y="156690"/>
                  </a:lnTo>
                  <a:lnTo>
                    <a:pt x="33926" y="169972"/>
                  </a:lnTo>
                  <a:lnTo>
                    <a:pt x="36299" y="183489"/>
                  </a:lnTo>
                  <a:lnTo>
                    <a:pt x="38232" y="197004"/>
                  </a:lnTo>
                  <a:lnTo>
                    <a:pt x="40144" y="210158"/>
                  </a:lnTo>
                  <a:lnTo>
                    <a:pt x="42267" y="222716"/>
                  </a:lnTo>
                  <a:lnTo>
                    <a:pt x="44023" y="232296"/>
                  </a:lnTo>
                  <a:lnTo>
                    <a:pt x="44489" y="235679"/>
                  </a:lnTo>
                  <a:lnTo>
                    <a:pt x="43712" y="233425"/>
                  </a:lnTo>
                  <a:lnTo>
                    <a:pt x="42033" y="227145"/>
                  </a:lnTo>
                  <a:lnTo>
                    <a:pt x="39906" y="218023"/>
                  </a:lnTo>
                  <a:lnTo>
                    <a:pt x="37846" y="206676"/>
                  </a:lnTo>
                  <a:lnTo>
                    <a:pt x="36117" y="193588"/>
                  </a:lnTo>
                  <a:lnTo>
                    <a:pt x="34612" y="179349"/>
                  </a:lnTo>
                  <a:lnTo>
                    <a:pt x="32985" y="164623"/>
                  </a:lnTo>
                  <a:lnTo>
                    <a:pt x="31039" y="149819"/>
                  </a:lnTo>
                  <a:lnTo>
                    <a:pt x="28899" y="135111"/>
                  </a:lnTo>
                  <a:lnTo>
                    <a:pt x="26915" y="120546"/>
                  </a:lnTo>
                  <a:lnTo>
                    <a:pt x="25286" y="106117"/>
                  </a:lnTo>
                  <a:lnTo>
                    <a:pt x="24211" y="91798"/>
                  </a:lnTo>
                  <a:lnTo>
                    <a:pt x="23947" y="77563"/>
                  </a:lnTo>
                  <a:lnTo>
                    <a:pt x="24556" y="63398"/>
                  </a:lnTo>
                  <a:lnTo>
                    <a:pt x="26101" y="49614"/>
                  </a:lnTo>
                  <a:lnTo>
                    <a:pt x="28734" y="36809"/>
                  </a:lnTo>
                  <a:lnTo>
                    <a:pt x="32436" y="25248"/>
                  </a:lnTo>
                  <a:lnTo>
                    <a:pt x="37208" y="15351"/>
                  </a:lnTo>
                  <a:lnTo>
                    <a:pt x="43161" y="7832"/>
                  </a:lnTo>
                  <a:lnTo>
                    <a:pt x="50234" y="2858"/>
                  </a:lnTo>
                  <a:lnTo>
                    <a:pt x="58085" y="296"/>
                  </a:lnTo>
                  <a:lnTo>
                    <a:pt x="66193" y="0"/>
                  </a:lnTo>
                  <a:lnTo>
                    <a:pt x="74234" y="1656"/>
                  </a:lnTo>
                  <a:lnTo>
                    <a:pt x="82091" y="5188"/>
                  </a:lnTo>
                  <a:lnTo>
                    <a:pt x="89745" y="10823"/>
                  </a:lnTo>
                  <a:lnTo>
                    <a:pt x="97227" y="18504"/>
                  </a:lnTo>
                  <a:lnTo>
                    <a:pt x="104573" y="28083"/>
                  </a:lnTo>
                  <a:lnTo>
                    <a:pt x="111820" y="39486"/>
                  </a:lnTo>
                  <a:lnTo>
                    <a:pt x="118996" y="52482"/>
                  </a:lnTo>
                  <a:lnTo>
                    <a:pt x="126122" y="66427"/>
                  </a:lnTo>
                  <a:lnTo>
                    <a:pt x="133213" y="80394"/>
                  </a:lnTo>
                  <a:lnTo>
                    <a:pt x="140276" y="93856"/>
                  </a:lnTo>
                  <a:lnTo>
                    <a:pt x="147155" y="106671"/>
                  </a:lnTo>
                  <a:lnTo>
                    <a:pt x="153548" y="118891"/>
                  </a:lnTo>
                  <a:lnTo>
                    <a:pt x="159328" y="130630"/>
                  </a:lnTo>
                  <a:lnTo>
                    <a:pt x="164531" y="142007"/>
                  </a:lnTo>
                  <a:lnTo>
                    <a:pt x="169260" y="153121"/>
                  </a:lnTo>
                  <a:lnTo>
                    <a:pt x="173637" y="164059"/>
                  </a:lnTo>
                  <a:lnTo>
                    <a:pt x="178086" y="175204"/>
                  </a:lnTo>
                  <a:lnTo>
                    <a:pt x="183299" y="187213"/>
                  </a:lnTo>
                  <a:lnTo>
                    <a:pt x="189587" y="200367"/>
                  </a:lnTo>
                  <a:lnTo>
                    <a:pt x="196762" y="214456"/>
                  </a:lnTo>
                  <a:lnTo>
                    <a:pt x="204343" y="228986"/>
                  </a:lnTo>
                  <a:lnTo>
                    <a:pt x="212000" y="243606"/>
                  </a:lnTo>
                  <a:lnTo>
                    <a:pt x="219750" y="257997"/>
                  </a:lnTo>
                  <a:lnTo>
                    <a:pt x="227858" y="271807"/>
                  </a:lnTo>
                  <a:lnTo>
                    <a:pt x="236445" y="284892"/>
                  </a:lnTo>
                  <a:lnTo>
                    <a:pt x="245041" y="296853"/>
                  </a:lnTo>
                  <a:lnTo>
                    <a:pt x="253508" y="308109"/>
                  </a:lnTo>
                  <a:lnTo>
                    <a:pt x="262595" y="319650"/>
                  </a:lnTo>
                  <a:lnTo>
                    <a:pt x="273741" y="3333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CB37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862490" y="168784"/>
            <a:ext cx="1439136" cy="500412"/>
            <a:chOff x="3862490" y="168784"/>
            <a:chExt cx="1439136" cy="500412"/>
          </a:xfrm>
        </p:grpSpPr>
        <p:sp>
          <p:nvSpPr>
            <p:cNvPr id="2" name="Freeform 1"/>
            <p:cNvSpPr/>
            <p:nvPr/>
          </p:nvSpPr>
          <p:spPr>
            <a:xfrm>
              <a:off x="3862490" y="168784"/>
              <a:ext cx="375178" cy="429448"/>
            </a:xfrm>
            <a:custGeom>
              <a:avLst/>
              <a:gdLst/>
              <a:ahLst/>
              <a:cxnLst/>
              <a:rect l="0" t="0" r="0" b="0"/>
              <a:pathLst>
                <a:path w="375178" h="429448">
                  <a:moveTo>
                    <a:pt x="17787" y="31586"/>
                  </a:moveTo>
                  <a:lnTo>
                    <a:pt x="14853" y="40387"/>
                  </a:lnTo>
                  <a:lnTo>
                    <a:pt x="12071" y="48734"/>
                  </a:lnTo>
                  <a:lnTo>
                    <a:pt x="9176" y="57442"/>
                  </a:lnTo>
                  <a:lnTo>
                    <a:pt x="6309" y="66908"/>
                  </a:lnTo>
                  <a:lnTo>
                    <a:pt x="3792" y="77700"/>
                  </a:lnTo>
                  <a:lnTo>
                    <a:pt x="1786" y="89999"/>
                  </a:lnTo>
                  <a:lnTo>
                    <a:pt x="446" y="103664"/>
                  </a:lnTo>
                  <a:lnTo>
                    <a:pt x="0" y="118431"/>
                  </a:lnTo>
                  <a:lnTo>
                    <a:pt x="476" y="134029"/>
                  </a:lnTo>
                  <a:lnTo>
                    <a:pt x="1592" y="150230"/>
                  </a:lnTo>
                  <a:lnTo>
                    <a:pt x="2872" y="166856"/>
                  </a:lnTo>
                  <a:lnTo>
                    <a:pt x="4029" y="183769"/>
                  </a:lnTo>
                  <a:lnTo>
                    <a:pt x="5125" y="200549"/>
                  </a:lnTo>
                  <a:lnTo>
                    <a:pt x="6467" y="216515"/>
                  </a:lnTo>
                  <a:lnTo>
                    <a:pt x="8222" y="231370"/>
                  </a:lnTo>
                  <a:lnTo>
                    <a:pt x="10401" y="245311"/>
                  </a:lnTo>
                  <a:lnTo>
                    <a:pt x="12942" y="258828"/>
                  </a:lnTo>
                  <a:lnTo>
                    <a:pt x="15770" y="272255"/>
                  </a:lnTo>
                  <a:lnTo>
                    <a:pt x="18976" y="285580"/>
                  </a:lnTo>
                  <a:lnTo>
                    <a:pt x="22806" y="298541"/>
                  </a:lnTo>
                  <a:lnTo>
                    <a:pt x="27346" y="311002"/>
                  </a:lnTo>
                  <a:lnTo>
                    <a:pt x="32530" y="322811"/>
                  </a:lnTo>
                  <a:lnTo>
                    <a:pt x="38233" y="333743"/>
                  </a:lnTo>
                  <a:lnTo>
                    <a:pt x="44335" y="343746"/>
                  </a:lnTo>
                  <a:lnTo>
                    <a:pt x="50890" y="352445"/>
                  </a:lnTo>
                  <a:lnTo>
                    <a:pt x="58121" y="359085"/>
                  </a:lnTo>
                  <a:lnTo>
                    <a:pt x="66088" y="363429"/>
                  </a:lnTo>
                  <a:lnTo>
                    <a:pt x="74387" y="365379"/>
                  </a:lnTo>
                  <a:lnTo>
                    <a:pt x="82272" y="364727"/>
                  </a:lnTo>
                  <a:lnTo>
                    <a:pt x="89350" y="361620"/>
                  </a:lnTo>
                  <a:lnTo>
                    <a:pt x="95575" y="356469"/>
                  </a:lnTo>
                  <a:lnTo>
                    <a:pt x="101065" y="349740"/>
                  </a:lnTo>
                  <a:lnTo>
                    <a:pt x="105979" y="341846"/>
                  </a:lnTo>
                  <a:lnTo>
                    <a:pt x="110466" y="332957"/>
                  </a:lnTo>
                  <a:lnTo>
                    <a:pt x="114649" y="323015"/>
                  </a:lnTo>
                  <a:lnTo>
                    <a:pt x="118616" y="312073"/>
                  </a:lnTo>
                  <a:lnTo>
                    <a:pt x="122436" y="300455"/>
                  </a:lnTo>
                  <a:lnTo>
                    <a:pt x="126156" y="288657"/>
                  </a:lnTo>
                  <a:lnTo>
                    <a:pt x="129832" y="277010"/>
                  </a:lnTo>
                  <a:lnTo>
                    <a:pt x="134385" y="266733"/>
                  </a:lnTo>
                  <a:lnTo>
                    <a:pt x="140377" y="260150"/>
                  </a:lnTo>
                  <a:lnTo>
                    <a:pt x="146566" y="258681"/>
                  </a:lnTo>
                  <a:lnTo>
                    <a:pt x="152338" y="262487"/>
                  </a:lnTo>
                  <a:lnTo>
                    <a:pt x="157580" y="270883"/>
                  </a:lnTo>
                  <a:lnTo>
                    <a:pt x="162352" y="282582"/>
                  </a:lnTo>
                  <a:lnTo>
                    <a:pt x="166756" y="296047"/>
                  </a:lnTo>
                  <a:lnTo>
                    <a:pt x="170892" y="310259"/>
                  </a:lnTo>
                  <a:lnTo>
                    <a:pt x="175001" y="324703"/>
                  </a:lnTo>
                  <a:lnTo>
                    <a:pt x="179450" y="339157"/>
                  </a:lnTo>
                  <a:lnTo>
                    <a:pt x="184415" y="353537"/>
                  </a:lnTo>
                  <a:lnTo>
                    <a:pt x="190056" y="367499"/>
                  </a:lnTo>
                  <a:lnTo>
                    <a:pt x="196599" y="380438"/>
                  </a:lnTo>
                  <a:lnTo>
                    <a:pt x="204078" y="392105"/>
                  </a:lnTo>
                  <a:lnTo>
                    <a:pt x="212371" y="402417"/>
                  </a:lnTo>
                  <a:lnTo>
                    <a:pt x="221309" y="411281"/>
                  </a:lnTo>
                  <a:lnTo>
                    <a:pt x="230731" y="418786"/>
                  </a:lnTo>
                  <a:lnTo>
                    <a:pt x="240666" y="424675"/>
                  </a:lnTo>
                  <a:lnTo>
                    <a:pt x="251321" y="428283"/>
                  </a:lnTo>
                  <a:lnTo>
                    <a:pt x="262743" y="429447"/>
                  </a:lnTo>
                  <a:lnTo>
                    <a:pt x="274685" y="428280"/>
                  </a:lnTo>
                  <a:lnTo>
                    <a:pt x="286701" y="424914"/>
                  </a:lnTo>
                  <a:lnTo>
                    <a:pt x="298516" y="419641"/>
                  </a:lnTo>
                  <a:lnTo>
                    <a:pt x="309719" y="412527"/>
                  </a:lnTo>
                  <a:lnTo>
                    <a:pt x="319710" y="403333"/>
                  </a:lnTo>
                  <a:lnTo>
                    <a:pt x="328278" y="392123"/>
                  </a:lnTo>
                  <a:lnTo>
                    <a:pt x="335538" y="379530"/>
                  </a:lnTo>
                  <a:lnTo>
                    <a:pt x="341739" y="366547"/>
                  </a:lnTo>
                  <a:lnTo>
                    <a:pt x="347137" y="353769"/>
                  </a:lnTo>
                  <a:lnTo>
                    <a:pt x="351952" y="340919"/>
                  </a:lnTo>
                  <a:lnTo>
                    <a:pt x="356355" y="327087"/>
                  </a:lnTo>
                  <a:lnTo>
                    <a:pt x="360467" y="311815"/>
                  </a:lnTo>
                  <a:lnTo>
                    <a:pt x="364214" y="295115"/>
                  </a:lnTo>
                  <a:lnTo>
                    <a:pt x="367351" y="277215"/>
                  </a:lnTo>
                  <a:lnTo>
                    <a:pt x="369792" y="258392"/>
                  </a:lnTo>
                  <a:lnTo>
                    <a:pt x="371601" y="239056"/>
                  </a:lnTo>
                  <a:lnTo>
                    <a:pt x="372897" y="219710"/>
                  </a:lnTo>
                  <a:lnTo>
                    <a:pt x="373806" y="200635"/>
                  </a:lnTo>
                  <a:lnTo>
                    <a:pt x="374435" y="182066"/>
                  </a:lnTo>
                  <a:lnTo>
                    <a:pt x="374864" y="164284"/>
                  </a:lnTo>
                  <a:lnTo>
                    <a:pt x="375152" y="147353"/>
                  </a:lnTo>
                  <a:lnTo>
                    <a:pt x="375177" y="131016"/>
                  </a:lnTo>
                  <a:lnTo>
                    <a:pt x="374661" y="114812"/>
                  </a:lnTo>
                  <a:lnTo>
                    <a:pt x="373492" y="98467"/>
                  </a:lnTo>
                  <a:lnTo>
                    <a:pt x="371554" y="82216"/>
                  </a:lnTo>
                  <a:lnTo>
                    <a:pt x="368649" y="66678"/>
                  </a:lnTo>
                  <a:lnTo>
                    <a:pt x="364776" y="52164"/>
                  </a:lnTo>
                  <a:lnTo>
                    <a:pt x="360375" y="39105"/>
                  </a:lnTo>
                  <a:lnTo>
                    <a:pt x="355808" y="26924"/>
                  </a:lnTo>
                  <a:lnTo>
                    <a:pt x="350672" y="14556"/>
                  </a:lnTo>
                  <a:lnTo>
                    <a:pt x="344171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278460" y="357987"/>
              <a:ext cx="138772" cy="191752"/>
            </a:xfrm>
            <a:custGeom>
              <a:avLst/>
              <a:gdLst/>
              <a:ahLst/>
              <a:cxnLst/>
              <a:rect l="0" t="0" r="0" b="0"/>
              <a:pathLst>
                <a:path w="138772" h="191752">
                  <a:moveTo>
                    <a:pt x="12429" y="74010"/>
                  </a:moveTo>
                  <a:lnTo>
                    <a:pt x="24164" y="74010"/>
                  </a:lnTo>
                  <a:lnTo>
                    <a:pt x="35293" y="74010"/>
                  </a:lnTo>
                  <a:lnTo>
                    <a:pt x="46886" y="74005"/>
                  </a:lnTo>
                  <a:lnTo>
                    <a:pt x="58875" y="73833"/>
                  </a:lnTo>
                  <a:lnTo>
                    <a:pt x="70886" y="73184"/>
                  </a:lnTo>
                  <a:lnTo>
                    <a:pt x="82680" y="71922"/>
                  </a:lnTo>
                  <a:lnTo>
                    <a:pt x="93861" y="69751"/>
                  </a:lnTo>
                  <a:lnTo>
                    <a:pt x="103832" y="66157"/>
                  </a:lnTo>
                  <a:lnTo>
                    <a:pt x="112372" y="60995"/>
                  </a:lnTo>
                  <a:lnTo>
                    <a:pt x="119103" y="54426"/>
                  </a:lnTo>
                  <a:lnTo>
                    <a:pt x="123351" y="46728"/>
                  </a:lnTo>
                  <a:lnTo>
                    <a:pt x="124979" y="38191"/>
                  </a:lnTo>
                  <a:lnTo>
                    <a:pt x="124141" y="29377"/>
                  </a:lnTo>
                  <a:lnTo>
                    <a:pt x="121003" y="21081"/>
                  </a:lnTo>
                  <a:lnTo>
                    <a:pt x="115892" y="13703"/>
                  </a:lnTo>
                  <a:lnTo>
                    <a:pt x="109058" y="7600"/>
                  </a:lnTo>
                  <a:lnTo>
                    <a:pt x="100584" y="3250"/>
                  </a:lnTo>
                  <a:lnTo>
                    <a:pt x="90672" y="738"/>
                  </a:lnTo>
                  <a:lnTo>
                    <a:pt x="79764" y="0"/>
                  </a:lnTo>
                  <a:lnTo>
                    <a:pt x="68452" y="1009"/>
                  </a:lnTo>
                  <a:lnTo>
                    <a:pt x="57113" y="3577"/>
                  </a:lnTo>
                  <a:lnTo>
                    <a:pt x="46230" y="7568"/>
                  </a:lnTo>
                  <a:lnTo>
                    <a:pt x="36454" y="12988"/>
                  </a:lnTo>
                  <a:lnTo>
                    <a:pt x="28031" y="19704"/>
                  </a:lnTo>
                  <a:lnTo>
                    <a:pt x="20867" y="27484"/>
                  </a:lnTo>
                  <a:lnTo>
                    <a:pt x="14731" y="36075"/>
                  </a:lnTo>
                  <a:lnTo>
                    <a:pt x="9385" y="45261"/>
                  </a:lnTo>
                  <a:lnTo>
                    <a:pt x="4944" y="54869"/>
                  </a:lnTo>
                  <a:lnTo>
                    <a:pt x="1857" y="64771"/>
                  </a:lnTo>
                  <a:lnTo>
                    <a:pt x="260" y="74876"/>
                  </a:lnTo>
                  <a:lnTo>
                    <a:pt x="0" y="85118"/>
                  </a:lnTo>
                  <a:lnTo>
                    <a:pt x="813" y="95455"/>
                  </a:lnTo>
                  <a:lnTo>
                    <a:pt x="2438" y="105855"/>
                  </a:lnTo>
                  <a:lnTo>
                    <a:pt x="4816" y="116297"/>
                  </a:lnTo>
                  <a:lnTo>
                    <a:pt x="8083" y="126768"/>
                  </a:lnTo>
                  <a:lnTo>
                    <a:pt x="12245" y="137249"/>
                  </a:lnTo>
                  <a:lnTo>
                    <a:pt x="17344" y="147406"/>
                  </a:lnTo>
                  <a:lnTo>
                    <a:pt x="23523" y="156621"/>
                  </a:lnTo>
                  <a:lnTo>
                    <a:pt x="30757" y="164631"/>
                  </a:lnTo>
                  <a:lnTo>
                    <a:pt x="38887" y="171501"/>
                  </a:lnTo>
                  <a:lnTo>
                    <a:pt x="47715" y="177432"/>
                  </a:lnTo>
                  <a:lnTo>
                    <a:pt x="57058" y="182636"/>
                  </a:lnTo>
                  <a:lnTo>
                    <a:pt x="66772" y="186979"/>
                  </a:lnTo>
                  <a:lnTo>
                    <a:pt x="76745" y="190001"/>
                  </a:lnTo>
                  <a:lnTo>
                    <a:pt x="86889" y="191554"/>
                  </a:lnTo>
                  <a:lnTo>
                    <a:pt x="96883" y="191751"/>
                  </a:lnTo>
                  <a:lnTo>
                    <a:pt x="107261" y="190712"/>
                  </a:lnTo>
                  <a:lnTo>
                    <a:pt x="120050" y="187227"/>
                  </a:lnTo>
                  <a:lnTo>
                    <a:pt x="138771" y="17929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481886" y="337240"/>
              <a:ext cx="153302" cy="197329"/>
            </a:xfrm>
            <a:custGeom>
              <a:avLst/>
              <a:gdLst/>
              <a:ahLst/>
              <a:cxnLst/>
              <a:rect l="0" t="0" r="0" b="0"/>
              <a:pathLst>
                <a:path w="153302" h="197329">
                  <a:moveTo>
                    <a:pt x="82744" y="0"/>
                  </a:moveTo>
                  <a:lnTo>
                    <a:pt x="73942" y="3001"/>
                  </a:lnTo>
                  <a:lnTo>
                    <a:pt x="65596" y="6424"/>
                  </a:lnTo>
                  <a:lnTo>
                    <a:pt x="56902" y="10620"/>
                  </a:lnTo>
                  <a:lnTo>
                    <a:pt x="47953" y="15520"/>
                  </a:lnTo>
                  <a:lnTo>
                    <a:pt x="39107" y="21001"/>
                  </a:lnTo>
                  <a:lnTo>
                    <a:pt x="30573" y="26936"/>
                  </a:lnTo>
                  <a:lnTo>
                    <a:pt x="22557" y="33371"/>
                  </a:lnTo>
                  <a:lnTo>
                    <a:pt x="15328" y="40518"/>
                  </a:lnTo>
                  <a:lnTo>
                    <a:pt x="8964" y="48430"/>
                  </a:lnTo>
                  <a:lnTo>
                    <a:pt x="3862" y="56862"/>
                  </a:lnTo>
                  <a:lnTo>
                    <a:pt x="791" y="65367"/>
                  </a:lnTo>
                  <a:lnTo>
                    <a:pt x="0" y="73670"/>
                  </a:lnTo>
                  <a:lnTo>
                    <a:pt x="1759" y="81364"/>
                  </a:lnTo>
                  <a:lnTo>
                    <a:pt x="6587" y="87845"/>
                  </a:lnTo>
                  <a:lnTo>
                    <a:pt x="14468" y="92903"/>
                  </a:lnTo>
                  <a:lnTo>
                    <a:pt x="24962" y="96654"/>
                  </a:lnTo>
                  <a:lnTo>
                    <a:pt x="37503" y="99345"/>
                  </a:lnTo>
                  <a:lnTo>
                    <a:pt x="51552" y="101238"/>
                  </a:lnTo>
                  <a:lnTo>
                    <a:pt x="66352" y="102716"/>
                  </a:lnTo>
                  <a:lnTo>
                    <a:pt x="80966" y="104258"/>
                  </a:lnTo>
                  <a:lnTo>
                    <a:pt x="94892" y="106127"/>
                  </a:lnTo>
                  <a:lnTo>
                    <a:pt x="107866" y="108708"/>
                  </a:lnTo>
                  <a:lnTo>
                    <a:pt x="119669" y="112578"/>
                  </a:lnTo>
                  <a:lnTo>
                    <a:pt x="130299" y="117926"/>
                  </a:lnTo>
                  <a:lnTo>
                    <a:pt x="139440" y="124619"/>
                  </a:lnTo>
                  <a:lnTo>
                    <a:pt x="146386" y="132400"/>
                  </a:lnTo>
                  <a:lnTo>
                    <a:pt x="150944" y="140997"/>
                  </a:lnTo>
                  <a:lnTo>
                    <a:pt x="153209" y="150021"/>
                  </a:lnTo>
                  <a:lnTo>
                    <a:pt x="153301" y="158991"/>
                  </a:lnTo>
                  <a:lnTo>
                    <a:pt x="151503" y="167638"/>
                  </a:lnTo>
                  <a:lnTo>
                    <a:pt x="147876" y="175578"/>
                  </a:lnTo>
                  <a:lnTo>
                    <a:pt x="142175" y="182232"/>
                  </a:lnTo>
                  <a:lnTo>
                    <a:pt x="134456" y="187409"/>
                  </a:lnTo>
                  <a:lnTo>
                    <a:pt x="125020" y="191241"/>
                  </a:lnTo>
                  <a:lnTo>
                    <a:pt x="114246" y="193988"/>
                  </a:lnTo>
                  <a:lnTo>
                    <a:pt x="102486" y="195909"/>
                  </a:lnTo>
                  <a:lnTo>
                    <a:pt x="90183" y="197067"/>
                  </a:lnTo>
                  <a:lnTo>
                    <a:pt x="77859" y="197328"/>
                  </a:lnTo>
                  <a:lnTo>
                    <a:pt x="65810" y="196698"/>
                  </a:lnTo>
                  <a:lnTo>
                    <a:pt x="54564" y="195455"/>
                  </a:lnTo>
                  <a:lnTo>
                    <a:pt x="43873" y="193956"/>
                  </a:lnTo>
                  <a:lnTo>
                    <a:pt x="32801" y="192069"/>
                  </a:lnTo>
                  <a:lnTo>
                    <a:pt x="19573" y="1895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713082" y="179313"/>
              <a:ext cx="41062" cy="389555"/>
            </a:xfrm>
            <a:custGeom>
              <a:avLst/>
              <a:gdLst/>
              <a:ahLst/>
              <a:cxnLst/>
              <a:rect l="0" t="0" r="0" b="0"/>
              <a:pathLst>
                <a:path w="41062" h="389555">
                  <a:moveTo>
                    <a:pt x="9475" y="0"/>
                  </a:moveTo>
                  <a:lnTo>
                    <a:pt x="6608" y="9002"/>
                  </a:lnTo>
                  <a:lnTo>
                    <a:pt x="4466" y="19270"/>
                  </a:lnTo>
                  <a:lnTo>
                    <a:pt x="2863" y="31858"/>
                  </a:lnTo>
                  <a:lnTo>
                    <a:pt x="1683" y="46558"/>
                  </a:lnTo>
                  <a:lnTo>
                    <a:pt x="834" y="63002"/>
                  </a:lnTo>
                  <a:lnTo>
                    <a:pt x="241" y="80794"/>
                  </a:lnTo>
                  <a:lnTo>
                    <a:pt x="0" y="99579"/>
                  </a:lnTo>
                  <a:lnTo>
                    <a:pt x="364" y="119074"/>
                  </a:lnTo>
                  <a:lnTo>
                    <a:pt x="1424" y="139067"/>
                  </a:lnTo>
                  <a:lnTo>
                    <a:pt x="3118" y="159403"/>
                  </a:lnTo>
                  <a:lnTo>
                    <a:pt x="5327" y="179973"/>
                  </a:lnTo>
                  <a:lnTo>
                    <a:pt x="7919" y="200699"/>
                  </a:lnTo>
                  <a:lnTo>
                    <a:pt x="10625" y="221364"/>
                  </a:lnTo>
                  <a:lnTo>
                    <a:pt x="13055" y="241625"/>
                  </a:lnTo>
                  <a:lnTo>
                    <a:pt x="15023" y="261322"/>
                  </a:lnTo>
                  <a:lnTo>
                    <a:pt x="16681" y="280142"/>
                  </a:lnTo>
                  <a:lnTo>
                    <a:pt x="18409" y="297562"/>
                  </a:lnTo>
                  <a:lnTo>
                    <a:pt x="20426" y="313423"/>
                  </a:lnTo>
                  <a:lnTo>
                    <a:pt x="22821" y="327821"/>
                  </a:lnTo>
                  <a:lnTo>
                    <a:pt x="25972" y="342549"/>
                  </a:lnTo>
                  <a:lnTo>
                    <a:pt x="31279" y="361139"/>
                  </a:lnTo>
                  <a:lnTo>
                    <a:pt x="41061" y="3895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606744" y="337240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98835" y="2867"/>
                  </a:lnTo>
                  <a:lnTo>
                    <a:pt x="187706" y="5009"/>
                  </a:lnTo>
                  <a:lnTo>
                    <a:pt x="176107" y="6617"/>
                  </a:lnTo>
                  <a:lnTo>
                    <a:pt x="163946" y="7970"/>
                  </a:lnTo>
                  <a:lnTo>
                    <a:pt x="151286" y="9467"/>
                  </a:lnTo>
                  <a:lnTo>
                    <a:pt x="138230" y="11318"/>
                  </a:lnTo>
                  <a:lnTo>
                    <a:pt x="124878" y="13558"/>
                  </a:lnTo>
                  <a:lnTo>
                    <a:pt x="111313" y="16138"/>
                  </a:lnTo>
                  <a:lnTo>
                    <a:pt x="97602" y="18988"/>
                  </a:lnTo>
                  <a:lnTo>
                    <a:pt x="83956" y="22037"/>
                  </a:lnTo>
                  <a:lnTo>
                    <a:pt x="70715" y="25230"/>
                  </a:lnTo>
                  <a:lnTo>
                    <a:pt x="58039" y="28518"/>
                  </a:lnTo>
                  <a:lnTo>
                    <a:pt x="46169" y="31721"/>
                  </a:lnTo>
                  <a:lnTo>
                    <a:pt x="34247" y="34830"/>
                  </a:lnTo>
                  <a:lnTo>
                    <a:pt x="20108" y="381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795398" y="357598"/>
              <a:ext cx="274601" cy="214289"/>
            </a:xfrm>
            <a:custGeom>
              <a:avLst/>
              <a:gdLst/>
              <a:ahLst/>
              <a:cxnLst/>
              <a:rect l="0" t="0" r="0" b="0"/>
              <a:pathLst>
                <a:path w="274601" h="214289">
                  <a:moveTo>
                    <a:pt x="11387" y="127041"/>
                  </a:moveTo>
                  <a:lnTo>
                    <a:pt x="23122" y="127041"/>
                  </a:lnTo>
                  <a:lnTo>
                    <a:pt x="34251" y="127041"/>
                  </a:lnTo>
                  <a:lnTo>
                    <a:pt x="45845" y="127037"/>
                  </a:lnTo>
                  <a:lnTo>
                    <a:pt x="57833" y="126864"/>
                  </a:lnTo>
                  <a:lnTo>
                    <a:pt x="69845" y="126216"/>
                  </a:lnTo>
                  <a:lnTo>
                    <a:pt x="81643" y="124953"/>
                  </a:lnTo>
                  <a:lnTo>
                    <a:pt x="92997" y="122782"/>
                  </a:lnTo>
                  <a:lnTo>
                    <a:pt x="103617" y="119189"/>
                  </a:lnTo>
                  <a:lnTo>
                    <a:pt x="113404" y="114026"/>
                  </a:lnTo>
                  <a:lnTo>
                    <a:pt x="121788" y="107457"/>
                  </a:lnTo>
                  <a:lnTo>
                    <a:pt x="127684" y="99760"/>
                  </a:lnTo>
                  <a:lnTo>
                    <a:pt x="130715" y="91223"/>
                  </a:lnTo>
                  <a:lnTo>
                    <a:pt x="130970" y="82408"/>
                  </a:lnTo>
                  <a:lnTo>
                    <a:pt x="128640" y="74112"/>
                  </a:lnTo>
                  <a:lnTo>
                    <a:pt x="124107" y="66730"/>
                  </a:lnTo>
                  <a:lnTo>
                    <a:pt x="117677" y="60454"/>
                  </a:lnTo>
                  <a:lnTo>
                    <a:pt x="109484" y="55456"/>
                  </a:lnTo>
                  <a:lnTo>
                    <a:pt x="99762" y="51695"/>
                  </a:lnTo>
                  <a:lnTo>
                    <a:pt x="88985" y="49305"/>
                  </a:lnTo>
                  <a:lnTo>
                    <a:pt x="77760" y="48665"/>
                  </a:lnTo>
                  <a:lnTo>
                    <a:pt x="66476" y="49830"/>
                  </a:lnTo>
                  <a:lnTo>
                    <a:pt x="55460" y="52729"/>
                  </a:lnTo>
                  <a:lnTo>
                    <a:pt x="45062" y="57340"/>
                  </a:lnTo>
                  <a:lnTo>
                    <a:pt x="35408" y="63484"/>
                  </a:lnTo>
                  <a:lnTo>
                    <a:pt x="26603" y="71031"/>
                  </a:lnTo>
                  <a:lnTo>
                    <a:pt x="18826" y="79991"/>
                  </a:lnTo>
                  <a:lnTo>
                    <a:pt x="12083" y="90239"/>
                  </a:lnTo>
                  <a:lnTo>
                    <a:pt x="6553" y="101542"/>
                  </a:lnTo>
                  <a:lnTo>
                    <a:pt x="2661" y="113653"/>
                  </a:lnTo>
                  <a:lnTo>
                    <a:pt x="492" y="126346"/>
                  </a:lnTo>
                  <a:lnTo>
                    <a:pt x="0" y="139122"/>
                  </a:lnTo>
                  <a:lnTo>
                    <a:pt x="1183" y="151240"/>
                  </a:lnTo>
                  <a:lnTo>
                    <a:pt x="3876" y="162350"/>
                  </a:lnTo>
                  <a:lnTo>
                    <a:pt x="8123" y="172452"/>
                  </a:lnTo>
                  <a:lnTo>
                    <a:pt x="14246" y="181706"/>
                  </a:lnTo>
                  <a:lnTo>
                    <a:pt x="22254" y="190295"/>
                  </a:lnTo>
                  <a:lnTo>
                    <a:pt x="31884" y="198065"/>
                  </a:lnTo>
                  <a:lnTo>
                    <a:pt x="42790" y="204540"/>
                  </a:lnTo>
                  <a:lnTo>
                    <a:pt x="54638" y="209556"/>
                  </a:lnTo>
                  <a:lnTo>
                    <a:pt x="67000" y="212925"/>
                  </a:lnTo>
                  <a:lnTo>
                    <a:pt x="79363" y="214288"/>
                  </a:lnTo>
                  <a:lnTo>
                    <a:pt x="91447" y="213646"/>
                  </a:lnTo>
                  <a:lnTo>
                    <a:pt x="103018" y="211283"/>
                  </a:lnTo>
                  <a:lnTo>
                    <a:pt x="113795" y="207570"/>
                  </a:lnTo>
                  <a:lnTo>
                    <a:pt x="123707" y="202852"/>
                  </a:lnTo>
                  <a:lnTo>
                    <a:pt x="132686" y="197246"/>
                  </a:lnTo>
                  <a:lnTo>
                    <a:pt x="140580" y="190661"/>
                  </a:lnTo>
                  <a:lnTo>
                    <a:pt x="147415" y="183145"/>
                  </a:lnTo>
                  <a:lnTo>
                    <a:pt x="153542" y="175668"/>
                  </a:lnTo>
                  <a:lnTo>
                    <a:pt x="160315" y="170248"/>
                  </a:lnTo>
                  <a:lnTo>
                    <a:pt x="168117" y="168150"/>
                  </a:lnTo>
                  <a:lnTo>
                    <a:pt x="175284" y="169332"/>
                  </a:lnTo>
                  <a:lnTo>
                    <a:pt x="181419" y="173133"/>
                  </a:lnTo>
                  <a:lnTo>
                    <a:pt x="186376" y="176738"/>
                  </a:lnTo>
                  <a:lnTo>
                    <a:pt x="189628" y="176423"/>
                  </a:lnTo>
                  <a:lnTo>
                    <a:pt x="190963" y="172024"/>
                  </a:lnTo>
                  <a:lnTo>
                    <a:pt x="190756" y="164910"/>
                  </a:lnTo>
                  <a:lnTo>
                    <a:pt x="189460" y="156240"/>
                  </a:lnTo>
                  <a:lnTo>
                    <a:pt x="187427" y="146559"/>
                  </a:lnTo>
                  <a:lnTo>
                    <a:pt x="184901" y="135949"/>
                  </a:lnTo>
                  <a:lnTo>
                    <a:pt x="182050" y="124488"/>
                  </a:lnTo>
                  <a:lnTo>
                    <a:pt x="179150" y="112319"/>
                  </a:lnTo>
                  <a:lnTo>
                    <a:pt x="176579" y="99604"/>
                  </a:lnTo>
                  <a:lnTo>
                    <a:pt x="174526" y="86491"/>
                  </a:lnTo>
                  <a:lnTo>
                    <a:pt x="173317" y="73257"/>
                  </a:lnTo>
                  <a:lnTo>
                    <a:pt x="173486" y="60298"/>
                  </a:lnTo>
                  <a:lnTo>
                    <a:pt x="175205" y="47814"/>
                  </a:lnTo>
                  <a:lnTo>
                    <a:pt x="178649" y="36144"/>
                  </a:lnTo>
                  <a:lnTo>
                    <a:pt x="184159" y="25832"/>
                  </a:lnTo>
                  <a:lnTo>
                    <a:pt x="191714" y="17054"/>
                  </a:lnTo>
                  <a:lnTo>
                    <a:pt x="200854" y="9990"/>
                  </a:lnTo>
                  <a:lnTo>
                    <a:pt x="210890" y="4986"/>
                  </a:lnTo>
                  <a:lnTo>
                    <a:pt x="221329" y="2023"/>
                  </a:lnTo>
                  <a:lnTo>
                    <a:pt x="231654" y="643"/>
                  </a:lnTo>
                  <a:lnTo>
                    <a:pt x="242354" y="0"/>
                  </a:lnTo>
                  <a:lnTo>
                    <a:pt x="255480" y="32"/>
                  </a:lnTo>
                  <a:lnTo>
                    <a:pt x="274600" y="6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136012" y="388767"/>
              <a:ext cx="144556" cy="222215"/>
            </a:xfrm>
            <a:custGeom>
              <a:avLst/>
              <a:gdLst/>
              <a:ahLst/>
              <a:cxnLst/>
              <a:rect l="0" t="0" r="0" b="0"/>
              <a:pathLst>
                <a:path w="144556" h="222215">
                  <a:moveTo>
                    <a:pt x="7685" y="43230"/>
                  </a:moveTo>
                  <a:lnTo>
                    <a:pt x="7685" y="57899"/>
                  </a:lnTo>
                  <a:lnTo>
                    <a:pt x="7685" y="71810"/>
                  </a:lnTo>
                  <a:lnTo>
                    <a:pt x="7685" y="86303"/>
                  </a:lnTo>
                  <a:lnTo>
                    <a:pt x="7685" y="101332"/>
                  </a:lnTo>
                  <a:lnTo>
                    <a:pt x="7685" y="116509"/>
                  </a:lnTo>
                  <a:lnTo>
                    <a:pt x="7673" y="131546"/>
                  </a:lnTo>
                  <a:lnTo>
                    <a:pt x="7216" y="145252"/>
                  </a:lnTo>
                  <a:lnTo>
                    <a:pt x="5662" y="154074"/>
                  </a:lnTo>
                  <a:lnTo>
                    <a:pt x="3458" y="155821"/>
                  </a:lnTo>
                  <a:lnTo>
                    <a:pt x="1553" y="152266"/>
                  </a:lnTo>
                  <a:lnTo>
                    <a:pt x="325" y="145017"/>
                  </a:lnTo>
                  <a:lnTo>
                    <a:pt x="0" y="134959"/>
                  </a:lnTo>
                  <a:lnTo>
                    <a:pt x="591" y="122747"/>
                  </a:lnTo>
                  <a:lnTo>
                    <a:pt x="1969" y="108934"/>
                  </a:lnTo>
                  <a:lnTo>
                    <a:pt x="3965" y="93964"/>
                  </a:lnTo>
                  <a:lnTo>
                    <a:pt x="6424" y="78193"/>
                  </a:lnTo>
                  <a:lnTo>
                    <a:pt x="9380" y="62361"/>
                  </a:lnTo>
                  <a:lnTo>
                    <a:pt x="13043" y="47568"/>
                  </a:lnTo>
                  <a:lnTo>
                    <a:pt x="17480" y="34334"/>
                  </a:lnTo>
                  <a:lnTo>
                    <a:pt x="22934" y="22974"/>
                  </a:lnTo>
                  <a:lnTo>
                    <a:pt x="29884" y="13858"/>
                  </a:lnTo>
                  <a:lnTo>
                    <a:pt x="38444" y="6958"/>
                  </a:lnTo>
                  <a:lnTo>
                    <a:pt x="48109" y="2272"/>
                  </a:lnTo>
                  <a:lnTo>
                    <a:pt x="57974" y="0"/>
                  </a:lnTo>
                  <a:lnTo>
                    <a:pt x="67487" y="27"/>
                  </a:lnTo>
                  <a:lnTo>
                    <a:pt x="76312" y="2143"/>
                  </a:lnTo>
                  <a:lnTo>
                    <a:pt x="84160" y="6219"/>
                  </a:lnTo>
                  <a:lnTo>
                    <a:pt x="90989" y="12000"/>
                  </a:lnTo>
                  <a:lnTo>
                    <a:pt x="96929" y="19303"/>
                  </a:lnTo>
                  <a:lnTo>
                    <a:pt x="102169" y="28099"/>
                  </a:lnTo>
                  <a:lnTo>
                    <a:pt x="106887" y="38236"/>
                  </a:lnTo>
                  <a:lnTo>
                    <a:pt x="111228" y="49465"/>
                  </a:lnTo>
                  <a:lnTo>
                    <a:pt x="115306" y="61527"/>
                  </a:lnTo>
                  <a:lnTo>
                    <a:pt x="119200" y="74191"/>
                  </a:lnTo>
                  <a:lnTo>
                    <a:pt x="122969" y="87118"/>
                  </a:lnTo>
                  <a:lnTo>
                    <a:pt x="126654" y="99869"/>
                  </a:lnTo>
                  <a:lnTo>
                    <a:pt x="130277" y="112227"/>
                  </a:lnTo>
                  <a:lnTo>
                    <a:pt x="133692" y="124321"/>
                  </a:lnTo>
                  <a:lnTo>
                    <a:pt x="136605" y="136516"/>
                  </a:lnTo>
                  <a:lnTo>
                    <a:pt x="138897" y="149011"/>
                  </a:lnTo>
                  <a:lnTo>
                    <a:pt x="140607" y="161627"/>
                  </a:lnTo>
                  <a:lnTo>
                    <a:pt x="142024" y="175333"/>
                  </a:lnTo>
                  <a:lnTo>
                    <a:pt x="143269" y="193573"/>
                  </a:lnTo>
                  <a:lnTo>
                    <a:pt x="144555" y="2222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93580" y="600453"/>
              <a:ext cx="1408046" cy="68743"/>
            </a:xfrm>
            <a:custGeom>
              <a:avLst/>
              <a:gdLst/>
              <a:ahLst/>
              <a:cxnLst/>
              <a:rect l="0" t="0" r="0" b="0"/>
              <a:pathLst>
                <a:path w="1408046" h="68743">
                  <a:moveTo>
                    <a:pt x="1408045" y="0"/>
                  </a:moveTo>
                  <a:lnTo>
                    <a:pt x="1404977" y="8734"/>
                  </a:lnTo>
                  <a:lnTo>
                    <a:pt x="1400914" y="16441"/>
                  </a:lnTo>
                  <a:lnTo>
                    <a:pt x="1395421" y="23843"/>
                  </a:lnTo>
                  <a:lnTo>
                    <a:pt x="1388661" y="31104"/>
                  </a:lnTo>
                  <a:lnTo>
                    <a:pt x="1380863" y="38283"/>
                  </a:lnTo>
                  <a:lnTo>
                    <a:pt x="1372267" y="45394"/>
                  </a:lnTo>
                  <a:lnTo>
                    <a:pt x="1363082" y="51966"/>
                  </a:lnTo>
                  <a:lnTo>
                    <a:pt x="1353476" y="57088"/>
                  </a:lnTo>
                  <a:lnTo>
                    <a:pt x="1343577" y="60379"/>
                  </a:lnTo>
                  <a:lnTo>
                    <a:pt x="1333474" y="61943"/>
                  </a:lnTo>
                  <a:lnTo>
                    <a:pt x="1323232" y="62087"/>
                  </a:lnTo>
                  <a:lnTo>
                    <a:pt x="1312897" y="61147"/>
                  </a:lnTo>
                  <a:lnTo>
                    <a:pt x="1302498" y="59418"/>
                  </a:lnTo>
                  <a:lnTo>
                    <a:pt x="1292057" y="57127"/>
                  </a:lnTo>
                  <a:lnTo>
                    <a:pt x="1281586" y="54447"/>
                  </a:lnTo>
                  <a:lnTo>
                    <a:pt x="1271096" y="51498"/>
                  </a:lnTo>
                  <a:lnTo>
                    <a:pt x="1260594" y="48366"/>
                  </a:lnTo>
                  <a:lnTo>
                    <a:pt x="1250083" y="45110"/>
                  </a:lnTo>
                  <a:lnTo>
                    <a:pt x="1239565" y="41771"/>
                  </a:lnTo>
                  <a:lnTo>
                    <a:pt x="1229044" y="38375"/>
                  </a:lnTo>
                  <a:lnTo>
                    <a:pt x="1218521" y="34956"/>
                  </a:lnTo>
                  <a:lnTo>
                    <a:pt x="1207996" y="32015"/>
                  </a:lnTo>
                  <a:lnTo>
                    <a:pt x="1197470" y="30485"/>
                  </a:lnTo>
                  <a:lnTo>
                    <a:pt x="1186948" y="30758"/>
                  </a:lnTo>
                  <a:lnTo>
                    <a:pt x="1176593" y="32740"/>
                  </a:lnTo>
                  <a:lnTo>
                    <a:pt x="1166713" y="36130"/>
                  </a:lnTo>
                  <a:lnTo>
                    <a:pt x="1157434" y="40591"/>
                  </a:lnTo>
                  <a:lnTo>
                    <a:pt x="1148559" y="45668"/>
                  </a:lnTo>
                  <a:lnTo>
                    <a:pt x="1139679" y="50827"/>
                  </a:lnTo>
                  <a:lnTo>
                    <a:pt x="1130548" y="55764"/>
                  </a:lnTo>
                  <a:lnTo>
                    <a:pt x="1120940" y="60227"/>
                  </a:lnTo>
                  <a:lnTo>
                    <a:pt x="1110571" y="63926"/>
                  </a:lnTo>
                  <a:lnTo>
                    <a:pt x="1099372" y="66774"/>
                  </a:lnTo>
                  <a:lnTo>
                    <a:pt x="1087596" y="68534"/>
                  </a:lnTo>
                  <a:lnTo>
                    <a:pt x="1075699" y="68742"/>
                  </a:lnTo>
                  <a:lnTo>
                    <a:pt x="1063959" y="67294"/>
                  </a:lnTo>
                  <a:lnTo>
                    <a:pt x="1052467" y="64542"/>
                  </a:lnTo>
                  <a:lnTo>
                    <a:pt x="1041218" y="61094"/>
                  </a:lnTo>
                  <a:lnTo>
                    <a:pt x="1030171" y="57368"/>
                  </a:lnTo>
                  <a:lnTo>
                    <a:pt x="1019277" y="53412"/>
                  </a:lnTo>
                  <a:lnTo>
                    <a:pt x="1008495" y="49004"/>
                  </a:lnTo>
                  <a:lnTo>
                    <a:pt x="997789" y="44051"/>
                  </a:lnTo>
                  <a:lnTo>
                    <a:pt x="986970" y="38912"/>
                  </a:lnTo>
                  <a:lnTo>
                    <a:pt x="975714" y="34294"/>
                  </a:lnTo>
                  <a:lnTo>
                    <a:pt x="963878" y="30569"/>
                  </a:lnTo>
                  <a:lnTo>
                    <a:pt x="951488" y="28085"/>
                  </a:lnTo>
                  <a:lnTo>
                    <a:pt x="938639" y="27324"/>
                  </a:lnTo>
                  <a:lnTo>
                    <a:pt x="925442" y="28370"/>
                  </a:lnTo>
                  <a:lnTo>
                    <a:pt x="912158" y="30836"/>
                  </a:lnTo>
                  <a:lnTo>
                    <a:pt x="899165" y="34085"/>
                  </a:lnTo>
                  <a:lnTo>
                    <a:pt x="886651" y="37670"/>
                  </a:lnTo>
                  <a:lnTo>
                    <a:pt x="874621" y="41360"/>
                  </a:lnTo>
                  <a:lnTo>
                    <a:pt x="863004" y="45056"/>
                  </a:lnTo>
                  <a:lnTo>
                    <a:pt x="851700" y="48713"/>
                  </a:lnTo>
                  <a:lnTo>
                    <a:pt x="840463" y="51998"/>
                  </a:lnTo>
                  <a:lnTo>
                    <a:pt x="828918" y="54300"/>
                  </a:lnTo>
                  <a:lnTo>
                    <a:pt x="816891" y="55361"/>
                  </a:lnTo>
                  <a:lnTo>
                    <a:pt x="804540" y="55091"/>
                  </a:lnTo>
                  <a:lnTo>
                    <a:pt x="792249" y="53389"/>
                  </a:lnTo>
                  <a:lnTo>
                    <a:pt x="780237" y="50359"/>
                  </a:lnTo>
                  <a:lnTo>
                    <a:pt x="768391" y="46393"/>
                  </a:lnTo>
                  <a:lnTo>
                    <a:pt x="756371" y="42055"/>
                  </a:lnTo>
                  <a:lnTo>
                    <a:pt x="743993" y="37700"/>
                  </a:lnTo>
                  <a:lnTo>
                    <a:pt x="731391" y="33474"/>
                  </a:lnTo>
                  <a:lnTo>
                    <a:pt x="718924" y="29410"/>
                  </a:lnTo>
                  <a:lnTo>
                    <a:pt x="706791" y="25502"/>
                  </a:lnTo>
                  <a:lnTo>
                    <a:pt x="694862" y="22048"/>
                  </a:lnTo>
                  <a:lnTo>
                    <a:pt x="682787" y="19632"/>
                  </a:lnTo>
                  <a:lnTo>
                    <a:pt x="670371" y="18489"/>
                  </a:lnTo>
                  <a:lnTo>
                    <a:pt x="657744" y="18535"/>
                  </a:lnTo>
                  <a:lnTo>
                    <a:pt x="645260" y="19554"/>
                  </a:lnTo>
                  <a:lnTo>
                    <a:pt x="633123" y="21317"/>
                  </a:lnTo>
                  <a:lnTo>
                    <a:pt x="621533" y="23788"/>
                  </a:lnTo>
                  <a:lnTo>
                    <a:pt x="610749" y="27116"/>
                  </a:lnTo>
                  <a:lnTo>
                    <a:pt x="600822" y="31310"/>
                  </a:lnTo>
                  <a:lnTo>
                    <a:pt x="591325" y="36091"/>
                  </a:lnTo>
                  <a:lnTo>
                    <a:pt x="581488" y="40991"/>
                  </a:lnTo>
                  <a:lnTo>
                    <a:pt x="570894" y="45727"/>
                  </a:lnTo>
                  <a:lnTo>
                    <a:pt x="559317" y="50041"/>
                  </a:lnTo>
                  <a:lnTo>
                    <a:pt x="546555" y="53632"/>
                  </a:lnTo>
                  <a:lnTo>
                    <a:pt x="532640" y="56406"/>
                  </a:lnTo>
                  <a:lnTo>
                    <a:pt x="518075" y="58114"/>
                  </a:lnTo>
                  <a:lnTo>
                    <a:pt x="503693" y="58287"/>
                  </a:lnTo>
                  <a:lnTo>
                    <a:pt x="489952" y="56814"/>
                  </a:lnTo>
                  <a:lnTo>
                    <a:pt x="476950" y="54047"/>
                  </a:lnTo>
                  <a:lnTo>
                    <a:pt x="464605" y="50588"/>
                  </a:lnTo>
                  <a:lnTo>
                    <a:pt x="452773" y="46864"/>
                  </a:lnTo>
                  <a:lnTo>
                    <a:pt x="440995" y="43248"/>
                  </a:lnTo>
                  <a:lnTo>
                    <a:pt x="428548" y="40134"/>
                  </a:lnTo>
                  <a:lnTo>
                    <a:pt x="415097" y="37680"/>
                  </a:lnTo>
                  <a:lnTo>
                    <a:pt x="400974" y="36018"/>
                  </a:lnTo>
                  <a:lnTo>
                    <a:pt x="386955" y="35344"/>
                  </a:lnTo>
                  <a:lnTo>
                    <a:pt x="373494" y="35672"/>
                  </a:lnTo>
                  <a:lnTo>
                    <a:pt x="360865" y="37026"/>
                  </a:lnTo>
                  <a:lnTo>
                    <a:pt x="349310" y="39529"/>
                  </a:lnTo>
                  <a:lnTo>
                    <a:pt x="338830" y="43129"/>
                  </a:lnTo>
                  <a:lnTo>
                    <a:pt x="328945" y="47325"/>
                  </a:lnTo>
                  <a:lnTo>
                    <a:pt x="318840" y="51292"/>
                  </a:lnTo>
                  <a:lnTo>
                    <a:pt x="308062" y="54580"/>
                  </a:lnTo>
                  <a:lnTo>
                    <a:pt x="296361" y="56936"/>
                  </a:lnTo>
                  <a:lnTo>
                    <a:pt x="283515" y="58142"/>
                  </a:lnTo>
                  <a:lnTo>
                    <a:pt x="269543" y="58208"/>
                  </a:lnTo>
                  <a:lnTo>
                    <a:pt x="254940" y="57304"/>
                  </a:lnTo>
                  <a:lnTo>
                    <a:pt x="240532" y="55642"/>
                  </a:lnTo>
                  <a:lnTo>
                    <a:pt x="226774" y="53419"/>
                  </a:lnTo>
                  <a:lnTo>
                    <a:pt x="213761" y="50794"/>
                  </a:lnTo>
                  <a:lnTo>
                    <a:pt x="201408" y="47888"/>
                  </a:lnTo>
                  <a:lnTo>
                    <a:pt x="189576" y="44791"/>
                  </a:lnTo>
                  <a:lnTo>
                    <a:pt x="177967" y="41730"/>
                  </a:lnTo>
                  <a:lnTo>
                    <a:pt x="166165" y="39055"/>
                  </a:lnTo>
                  <a:lnTo>
                    <a:pt x="153952" y="36927"/>
                  </a:lnTo>
                  <a:lnTo>
                    <a:pt x="141136" y="35499"/>
                  </a:lnTo>
                  <a:lnTo>
                    <a:pt x="127467" y="34991"/>
                  </a:lnTo>
                  <a:lnTo>
                    <a:pt x="112907" y="35428"/>
                  </a:lnTo>
                  <a:lnTo>
                    <a:pt x="97892" y="36687"/>
                  </a:lnTo>
                  <a:lnTo>
                    <a:pt x="83200" y="38595"/>
                  </a:lnTo>
                  <a:lnTo>
                    <a:pt x="69253" y="40982"/>
                  </a:lnTo>
                  <a:lnTo>
                    <a:pt x="56180" y="43560"/>
                  </a:lnTo>
                  <a:lnTo>
                    <a:pt x="42502" y="46174"/>
                  </a:lnTo>
                  <a:lnTo>
                    <a:pt x="24786" y="49052"/>
                  </a:lnTo>
                  <a:lnTo>
                    <a:pt x="0" y="5228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70627" y="1160499"/>
            <a:ext cx="3200664" cy="553936"/>
            <a:chOff x="170627" y="1160499"/>
            <a:chExt cx="3200664" cy="553936"/>
          </a:xfrm>
        </p:grpSpPr>
        <p:sp>
          <p:nvSpPr>
            <p:cNvPr id="11" name="Freeform 10"/>
            <p:cNvSpPr/>
            <p:nvPr/>
          </p:nvSpPr>
          <p:spPr>
            <a:xfrm>
              <a:off x="170627" y="1398579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117474" y="2867"/>
                  </a:lnTo>
                  <a:lnTo>
                    <a:pt x="108487" y="5009"/>
                  </a:lnTo>
                  <a:lnTo>
                    <a:pt x="98487" y="6612"/>
                  </a:lnTo>
                  <a:lnTo>
                    <a:pt x="87333" y="7792"/>
                  </a:lnTo>
                  <a:lnTo>
                    <a:pt x="74874" y="8641"/>
                  </a:lnTo>
                  <a:lnTo>
                    <a:pt x="61185" y="9238"/>
                  </a:lnTo>
                  <a:lnTo>
                    <a:pt x="47230" y="9653"/>
                  </a:lnTo>
                  <a:lnTo>
                    <a:pt x="33382" y="9983"/>
                  </a:lnTo>
                  <a:lnTo>
                    <a:pt x="18426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7010" y="1261708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294798"/>
                  </a:moveTo>
                  <a:lnTo>
                    <a:pt x="21057" y="283063"/>
                  </a:lnTo>
                  <a:lnTo>
                    <a:pt x="21057" y="271934"/>
                  </a:lnTo>
                  <a:lnTo>
                    <a:pt x="21053" y="260331"/>
                  </a:lnTo>
                  <a:lnTo>
                    <a:pt x="20880" y="247997"/>
                  </a:lnTo>
                  <a:lnTo>
                    <a:pt x="20232" y="234689"/>
                  </a:lnTo>
                  <a:lnTo>
                    <a:pt x="18983" y="220380"/>
                  </a:lnTo>
                  <a:lnTo>
                    <a:pt x="17330" y="205202"/>
                  </a:lnTo>
                  <a:lnTo>
                    <a:pt x="15682" y="189341"/>
                  </a:lnTo>
                  <a:lnTo>
                    <a:pt x="14275" y="172979"/>
                  </a:lnTo>
                  <a:lnTo>
                    <a:pt x="13009" y="156587"/>
                  </a:lnTo>
                  <a:lnTo>
                    <a:pt x="11553" y="140889"/>
                  </a:lnTo>
                  <a:lnTo>
                    <a:pt x="9726" y="126218"/>
                  </a:lnTo>
                  <a:lnTo>
                    <a:pt x="7668" y="112402"/>
                  </a:lnTo>
                  <a:lnTo>
                    <a:pt x="5741" y="98969"/>
                  </a:lnTo>
                  <a:lnTo>
                    <a:pt x="4147" y="85599"/>
                  </a:lnTo>
                  <a:lnTo>
                    <a:pt x="2921" y="72178"/>
                  </a:lnTo>
                  <a:lnTo>
                    <a:pt x="1892" y="57092"/>
                  </a:lnTo>
                  <a:lnTo>
                    <a:pt x="970" y="356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2782" y="1192462"/>
              <a:ext cx="270865" cy="385102"/>
            </a:xfrm>
            <a:custGeom>
              <a:avLst/>
              <a:gdLst/>
              <a:ahLst/>
              <a:cxnLst/>
              <a:rect l="0" t="0" r="0" b="0"/>
              <a:pathLst>
                <a:path w="270865" h="385102">
                  <a:moveTo>
                    <a:pt x="0" y="37661"/>
                  </a:moveTo>
                  <a:lnTo>
                    <a:pt x="3068" y="28994"/>
                  </a:lnTo>
                  <a:lnTo>
                    <a:pt x="7131" y="21927"/>
                  </a:lnTo>
                  <a:lnTo>
                    <a:pt x="12628" y="15826"/>
                  </a:lnTo>
                  <a:lnTo>
                    <a:pt x="19561" y="10598"/>
                  </a:lnTo>
                  <a:lnTo>
                    <a:pt x="28007" y="6384"/>
                  </a:lnTo>
                  <a:lnTo>
                    <a:pt x="37853" y="3183"/>
                  </a:lnTo>
                  <a:lnTo>
                    <a:pt x="48691" y="1014"/>
                  </a:lnTo>
                  <a:lnTo>
                    <a:pt x="59944" y="0"/>
                  </a:lnTo>
                  <a:lnTo>
                    <a:pt x="71251" y="93"/>
                  </a:lnTo>
                  <a:lnTo>
                    <a:pt x="82620" y="1121"/>
                  </a:lnTo>
                  <a:lnTo>
                    <a:pt x="94317" y="2873"/>
                  </a:lnTo>
                  <a:lnTo>
                    <a:pt x="106475" y="5164"/>
                  </a:lnTo>
                  <a:lnTo>
                    <a:pt x="118758" y="8006"/>
                  </a:lnTo>
                  <a:lnTo>
                    <a:pt x="130480" y="11592"/>
                  </a:lnTo>
                  <a:lnTo>
                    <a:pt x="141295" y="15967"/>
                  </a:lnTo>
                  <a:lnTo>
                    <a:pt x="151355" y="21040"/>
                  </a:lnTo>
                  <a:lnTo>
                    <a:pt x="161105" y="26670"/>
                  </a:lnTo>
                  <a:lnTo>
                    <a:pt x="170846" y="32727"/>
                  </a:lnTo>
                  <a:lnTo>
                    <a:pt x="180542" y="39422"/>
                  </a:lnTo>
                  <a:lnTo>
                    <a:pt x="189912" y="47279"/>
                  </a:lnTo>
                  <a:lnTo>
                    <a:pt x="198813" y="56485"/>
                  </a:lnTo>
                  <a:lnTo>
                    <a:pt x="207249" y="66600"/>
                  </a:lnTo>
                  <a:lnTo>
                    <a:pt x="215295" y="76774"/>
                  </a:lnTo>
                  <a:lnTo>
                    <a:pt x="223039" y="86513"/>
                  </a:lnTo>
                  <a:lnTo>
                    <a:pt x="230562" y="95999"/>
                  </a:lnTo>
                  <a:lnTo>
                    <a:pt x="237926" y="105888"/>
                  </a:lnTo>
                  <a:lnTo>
                    <a:pt x="245171" y="116542"/>
                  </a:lnTo>
                  <a:lnTo>
                    <a:pt x="252004" y="128003"/>
                  </a:lnTo>
                  <a:lnTo>
                    <a:pt x="257834" y="140161"/>
                  </a:lnTo>
                  <a:lnTo>
                    <a:pt x="262418" y="152870"/>
                  </a:lnTo>
                  <a:lnTo>
                    <a:pt x="265835" y="166153"/>
                  </a:lnTo>
                  <a:lnTo>
                    <a:pt x="268293" y="180201"/>
                  </a:lnTo>
                  <a:lnTo>
                    <a:pt x="270013" y="195052"/>
                  </a:lnTo>
                  <a:lnTo>
                    <a:pt x="270864" y="210448"/>
                  </a:lnTo>
                  <a:lnTo>
                    <a:pt x="270387" y="225935"/>
                  </a:lnTo>
                  <a:lnTo>
                    <a:pt x="268433" y="241242"/>
                  </a:lnTo>
                  <a:lnTo>
                    <a:pt x="264986" y="256283"/>
                  </a:lnTo>
                  <a:lnTo>
                    <a:pt x="259999" y="271069"/>
                  </a:lnTo>
                  <a:lnTo>
                    <a:pt x="253599" y="285635"/>
                  </a:lnTo>
                  <a:lnTo>
                    <a:pt x="245878" y="299706"/>
                  </a:lnTo>
                  <a:lnTo>
                    <a:pt x="236801" y="312709"/>
                  </a:lnTo>
                  <a:lnTo>
                    <a:pt x="226475" y="324415"/>
                  </a:lnTo>
                  <a:lnTo>
                    <a:pt x="215119" y="334751"/>
                  </a:lnTo>
                  <a:lnTo>
                    <a:pt x="202972" y="343630"/>
                  </a:lnTo>
                  <a:lnTo>
                    <a:pt x="190242" y="351158"/>
                  </a:lnTo>
                  <a:lnTo>
                    <a:pt x="176932" y="357571"/>
                  </a:lnTo>
                  <a:lnTo>
                    <a:pt x="162859" y="363128"/>
                  </a:lnTo>
                  <a:lnTo>
                    <a:pt x="147982" y="368054"/>
                  </a:lnTo>
                  <a:lnTo>
                    <a:pt x="132398" y="372366"/>
                  </a:lnTo>
                  <a:lnTo>
                    <a:pt x="116252" y="375891"/>
                  </a:lnTo>
                  <a:lnTo>
                    <a:pt x="99697" y="378596"/>
                  </a:lnTo>
                  <a:lnTo>
                    <a:pt x="83226" y="380586"/>
                  </a:lnTo>
                  <a:lnTo>
                    <a:pt x="65835" y="382221"/>
                  </a:lnTo>
                  <a:lnTo>
                    <a:pt x="43761" y="383644"/>
                  </a:lnTo>
                  <a:lnTo>
                    <a:pt x="10529" y="38510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49694" y="1376654"/>
              <a:ext cx="84229" cy="137224"/>
            </a:xfrm>
            <a:custGeom>
              <a:avLst/>
              <a:gdLst/>
              <a:ahLst/>
              <a:cxnLst/>
              <a:rect l="0" t="0" r="0" b="0"/>
              <a:pathLst>
                <a:path w="84229" h="137224">
                  <a:moveTo>
                    <a:pt x="0" y="64039"/>
                  </a:moveTo>
                  <a:lnTo>
                    <a:pt x="67" y="75707"/>
                  </a:lnTo>
                  <a:lnTo>
                    <a:pt x="707" y="86196"/>
                  </a:lnTo>
                  <a:lnTo>
                    <a:pt x="2004" y="96498"/>
                  </a:lnTo>
                  <a:lnTo>
                    <a:pt x="3864" y="106799"/>
                  </a:lnTo>
                  <a:lnTo>
                    <a:pt x="6180" y="117143"/>
                  </a:lnTo>
                  <a:lnTo>
                    <a:pt x="8830" y="127461"/>
                  </a:lnTo>
                  <a:lnTo>
                    <a:pt x="11117" y="135255"/>
                  </a:lnTo>
                  <a:lnTo>
                    <a:pt x="12225" y="137223"/>
                  </a:lnTo>
                  <a:lnTo>
                    <a:pt x="12425" y="134029"/>
                  </a:lnTo>
                  <a:lnTo>
                    <a:pt x="12194" y="127187"/>
                  </a:lnTo>
                  <a:lnTo>
                    <a:pt x="11671" y="118071"/>
                  </a:lnTo>
                  <a:lnTo>
                    <a:pt x="10685" y="107818"/>
                  </a:lnTo>
                  <a:lnTo>
                    <a:pt x="9165" y="97109"/>
                  </a:lnTo>
                  <a:lnTo>
                    <a:pt x="7475" y="86272"/>
                  </a:lnTo>
                  <a:lnTo>
                    <a:pt x="6322" y="75444"/>
                  </a:lnTo>
                  <a:lnTo>
                    <a:pt x="6069" y="64674"/>
                  </a:lnTo>
                  <a:lnTo>
                    <a:pt x="6899" y="54130"/>
                  </a:lnTo>
                  <a:lnTo>
                    <a:pt x="8984" y="44114"/>
                  </a:lnTo>
                  <a:lnTo>
                    <a:pt x="12285" y="34746"/>
                  </a:lnTo>
                  <a:lnTo>
                    <a:pt x="16773" y="26149"/>
                  </a:lnTo>
                  <a:lnTo>
                    <a:pt x="22527" y="18519"/>
                  </a:lnTo>
                  <a:lnTo>
                    <a:pt x="29463" y="11878"/>
                  </a:lnTo>
                  <a:lnTo>
                    <a:pt x="37310" y="6430"/>
                  </a:lnTo>
                  <a:lnTo>
                    <a:pt x="46666" y="2221"/>
                  </a:lnTo>
                  <a:lnTo>
                    <a:pt x="60587" y="0"/>
                  </a:lnTo>
                  <a:lnTo>
                    <a:pt x="84228" y="868"/>
                  </a:lnTo>
                </a:path>
              </a:pathLst>
            </a:custGeom>
            <a:ln w="38099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886565" y="1419636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0" y="0"/>
                  </a:moveTo>
                  <a:lnTo>
                    <a:pt x="3001" y="8801"/>
                  </a:lnTo>
                  <a:lnTo>
                    <a:pt x="6423" y="17148"/>
                  </a:lnTo>
                  <a:lnTo>
                    <a:pt x="10615" y="25842"/>
                  </a:lnTo>
                  <a:lnTo>
                    <a:pt x="15390" y="34881"/>
                  </a:lnTo>
                  <a:lnTo>
                    <a:pt x="20971" y="45171"/>
                  </a:lnTo>
                  <a:lnTo>
                    <a:pt x="28966" y="59854"/>
                  </a:lnTo>
                  <a:lnTo>
                    <a:pt x="42114" y="842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865508" y="1366993"/>
              <a:ext cx="126343" cy="305328"/>
            </a:xfrm>
            <a:custGeom>
              <a:avLst/>
              <a:gdLst/>
              <a:ahLst/>
              <a:cxnLst/>
              <a:rect l="0" t="0" r="0" b="0"/>
              <a:pathLst>
                <a:path w="126343" h="305328">
                  <a:moveTo>
                    <a:pt x="126342" y="0"/>
                  </a:moveTo>
                  <a:lnTo>
                    <a:pt x="120541" y="5935"/>
                  </a:lnTo>
                  <a:lnTo>
                    <a:pt x="115617" y="12140"/>
                  </a:lnTo>
                  <a:lnTo>
                    <a:pt x="111114" y="19244"/>
                  </a:lnTo>
                  <a:lnTo>
                    <a:pt x="106894" y="27530"/>
                  </a:lnTo>
                  <a:lnTo>
                    <a:pt x="102880" y="37473"/>
                  </a:lnTo>
                  <a:lnTo>
                    <a:pt x="99018" y="49165"/>
                  </a:lnTo>
                  <a:lnTo>
                    <a:pt x="95266" y="62070"/>
                  </a:lnTo>
                  <a:lnTo>
                    <a:pt x="91591" y="75257"/>
                  </a:lnTo>
                  <a:lnTo>
                    <a:pt x="87964" y="88164"/>
                  </a:lnTo>
                  <a:lnTo>
                    <a:pt x="84205" y="100929"/>
                  </a:lnTo>
                  <a:lnTo>
                    <a:pt x="79996" y="114171"/>
                  </a:lnTo>
                  <a:lnTo>
                    <a:pt x="75199" y="128224"/>
                  </a:lnTo>
                  <a:lnTo>
                    <a:pt x="69841" y="142950"/>
                  </a:lnTo>
                  <a:lnTo>
                    <a:pt x="64020" y="157923"/>
                  </a:lnTo>
                  <a:lnTo>
                    <a:pt x="57844" y="172852"/>
                  </a:lnTo>
                  <a:lnTo>
                    <a:pt x="51409" y="187624"/>
                  </a:lnTo>
                  <a:lnTo>
                    <a:pt x="44791" y="202222"/>
                  </a:lnTo>
                  <a:lnTo>
                    <a:pt x="38049" y="216664"/>
                  </a:lnTo>
                  <a:lnTo>
                    <a:pt x="31387" y="230820"/>
                  </a:lnTo>
                  <a:lnTo>
                    <a:pt x="25140" y="244411"/>
                  </a:lnTo>
                  <a:lnTo>
                    <a:pt x="19462" y="257321"/>
                  </a:lnTo>
                  <a:lnTo>
                    <a:pt x="14482" y="269150"/>
                  </a:lnTo>
                  <a:lnTo>
                    <a:pt x="9902" y="280297"/>
                  </a:lnTo>
                  <a:lnTo>
                    <a:pt x="5323" y="291741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033964" y="1493335"/>
              <a:ext cx="17164" cy="136872"/>
            </a:xfrm>
            <a:custGeom>
              <a:avLst/>
              <a:gdLst/>
              <a:ahLst/>
              <a:cxnLst/>
              <a:rect l="0" t="0" r="0" b="0"/>
              <a:pathLst>
                <a:path w="17164" h="136872">
                  <a:moveTo>
                    <a:pt x="0" y="0"/>
                  </a:moveTo>
                  <a:lnTo>
                    <a:pt x="2934" y="8802"/>
                  </a:lnTo>
                  <a:lnTo>
                    <a:pt x="5716" y="17148"/>
                  </a:lnTo>
                  <a:lnTo>
                    <a:pt x="8611" y="25852"/>
                  </a:lnTo>
                  <a:lnTo>
                    <a:pt x="11478" y="35145"/>
                  </a:lnTo>
                  <a:lnTo>
                    <a:pt x="13995" y="45289"/>
                  </a:lnTo>
                  <a:lnTo>
                    <a:pt x="15997" y="56325"/>
                  </a:lnTo>
                  <a:lnTo>
                    <a:pt x="17163" y="67819"/>
                  </a:lnTo>
                  <a:lnTo>
                    <a:pt x="16961" y="78992"/>
                  </a:lnTo>
                  <a:lnTo>
                    <a:pt x="15237" y="89424"/>
                  </a:lnTo>
                  <a:lnTo>
                    <a:pt x="12452" y="98942"/>
                  </a:lnTo>
                  <a:lnTo>
                    <a:pt x="9225" y="108490"/>
                  </a:lnTo>
                  <a:lnTo>
                    <a:pt x="5273" y="120020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259020" y="1335408"/>
              <a:ext cx="80271" cy="97301"/>
            </a:xfrm>
            <a:custGeom>
              <a:avLst/>
              <a:gdLst/>
              <a:ahLst/>
              <a:cxnLst/>
              <a:rect l="0" t="0" r="0" b="0"/>
              <a:pathLst>
                <a:path w="80271" h="97301">
                  <a:moveTo>
                    <a:pt x="6571" y="52642"/>
                  </a:moveTo>
                  <a:lnTo>
                    <a:pt x="6638" y="64310"/>
                  </a:lnTo>
                  <a:lnTo>
                    <a:pt x="7278" y="74799"/>
                  </a:lnTo>
                  <a:lnTo>
                    <a:pt x="8533" y="85052"/>
                  </a:lnTo>
                  <a:lnTo>
                    <a:pt x="8885" y="93500"/>
                  </a:lnTo>
                  <a:lnTo>
                    <a:pt x="7088" y="97300"/>
                  </a:lnTo>
                  <a:lnTo>
                    <a:pt x="4614" y="96049"/>
                  </a:lnTo>
                  <a:lnTo>
                    <a:pt x="2348" y="90803"/>
                  </a:lnTo>
                  <a:lnTo>
                    <a:pt x="707" y="82880"/>
                  </a:lnTo>
                  <a:lnTo>
                    <a:pt x="0" y="73484"/>
                  </a:lnTo>
                  <a:lnTo>
                    <a:pt x="288" y="63379"/>
                  </a:lnTo>
                  <a:lnTo>
                    <a:pt x="1774" y="53129"/>
                  </a:lnTo>
                  <a:lnTo>
                    <a:pt x="4893" y="43232"/>
                  </a:lnTo>
                  <a:lnTo>
                    <a:pt x="9735" y="33911"/>
                  </a:lnTo>
                  <a:lnTo>
                    <a:pt x="16257" y="25495"/>
                  </a:lnTo>
                  <a:lnTo>
                    <a:pt x="24454" y="18510"/>
                  </a:lnTo>
                  <a:lnTo>
                    <a:pt x="34134" y="13106"/>
                  </a:lnTo>
                  <a:lnTo>
                    <a:pt x="44404" y="9111"/>
                  </a:lnTo>
                  <a:lnTo>
                    <a:pt x="54766" y="5821"/>
                  </a:lnTo>
                  <a:lnTo>
                    <a:pt x="66128" y="2950"/>
                  </a:lnTo>
                  <a:lnTo>
                    <a:pt x="8027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409971" y="1335408"/>
              <a:ext cx="105592" cy="147478"/>
            </a:xfrm>
            <a:custGeom>
              <a:avLst/>
              <a:gdLst/>
              <a:ahLst/>
              <a:cxnLst/>
              <a:rect l="0" t="0" r="0" b="0"/>
              <a:pathLst>
                <a:path w="105592" h="147478">
                  <a:moveTo>
                    <a:pt x="24076" y="21057"/>
                  </a:moveTo>
                  <a:lnTo>
                    <a:pt x="21142" y="29858"/>
                  </a:lnTo>
                  <a:lnTo>
                    <a:pt x="18360" y="38205"/>
                  </a:lnTo>
                  <a:lnTo>
                    <a:pt x="15460" y="46904"/>
                  </a:lnTo>
                  <a:lnTo>
                    <a:pt x="12420" y="56025"/>
                  </a:lnTo>
                  <a:lnTo>
                    <a:pt x="9255" y="65520"/>
                  </a:lnTo>
                  <a:lnTo>
                    <a:pt x="6000" y="75311"/>
                  </a:lnTo>
                  <a:lnTo>
                    <a:pt x="3008" y="85326"/>
                  </a:lnTo>
                  <a:lnTo>
                    <a:pt x="913" y="95499"/>
                  </a:lnTo>
                  <a:lnTo>
                    <a:pt x="0" y="105777"/>
                  </a:lnTo>
                  <a:lnTo>
                    <a:pt x="542" y="115795"/>
                  </a:lnTo>
                  <a:lnTo>
                    <a:pt x="2959" y="124916"/>
                  </a:lnTo>
                  <a:lnTo>
                    <a:pt x="7293" y="132854"/>
                  </a:lnTo>
                  <a:lnTo>
                    <a:pt x="13288" y="139336"/>
                  </a:lnTo>
                  <a:lnTo>
                    <a:pt x="20591" y="143942"/>
                  </a:lnTo>
                  <a:lnTo>
                    <a:pt x="28865" y="146624"/>
                  </a:lnTo>
                  <a:lnTo>
                    <a:pt x="37671" y="147477"/>
                  </a:lnTo>
                  <a:lnTo>
                    <a:pt x="46493" y="146546"/>
                  </a:lnTo>
                  <a:lnTo>
                    <a:pt x="55051" y="144034"/>
                  </a:lnTo>
                  <a:lnTo>
                    <a:pt x="63270" y="140249"/>
                  </a:lnTo>
                  <a:lnTo>
                    <a:pt x="71177" y="135501"/>
                  </a:lnTo>
                  <a:lnTo>
                    <a:pt x="78822" y="130044"/>
                  </a:lnTo>
                  <a:lnTo>
                    <a:pt x="85940" y="123755"/>
                  </a:lnTo>
                  <a:lnTo>
                    <a:pt x="91969" y="116170"/>
                  </a:lnTo>
                  <a:lnTo>
                    <a:pt x="96692" y="107138"/>
                  </a:lnTo>
                  <a:lnTo>
                    <a:pt x="100202" y="96801"/>
                  </a:lnTo>
                  <a:lnTo>
                    <a:pt x="102724" y="85412"/>
                  </a:lnTo>
                  <a:lnTo>
                    <a:pt x="104492" y="73240"/>
                  </a:lnTo>
                  <a:lnTo>
                    <a:pt x="105518" y="60726"/>
                  </a:lnTo>
                  <a:lnTo>
                    <a:pt x="105591" y="47042"/>
                  </a:lnTo>
                  <a:lnTo>
                    <a:pt x="103603" y="28754"/>
                  </a:lnTo>
                  <a:lnTo>
                    <a:pt x="9777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507746" y="1347942"/>
              <a:ext cx="181647" cy="313850"/>
            </a:xfrm>
            <a:custGeom>
              <a:avLst/>
              <a:gdLst/>
              <a:ahLst/>
              <a:cxnLst/>
              <a:rect l="0" t="0" r="0" b="0"/>
              <a:pathLst>
                <a:path w="181647" h="313850">
                  <a:moveTo>
                    <a:pt x="126342" y="61165"/>
                  </a:moveTo>
                  <a:lnTo>
                    <a:pt x="132009" y="55231"/>
                  </a:lnTo>
                  <a:lnTo>
                    <a:pt x="135652" y="49026"/>
                  </a:lnTo>
                  <a:lnTo>
                    <a:pt x="137553" y="41935"/>
                  </a:lnTo>
                  <a:lnTo>
                    <a:pt x="137708" y="34167"/>
                  </a:lnTo>
                  <a:lnTo>
                    <a:pt x="135793" y="26169"/>
                  </a:lnTo>
                  <a:lnTo>
                    <a:pt x="131815" y="18242"/>
                  </a:lnTo>
                  <a:lnTo>
                    <a:pt x="126069" y="10986"/>
                  </a:lnTo>
                  <a:lnTo>
                    <a:pt x="118937" y="5338"/>
                  </a:lnTo>
                  <a:lnTo>
                    <a:pt x="110781" y="1665"/>
                  </a:lnTo>
                  <a:lnTo>
                    <a:pt x="102055" y="0"/>
                  </a:lnTo>
                  <a:lnTo>
                    <a:pt x="93286" y="313"/>
                  </a:lnTo>
                  <a:lnTo>
                    <a:pt x="84773" y="2382"/>
                  </a:lnTo>
                  <a:lnTo>
                    <a:pt x="76925" y="6193"/>
                  </a:lnTo>
                  <a:lnTo>
                    <a:pt x="70331" y="12015"/>
                  </a:lnTo>
                  <a:lnTo>
                    <a:pt x="65204" y="19808"/>
                  </a:lnTo>
                  <a:lnTo>
                    <a:pt x="61744" y="28953"/>
                  </a:lnTo>
                  <a:lnTo>
                    <a:pt x="60312" y="38467"/>
                  </a:lnTo>
                  <a:lnTo>
                    <a:pt x="60914" y="47741"/>
                  </a:lnTo>
                  <a:lnTo>
                    <a:pt x="63588" y="56235"/>
                  </a:lnTo>
                  <a:lnTo>
                    <a:pt x="68573" y="63329"/>
                  </a:lnTo>
                  <a:lnTo>
                    <a:pt x="75768" y="68824"/>
                  </a:lnTo>
                  <a:lnTo>
                    <a:pt x="84495" y="72546"/>
                  </a:lnTo>
                  <a:lnTo>
                    <a:pt x="93720" y="74161"/>
                  </a:lnTo>
                  <a:lnTo>
                    <a:pt x="102806" y="73695"/>
                  </a:lnTo>
                  <a:lnTo>
                    <a:pt x="111512" y="71453"/>
                  </a:lnTo>
                  <a:lnTo>
                    <a:pt x="119812" y="67823"/>
                  </a:lnTo>
                  <a:lnTo>
                    <a:pt x="127778" y="63213"/>
                  </a:lnTo>
                  <a:lnTo>
                    <a:pt x="136020" y="59580"/>
                  </a:lnTo>
                  <a:lnTo>
                    <a:pt x="144391" y="59557"/>
                  </a:lnTo>
                  <a:lnTo>
                    <a:pt x="151525" y="63269"/>
                  </a:lnTo>
                  <a:lnTo>
                    <a:pt x="157393" y="69988"/>
                  </a:lnTo>
                  <a:lnTo>
                    <a:pt x="162380" y="78941"/>
                  </a:lnTo>
                  <a:lnTo>
                    <a:pt x="166813" y="89489"/>
                  </a:lnTo>
                  <a:lnTo>
                    <a:pt x="170905" y="101152"/>
                  </a:lnTo>
                  <a:lnTo>
                    <a:pt x="174776" y="113587"/>
                  </a:lnTo>
                  <a:lnTo>
                    <a:pt x="178179" y="126714"/>
                  </a:lnTo>
                  <a:lnTo>
                    <a:pt x="180546" y="140673"/>
                  </a:lnTo>
                  <a:lnTo>
                    <a:pt x="181646" y="155462"/>
                  </a:lnTo>
                  <a:lnTo>
                    <a:pt x="181397" y="170480"/>
                  </a:lnTo>
                  <a:lnTo>
                    <a:pt x="179709" y="184651"/>
                  </a:lnTo>
                  <a:lnTo>
                    <a:pt x="176673" y="197435"/>
                  </a:lnTo>
                  <a:lnTo>
                    <a:pt x="172194" y="208644"/>
                  </a:lnTo>
                  <a:lnTo>
                    <a:pt x="165914" y="218184"/>
                  </a:lnTo>
                  <a:lnTo>
                    <a:pt x="157806" y="226191"/>
                  </a:lnTo>
                  <a:lnTo>
                    <a:pt x="148278" y="232943"/>
                  </a:lnTo>
                  <a:lnTo>
                    <a:pt x="137974" y="238736"/>
                  </a:lnTo>
                  <a:lnTo>
                    <a:pt x="127338" y="243828"/>
                  </a:lnTo>
                  <a:lnTo>
                    <a:pt x="116436" y="248422"/>
                  </a:lnTo>
                  <a:lnTo>
                    <a:pt x="105058" y="252670"/>
                  </a:lnTo>
                  <a:lnTo>
                    <a:pt x="93119" y="256683"/>
                  </a:lnTo>
                  <a:lnTo>
                    <a:pt x="80982" y="260701"/>
                  </a:lnTo>
                  <a:lnTo>
                    <a:pt x="69361" y="265085"/>
                  </a:lnTo>
                  <a:lnTo>
                    <a:pt x="58616" y="269999"/>
                  </a:lnTo>
                  <a:lnTo>
                    <a:pt x="48774" y="275436"/>
                  </a:lnTo>
                  <a:lnTo>
                    <a:pt x="39703" y="281310"/>
                  </a:lnTo>
                  <a:lnTo>
                    <a:pt x="31240" y="287511"/>
                  </a:lnTo>
                  <a:lnTo>
                    <a:pt x="23529" y="293647"/>
                  </a:lnTo>
                  <a:lnTo>
                    <a:pt x="16274" y="299650"/>
                  </a:lnTo>
                  <a:lnTo>
                    <a:pt x="8832" y="306046"/>
                  </a:lnTo>
                  <a:lnTo>
                    <a:pt x="0" y="31384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739373" y="1339238"/>
              <a:ext cx="129239" cy="375197"/>
            </a:xfrm>
            <a:custGeom>
              <a:avLst/>
              <a:gdLst/>
              <a:ahLst/>
              <a:cxnLst/>
              <a:rect l="0" t="0" r="0" b="0"/>
              <a:pathLst>
                <a:path w="129239" h="375197">
                  <a:moveTo>
                    <a:pt x="94757" y="48812"/>
                  </a:moveTo>
                  <a:lnTo>
                    <a:pt x="97490" y="40011"/>
                  </a:lnTo>
                  <a:lnTo>
                    <a:pt x="98351" y="31664"/>
                  </a:lnTo>
                  <a:lnTo>
                    <a:pt x="97356" y="22984"/>
                  </a:lnTo>
                  <a:lnTo>
                    <a:pt x="94645" y="14554"/>
                  </a:lnTo>
                  <a:lnTo>
                    <a:pt x="90212" y="7653"/>
                  </a:lnTo>
                  <a:lnTo>
                    <a:pt x="84223" y="2878"/>
                  </a:lnTo>
                  <a:lnTo>
                    <a:pt x="76965" y="339"/>
                  </a:lnTo>
                  <a:lnTo>
                    <a:pt x="68738" y="0"/>
                  </a:lnTo>
                  <a:lnTo>
                    <a:pt x="59809" y="1590"/>
                  </a:lnTo>
                  <a:lnTo>
                    <a:pt x="50547" y="4725"/>
                  </a:lnTo>
                  <a:lnTo>
                    <a:pt x="41410" y="9022"/>
                  </a:lnTo>
                  <a:lnTo>
                    <a:pt x="32647" y="14169"/>
                  </a:lnTo>
                  <a:lnTo>
                    <a:pt x="24629" y="20248"/>
                  </a:lnTo>
                  <a:lnTo>
                    <a:pt x="17921" y="27690"/>
                  </a:lnTo>
                  <a:lnTo>
                    <a:pt x="12721" y="36617"/>
                  </a:lnTo>
                  <a:lnTo>
                    <a:pt x="9383" y="46544"/>
                  </a:lnTo>
                  <a:lnTo>
                    <a:pt x="8565" y="56592"/>
                  </a:lnTo>
                  <a:lnTo>
                    <a:pt x="10388" y="66220"/>
                  </a:lnTo>
                  <a:lnTo>
                    <a:pt x="14526" y="74614"/>
                  </a:lnTo>
                  <a:lnTo>
                    <a:pt x="20501" y="80575"/>
                  </a:lnTo>
                  <a:lnTo>
                    <a:pt x="27843" y="83684"/>
                  </a:lnTo>
                  <a:lnTo>
                    <a:pt x="36005" y="84175"/>
                  </a:lnTo>
                  <a:lnTo>
                    <a:pt x="44387" y="82543"/>
                  </a:lnTo>
                  <a:lnTo>
                    <a:pt x="52642" y="79300"/>
                  </a:lnTo>
                  <a:lnTo>
                    <a:pt x="60486" y="74722"/>
                  </a:lnTo>
                  <a:lnTo>
                    <a:pt x="67608" y="68843"/>
                  </a:lnTo>
                  <a:lnTo>
                    <a:pt x="73927" y="61860"/>
                  </a:lnTo>
                  <a:lnTo>
                    <a:pt x="79829" y="56614"/>
                  </a:lnTo>
                  <a:lnTo>
                    <a:pt x="85268" y="56611"/>
                  </a:lnTo>
                  <a:lnTo>
                    <a:pt x="89598" y="61095"/>
                  </a:lnTo>
                  <a:lnTo>
                    <a:pt x="93153" y="68724"/>
                  </a:lnTo>
                  <a:lnTo>
                    <a:pt x="96375" y="78646"/>
                  </a:lnTo>
                  <a:lnTo>
                    <a:pt x="99521" y="90469"/>
                  </a:lnTo>
                  <a:lnTo>
                    <a:pt x="102700" y="103841"/>
                  </a:lnTo>
                  <a:lnTo>
                    <a:pt x="105945" y="118084"/>
                  </a:lnTo>
                  <a:lnTo>
                    <a:pt x="109256" y="132272"/>
                  </a:lnTo>
                  <a:lnTo>
                    <a:pt x="112618" y="145897"/>
                  </a:lnTo>
                  <a:lnTo>
                    <a:pt x="115853" y="158997"/>
                  </a:lnTo>
                  <a:lnTo>
                    <a:pt x="118645" y="171943"/>
                  </a:lnTo>
                  <a:lnTo>
                    <a:pt x="120858" y="184988"/>
                  </a:lnTo>
                  <a:lnTo>
                    <a:pt x="122682" y="198226"/>
                  </a:lnTo>
                  <a:lnTo>
                    <a:pt x="124521" y="211661"/>
                  </a:lnTo>
                  <a:lnTo>
                    <a:pt x="126600" y="225258"/>
                  </a:lnTo>
                  <a:lnTo>
                    <a:pt x="128488" y="238815"/>
                  </a:lnTo>
                  <a:lnTo>
                    <a:pt x="129238" y="251990"/>
                  </a:lnTo>
                  <a:lnTo>
                    <a:pt x="128405" y="264624"/>
                  </a:lnTo>
                  <a:lnTo>
                    <a:pt x="126030" y="276563"/>
                  </a:lnTo>
                  <a:lnTo>
                    <a:pt x="122368" y="287589"/>
                  </a:lnTo>
                  <a:lnTo>
                    <a:pt x="117713" y="297667"/>
                  </a:lnTo>
                  <a:lnTo>
                    <a:pt x="112164" y="306758"/>
                  </a:lnTo>
                  <a:lnTo>
                    <a:pt x="105623" y="314726"/>
                  </a:lnTo>
                  <a:lnTo>
                    <a:pt x="98118" y="321612"/>
                  </a:lnTo>
                  <a:lnTo>
                    <a:pt x="89792" y="327746"/>
                  </a:lnTo>
                  <a:lnTo>
                    <a:pt x="80826" y="333642"/>
                  </a:lnTo>
                  <a:lnTo>
                    <a:pt x="71386" y="339609"/>
                  </a:lnTo>
                  <a:lnTo>
                    <a:pt x="61606" y="345602"/>
                  </a:lnTo>
                  <a:lnTo>
                    <a:pt x="51588" y="351326"/>
                  </a:lnTo>
                  <a:lnTo>
                    <a:pt x="41420" y="356618"/>
                  </a:lnTo>
                  <a:lnTo>
                    <a:pt x="31607" y="361321"/>
                  </a:lnTo>
                  <a:lnTo>
                    <a:pt x="22115" y="365676"/>
                  </a:lnTo>
                  <a:lnTo>
                    <a:pt x="12111" y="370064"/>
                  </a:lnTo>
                  <a:lnTo>
                    <a:pt x="0" y="37519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907211" y="1337320"/>
              <a:ext cx="82042" cy="134959"/>
            </a:xfrm>
            <a:custGeom>
              <a:avLst/>
              <a:gdLst/>
              <a:ahLst/>
              <a:cxnLst/>
              <a:rect l="0" t="0" r="0" b="0"/>
              <a:pathLst>
                <a:path w="82042" h="134959">
                  <a:moveTo>
                    <a:pt x="11147" y="50730"/>
                  </a:moveTo>
                  <a:lnTo>
                    <a:pt x="22815" y="50663"/>
                  </a:lnTo>
                  <a:lnTo>
                    <a:pt x="33304" y="50023"/>
                  </a:lnTo>
                  <a:lnTo>
                    <a:pt x="43596" y="48717"/>
                  </a:lnTo>
                  <a:lnTo>
                    <a:pt x="53552" y="46512"/>
                  </a:lnTo>
                  <a:lnTo>
                    <a:pt x="62599" y="42899"/>
                  </a:lnTo>
                  <a:lnTo>
                    <a:pt x="70468" y="37730"/>
                  </a:lnTo>
                  <a:lnTo>
                    <a:pt x="76727" y="31329"/>
                  </a:lnTo>
                  <a:lnTo>
                    <a:pt x="80647" y="24277"/>
                  </a:lnTo>
                  <a:lnTo>
                    <a:pt x="82041" y="16996"/>
                  </a:lnTo>
                  <a:lnTo>
                    <a:pt x="80705" y="10180"/>
                  </a:lnTo>
                  <a:lnTo>
                    <a:pt x="76167" y="4828"/>
                  </a:lnTo>
                  <a:lnTo>
                    <a:pt x="68498" y="1359"/>
                  </a:lnTo>
                  <a:lnTo>
                    <a:pt x="58656" y="0"/>
                  </a:lnTo>
                  <a:lnTo>
                    <a:pt x="48152" y="1051"/>
                  </a:lnTo>
                  <a:lnTo>
                    <a:pt x="37919" y="4425"/>
                  </a:lnTo>
                  <a:lnTo>
                    <a:pt x="28463" y="9756"/>
                  </a:lnTo>
                  <a:lnTo>
                    <a:pt x="20119" y="16605"/>
                  </a:lnTo>
                  <a:lnTo>
                    <a:pt x="12930" y="24574"/>
                  </a:lnTo>
                  <a:lnTo>
                    <a:pt x="7070" y="33344"/>
                  </a:lnTo>
                  <a:lnTo>
                    <a:pt x="2941" y="42674"/>
                  </a:lnTo>
                  <a:lnTo>
                    <a:pt x="606" y="52391"/>
                  </a:lnTo>
                  <a:lnTo>
                    <a:pt x="0" y="62372"/>
                  </a:lnTo>
                  <a:lnTo>
                    <a:pt x="1105" y="72532"/>
                  </a:lnTo>
                  <a:lnTo>
                    <a:pt x="3739" y="82805"/>
                  </a:lnTo>
                  <a:lnTo>
                    <a:pt x="7778" y="92822"/>
                  </a:lnTo>
                  <a:lnTo>
                    <a:pt x="13229" y="101943"/>
                  </a:lnTo>
                  <a:lnTo>
                    <a:pt x="19963" y="109887"/>
                  </a:lnTo>
                  <a:lnTo>
                    <a:pt x="27673" y="116562"/>
                  </a:lnTo>
                  <a:lnTo>
                    <a:pt x="36923" y="122544"/>
                  </a:lnTo>
                  <a:lnTo>
                    <a:pt x="50758" y="128358"/>
                  </a:lnTo>
                  <a:lnTo>
                    <a:pt x="74318" y="13495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054004" y="1160499"/>
              <a:ext cx="105906" cy="308419"/>
            </a:xfrm>
            <a:custGeom>
              <a:avLst/>
              <a:gdLst/>
              <a:ahLst/>
              <a:cxnLst/>
              <a:rect l="0" t="0" r="0" b="0"/>
              <a:pathLst>
                <a:path w="105906" h="308419">
                  <a:moveTo>
                    <a:pt x="43338" y="248608"/>
                  </a:moveTo>
                  <a:lnTo>
                    <a:pt x="49004" y="242607"/>
                  </a:lnTo>
                  <a:lnTo>
                    <a:pt x="52648" y="235762"/>
                  </a:lnTo>
                  <a:lnTo>
                    <a:pt x="54549" y="227392"/>
                  </a:lnTo>
                  <a:lnTo>
                    <a:pt x="54705" y="218457"/>
                  </a:lnTo>
                  <a:lnTo>
                    <a:pt x="52789" y="210735"/>
                  </a:lnTo>
                  <a:lnTo>
                    <a:pt x="48815" y="205145"/>
                  </a:lnTo>
                  <a:lnTo>
                    <a:pt x="43242" y="201922"/>
                  </a:lnTo>
                  <a:lnTo>
                    <a:pt x="36758" y="201056"/>
                  </a:lnTo>
                  <a:lnTo>
                    <a:pt x="29856" y="202270"/>
                  </a:lnTo>
                  <a:lnTo>
                    <a:pt x="22955" y="205476"/>
                  </a:lnTo>
                  <a:lnTo>
                    <a:pt x="16483" y="210877"/>
                  </a:lnTo>
                  <a:lnTo>
                    <a:pt x="10626" y="218391"/>
                  </a:lnTo>
                  <a:lnTo>
                    <a:pt x="5696" y="227684"/>
                  </a:lnTo>
                  <a:lnTo>
                    <a:pt x="2207" y="238362"/>
                  </a:lnTo>
                  <a:lnTo>
                    <a:pt x="309" y="250053"/>
                  </a:lnTo>
                  <a:lnTo>
                    <a:pt x="0" y="262138"/>
                  </a:lnTo>
                  <a:lnTo>
                    <a:pt x="1304" y="273784"/>
                  </a:lnTo>
                  <a:lnTo>
                    <a:pt x="4077" y="284559"/>
                  </a:lnTo>
                  <a:lnTo>
                    <a:pt x="8379" y="293927"/>
                  </a:lnTo>
                  <a:lnTo>
                    <a:pt x="14539" y="301091"/>
                  </a:lnTo>
                  <a:lnTo>
                    <a:pt x="22562" y="305827"/>
                  </a:lnTo>
                  <a:lnTo>
                    <a:pt x="31863" y="308228"/>
                  </a:lnTo>
                  <a:lnTo>
                    <a:pt x="41482" y="308418"/>
                  </a:lnTo>
                  <a:lnTo>
                    <a:pt x="50832" y="306694"/>
                  </a:lnTo>
                  <a:lnTo>
                    <a:pt x="59546" y="303287"/>
                  </a:lnTo>
                  <a:lnTo>
                    <a:pt x="67320" y="298269"/>
                  </a:lnTo>
                  <a:lnTo>
                    <a:pt x="74099" y="291820"/>
                  </a:lnTo>
                  <a:lnTo>
                    <a:pt x="80007" y="284052"/>
                  </a:lnTo>
                  <a:lnTo>
                    <a:pt x="85224" y="274936"/>
                  </a:lnTo>
                  <a:lnTo>
                    <a:pt x="89923" y="264576"/>
                  </a:lnTo>
                  <a:lnTo>
                    <a:pt x="94081" y="253026"/>
                  </a:lnTo>
                  <a:lnTo>
                    <a:pt x="97504" y="240217"/>
                  </a:lnTo>
                  <a:lnTo>
                    <a:pt x="100140" y="226228"/>
                  </a:lnTo>
                  <a:lnTo>
                    <a:pt x="102081" y="211258"/>
                  </a:lnTo>
                  <a:lnTo>
                    <a:pt x="103467" y="195531"/>
                  </a:lnTo>
                  <a:lnTo>
                    <a:pt x="104437" y="179244"/>
                  </a:lnTo>
                  <a:lnTo>
                    <a:pt x="105106" y="162393"/>
                  </a:lnTo>
                  <a:lnTo>
                    <a:pt x="105563" y="144788"/>
                  </a:lnTo>
                  <a:lnTo>
                    <a:pt x="105868" y="126397"/>
                  </a:lnTo>
                  <a:lnTo>
                    <a:pt x="105905" y="107640"/>
                  </a:lnTo>
                  <a:lnTo>
                    <a:pt x="105398" y="89274"/>
                  </a:lnTo>
                  <a:lnTo>
                    <a:pt x="104239" y="71703"/>
                  </a:lnTo>
                  <a:lnTo>
                    <a:pt x="102477" y="55142"/>
                  </a:lnTo>
                  <a:lnTo>
                    <a:pt x="100223" y="39786"/>
                  </a:lnTo>
                  <a:lnTo>
                    <a:pt x="97591" y="25629"/>
                  </a:lnTo>
                  <a:lnTo>
                    <a:pt x="94495" y="13314"/>
                  </a:lnTo>
                  <a:lnTo>
                    <a:pt x="89932" y="4359"/>
                  </a:lnTo>
                  <a:lnTo>
                    <a:pt x="83916" y="0"/>
                  </a:lnTo>
                  <a:lnTo>
                    <a:pt x="78468" y="745"/>
                  </a:lnTo>
                  <a:lnTo>
                    <a:pt x="74252" y="6018"/>
                  </a:lnTo>
                  <a:lnTo>
                    <a:pt x="71189" y="14857"/>
                  </a:lnTo>
                  <a:lnTo>
                    <a:pt x="69031" y="26342"/>
                  </a:lnTo>
                  <a:lnTo>
                    <a:pt x="67538" y="39726"/>
                  </a:lnTo>
                  <a:lnTo>
                    <a:pt x="66516" y="54606"/>
                  </a:lnTo>
                  <a:lnTo>
                    <a:pt x="65822" y="70877"/>
                  </a:lnTo>
                  <a:lnTo>
                    <a:pt x="65357" y="88371"/>
                  </a:lnTo>
                  <a:lnTo>
                    <a:pt x="65214" y="106526"/>
                  </a:lnTo>
                  <a:lnTo>
                    <a:pt x="65650" y="124488"/>
                  </a:lnTo>
                  <a:lnTo>
                    <a:pt x="66761" y="141793"/>
                  </a:lnTo>
                  <a:lnTo>
                    <a:pt x="68491" y="158345"/>
                  </a:lnTo>
                  <a:lnTo>
                    <a:pt x="70724" y="174229"/>
                  </a:lnTo>
                  <a:lnTo>
                    <a:pt x="73337" y="189577"/>
                  </a:lnTo>
                  <a:lnTo>
                    <a:pt x="76227" y="204360"/>
                  </a:lnTo>
                  <a:lnTo>
                    <a:pt x="79313" y="218382"/>
                  </a:lnTo>
                  <a:lnTo>
                    <a:pt x="82530" y="231585"/>
                  </a:lnTo>
                  <a:lnTo>
                    <a:pt x="85684" y="243612"/>
                  </a:lnTo>
                  <a:lnTo>
                    <a:pt x="88756" y="254915"/>
                  </a:lnTo>
                  <a:lnTo>
                    <a:pt x="92016" y="266486"/>
                  </a:lnTo>
                  <a:lnTo>
                    <a:pt x="95981" y="280194"/>
                  </a:lnTo>
                </a:path>
              </a:pathLst>
            </a:custGeom>
            <a:ln w="38099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417860" y="1261679"/>
              <a:ext cx="132208" cy="183389"/>
            </a:xfrm>
            <a:custGeom>
              <a:avLst/>
              <a:gdLst/>
              <a:ahLst/>
              <a:cxnLst/>
              <a:rect l="0" t="0" r="0" b="0"/>
              <a:pathLst>
                <a:path w="132208" h="183389">
                  <a:moveTo>
                    <a:pt x="121679" y="21086"/>
                  </a:moveTo>
                  <a:lnTo>
                    <a:pt x="115744" y="15286"/>
                  </a:lnTo>
                  <a:lnTo>
                    <a:pt x="109539" y="10362"/>
                  </a:lnTo>
                  <a:lnTo>
                    <a:pt x="102444" y="5873"/>
                  </a:lnTo>
                  <a:lnTo>
                    <a:pt x="94504" y="2170"/>
                  </a:lnTo>
                  <a:lnTo>
                    <a:pt x="85857" y="102"/>
                  </a:lnTo>
                  <a:lnTo>
                    <a:pt x="76667" y="0"/>
                  </a:lnTo>
                  <a:lnTo>
                    <a:pt x="67241" y="1724"/>
                  </a:lnTo>
                  <a:lnTo>
                    <a:pt x="57999" y="4938"/>
                  </a:lnTo>
                  <a:lnTo>
                    <a:pt x="49164" y="9289"/>
                  </a:lnTo>
                  <a:lnTo>
                    <a:pt x="40929" y="14631"/>
                  </a:lnTo>
                  <a:lnTo>
                    <a:pt x="33544" y="21032"/>
                  </a:lnTo>
                  <a:lnTo>
                    <a:pt x="27059" y="28443"/>
                  </a:lnTo>
                  <a:lnTo>
                    <a:pt x="21364" y="36706"/>
                  </a:lnTo>
                  <a:lnTo>
                    <a:pt x="16297" y="45630"/>
                  </a:lnTo>
                  <a:lnTo>
                    <a:pt x="11703" y="55051"/>
                  </a:lnTo>
                  <a:lnTo>
                    <a:pt x="7616" y="65158"/>
                  </a:lnTo>
                  <a:lnTo>
                    <a:pt x="4242" y="76460"/>
                  </a:lnTo>
                  <a:lnTo>
                    <a:pt x="1647" y="89126"/>
                  </a:lnTo>
                  <a:lnTo>
                    <a:pt x="74" y="102549"/>
                  </a:lnTo>
                  <a:lnTo>
                    <a:pt x="0" y="115564"/>
                  </a:lnTo>
                  <a:lnTo>
                    <a:pt x="1547" y="127537"/>
                  </a:lnTo>
                  <a:lnTo>
                    <a:pt x="4536" y="138354"/>
                  </a:lnTo>
                  <a:lnTo>
                    <a:pt x="8676" y="148154"/>
                  </a:lnTo>
                  <a:lnTo>
                    <a:pt x="13690" y="157141"/>
                  </a:lnTo>
                  <a:lnTo>
                    <a:pt x="19665" y="165193"/>
                  </a:lnTo>
                  <a:lnTo>
                    <a:pt x="27031" y="171866"/>
                  </a:lnTo>
                  <a:lnTo>
                    <a:pt x="35907" y="177021"/>
                  </a:lnTo>
                  <a:lnTo>
                    <a:pt x="45969" y="180656"/>
                  </a:lnTo>
                  <a:lnTo>
                    <a:pt x="56640" y="182730"/>
                  </a:lnTo>
                  <a:lnTo>
                    <a:pt x="67517" y="183388"/>
                  </a:lnTo>
                  <a:lnTo>
                    <a:pt x="78338" y="183045"/>
                  </a:lnTo>
                  <a:lnTo>
                    <a:pt x="90171" y="182263"/>
                  </a:lnTo>
                  <a:lnTo>
                    <a:pt x="106284" y="180977"/>
                  </a:lnTo>
                  <a:lnTo>
                    <a:pt x="132207" y="179014"/>
                  </a:lnTo>
                </a:path>
              </a:pathLst>
            </a:custGeom>
            <a:ln w="38099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596868" y="1300424"/>
              <a:ext cx="184827" cy="154565"/>
            </a:xfrm>
            <a:custGeom>
              <a:avLst/>
              <a:gdLst/>
              <a:ahLst/>
              <a:cxnLst/>
              <a:rect l="0" t="0" r="0" b="0"/>
              <a:pathLst>
                <a:path w="184827" h="154565">
                  <a:moveTo>
                    <a:pt x="90070" y="45512"/>
                  </a:moveTo>
                  <a:lnTo>
                    <a:pt x="92803" y="36778"/>
                  </a:lnTo>
                  <a:lnTo>
                    <a:pt x="93664" y="29072"/>
                  </a:lnTo>
                  <a:lnTo>
                    <a:pt x="92665" y="21679"/>
                  </a:lnTo>
                  <a:lnTo>
                    <a:pt x="89780" y="14763"/>
                  </a:lnTo>
                  <a:lnTo>
                    <a:pt x="84700" y="8881"/>
                  </a:lnTo>
                  <a:lnTo>
                    <a:pt x="77467" y="4271"/>
                  </a:lnTo>
                  <a:lnTo>
                    <a:pt x="68728" y="1178"/>
                  </a:lnTo>
                  <a:lnTo>
                    <a:pt x="59502" y="0"/>
                  </a:lnTo>
                  <a:lnTo>
                    <a:pt x="50423" y="773"/>
                  </a:lnTo>
                  <a:lnTo>
                    <a:pt x="41894" y="3393"/>
                  </a:lnTo>
                  <a:lnTo>
                    <a:pt x="34246" y="7810"/>
                  </a:lnTo>
                  <a:lnTo>
                    <a:pt x="27551" y="13815"/>
                  </a:lnTo>
                  <a:lnTo>
                    <a:pt x="21700" y="21098"/>
                  </a:lnTo>
                  <a:lnTo>
                    <a:pt x="16521" y="29348"/>
                  </a:lnTo>
                  <a:lnTo>
                    <a:pt x="11849" y="38306"/>
                  </a:lnTo>
                  <a:lnTo>
                    <a:pt x="7707" y="47929"/>
                  </a:lnTo>
                  <a:lnTo>
                    <a:pt x="4296" y="58373"/>
                  </a:lnTo>
                  <a:lnTo>
                    <a:pt x="1676" y="69654"/>
                  </a:lnTo>
                  <a:lnTo>
                    <a:pt x="85" y="81502"/>
                  </a:lnTo>
                  <a:lnTo>
                    <a:pt x="0" y="93455"/>
                  </a:lnTo>
                  <a:lnTo>
                    <a:pt x="1539" y="105231"/>
                  </a:lnTo>
                  <a:lnTo>
                    <a:pt x="4523" y="116579"/>
                  </a:lnTo>
                  <a:lnTo>
                    <a:pt x="8660" y="127200"/>
                  </a:lnTo>
                  <a:lnTo>
                    <a:pt x="13667" y="136990"/>
                  </a:lnTo>
                  <a:lnTo>
                    <a:pt x="19468" y="145377"/>
                  </a:lnTo>
                  <a:lnTo>
                    <a:pt x="26184" y="151275"/>
                  </a:lnTo>
                  <a:lnTo>
                    <a:pt x="33806" y="154308"/>
                  </a:lnTo>
                  <a:lnTo>
                    <a:pt x="42042" y="154564"/>
                  </a:lnTo>
                  <a:lnTo>
                    <a:pt x="50416" y="152235"/>
                  </a:lnTo>
                  <a:lnTo>
                    <a:pt x="58641" y="147707"/>
                  </a:lnTo>
                  <a:lnTo>
                    <a:pt x="66621" y="141451"/>
                  </a:lnTo>
                  <a:lnTo>
                    <a:pt x="74360" y="133905"/>
                  </a:lnTo>
                  <a:lnTo>
                    <a:pt x="81893" y="125428"/>
                  </a:lnTo>
                  <a:lnTo>
                    <a:pt x="89105" y="116131"/>
                  </a:lnTo>
                  <a:lnTo>
                    <a:pt x="95729" y="105906"/>
                  </a:lnTo>
                  <a:lnTo>
                    <a:pt x="101684" y="94812"/>
                  </a:lnTo>
                  <a:lnTo>
                    <a:pt x="107559" y="84587"/>
                  </a:lnTo>
                  <a:lnTo>
                    <a:pt x="113584" y="78458"/>
                  </a:lnTo>
                  <a:lnTo>
                    <a:pt x="119092" y="77285"/>
                  </a:lnTo>
                  <a:lnTo>
                    <a:pt x="124370" y="79636"/>
                  </a:lnTo>
                  <a:lnTo>
                    <a:pt x="129793" y="84057"/>
                  </a:lnTo>
                  <a:lnTo>
                    <a:pt x="135683" y="89459"/>
                  </a:lnTo>
                  <a:lnTo>
                    <a:pt x="142362" y="95014"/>
                  </a:lnTo>
                  <a:lnTo>
                    <a:pt x="149901" y="100305"/>
                  </a:lnTo>
                  <a:lnTo>
                    <a:pt x="157750" y="105064"/>
                  </a:lnTo>
                  <a:lnTo>
                    <a:pt x="165616" y="109490"/>
                  </a:lnTo>
                  <a:lnTo>
                    <a:pt x="174192" y="113965"/>
                  </a:lnTo>
                  <a:lnTo>
                    <a:pt x="184826" y="1192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760637" y="1278144"/>
              <a:ext cx="136872" cy="141493"/>
            </a:xfrm>
            <a:custGeom>
              <a:avLst/>
              <a:gdLst/>
              <a:ahLst/>
              <a:cxnLst/>
              <a:rect l="0" t="0" r="0" b="0"/>
              <a:pathLst>
                <a:path w="136872" h="141493">
                  <a:moveTo>
                    <a:pt x="0" y="25678"/>
                  </a:moveTo>
                  <a:lnTo>
                    <a:pt x="2934" y="37347"/>
                  </a:lnTo>
                  <a:lnTo>
                    <a:pt x="5717" y="47835"/>
                  </a:lnTo>
                  <a:lnTo>
                    <a:pt x="8616" y="58137"/>
                  </a:lnTo>
                  <a:lnTo>
                    <a:pt x="11656" y="68438"/>
                  </a:lnTo>
                  <a:lnTo>
                    <a:pt x="14821" y="78782"/>
                  </a:lnTo>
                  <a:lnTo>
                    <a:pt x="18085" y="89172"/>
                  </a:lnTo>
                  <a:lnTo>
                    <a:pt x="21423" y="99600"/>
                  </a:lnTo>
                  <a:lnTo>
                    <a:pt x="24815" y="110058"/>
                  </a:lnTo>
                  <a:lnTo>
                    <a:pt x="28223" y="120459"/>
                  </a:lnTo>
                  <a:lnTo>
                    <a:pt x="30936" y="128046"/>
                  </a:lnTo>
                  <a:lnTo>
                    <a:pt x="32213" y="129389"/>
                  </a:lnTo>
                  <a:lnTo>
                    <a:pt x="32579" y="125539"/>
                  </a:lnTo>
                  <a:lnTo>
                    <a:pt x="32543" y="118165"/>
                  </a:lnTo>
                  <a:lnTo>
                    <a:pt x="32371" y="108486"/>
                  </a:lnTo>
                  <a:lnTo>
                    <a:pt x="32187" y="97313"/>
                  </a:lnTo>
                  <a:lnTo>
                    <a:pt x="32197" y="85331"/>
                  </a:lnTo>
                  <a:lnTo>
                    <a:pt x="32719" y="73184"/>
                  </a:lnTo>
                  <a:lnTo>
                    <a:pt x="33878" y="61223"/>
                  </a:lnTo>
                  <a:lnTo>
                    <a:pt x="35637" y="49556"/>
                  </a:lnTo>
                  <a:lnTo>
                    <a:pt x="37887" y="38177"/>
                  </a:lnTo>
                  <a:lnTo>
                    <a:pt x="40524" y="27055"/>
                  </a:lnTo>
                  <a:lnTo>
                    <a:pt x="43939" y="16787"/>
                  </a:lnTo>
                  <a:lnTo>
                    <a:pt x="48974" y="8553"/>
                  </a:lnTo>
                  <a:lnTo>
                    <a:pt x="55948" y="2847"/>
                  </a:lnTo>
                  <a:lnTo>
                    <a:pt x="64395" y="0"/>
                  </a:lnTo>
                  <a:lnTo>
                    <a:pt x="73368" y="509"/>
                  </a:lnTo>
                  <a:lnTo>
                    <a:pt x="82252" y="4296"/>
                  </a:lnTo>
                  <a:lnTo>
                    <a:pt x="90807" y="10702"/>
                  </a:lnTo>
                  <a:lnTo>
                    <a:pt x="98997" y="18805"/>
                  </a:lnTo>
                  <a:lnTo>
                    <a:pt x="106862" y="27913"/>
                  </a:lnTo>
                  <a:lnTo>
                    <a:pt x="114141" y="37767"/>
                  </a:lnTo>
                  <a:lnTo>
                    <a:pt x="120286" y="48431"/>
                  </a:lnTo>
                  <a:lnTo>
                    <a:pt x="125088" y="59893"/>
                  </a:lnTo>
                  <a:lnTo>
                    <a:pt x="128662" y="72008"/>
                  </a:lnTo>
                  <a:lnTo>
                    <a:pt x="131613" y="86067"/>
                  </a:lnTo>
                  <a:lnTo>
                    <a:pt x="134202" y="106658"/>
                  </a:lnTo>
                  <a:lnTo>
                    <a:pt x="136871" y="14149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971207" y="1293294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2934" y="8868"/>
                  </a:lnTo>
                  <a:lnTo>
                    <a:pt x="5716" y="17855"/>
                  </a:lnTo>
                  <a:lnTo>
                    <a:pt x="8616" y="27846"/>
                  </a:lnTo>
                  <a:lnTo>
                    <a:pt x="11656" y="38654"/>
                  </a:lnTo>
                  <a:lnTo>
                    <a:pt x="14821" y="49817"/>
                  </a:lnTo>
                  <a:lnTo>
                    <a:pt x="18081" y="61017"/>
                  </a:lnTo>
                  <a:lnTo>
                    <a:pt x="21258" y="72053"/>
                  </a:lnTo>
                  <a:lnTo>
                    <a:pt x="24346" y="84050"/>
                  </a:lnTo>
                  <a:lnTo>
                    <a:pt x="27615" y="100295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960679" y="1240651"/>
              <a:ext cx="115814" cy="431670"/>
            </a:xfrm>
            <a:custGeom>
              <a:avLst/>
              <a:gdLst/>
              <a:ahLst/>
              <a:cxnLst/>
              <a:rect l="0" t="0" r="0" b="0"/>
              <a:pathLst>
                <a:path w="115814" h="431670">
                  <a:moveTo>
                    <a:pt x="115813" y="0"/>
                  </a:moveTo>
                  <a:lnTo>
                    <a:pt x="112813" y="11802"/>
                  </a:lnTo>
                  <a:lnTo>
                    <a:pt x="109390" y="23572"/>
                  </a:lnTo>
                  <a:lnTo>
                    <a:pt x="105203" y="36462"/>
                  </a:lnTo>
                  <a:lnTo>
                    <a:pt x="100649" y="50310"/>
                  </a:lnTo>
                  <a:lnTo>
                    <a:pt x="96464" y="64638"/>
                  </a:lnTo>
                  <a:lnTo>
                    <a:pt x="93031" y="79107"/>
                  </a:lnTo>
                  <a:lnTo>
                    <a:pt x="90074" y="93558"/>
                  </a:lnTo>
                  <a:lnTo>
                    <a:pt x="86872" y="107933"/>
                  </a:lnTo>
                  <a:lnTo>
                    <a:pt x="83018" y="122228"/>
                  </a:lnTo>
                  <a:lnTo>
                    <a:pt x="78598" y="136452"/>
                  </a:lnTo>
                  <a:lnTo>
                    <a:pt x="74005" y="150622"/>
                  </a:lnTo>
                  <a:lnTo>
                    <a:pt x="69505" y="164748"/>
                  </a:lnTo>
                  <a:lnTo>
                    <a:pt x="65194" y="178676"/>
                  </a:lnTo>
                  <a:lnTo>
                    <a:pt x="61080" y="192109"/>
                  </a:lnTo>
                  <a:lnTo>
                    <a:pt x="57132" y="204922"/>
                  </a:lnTo>
                  <a:lnTo>
                    <a:pt x="53313" y="217155"/>
                  </a:lnTo>
                  <a:lnTo>
                    <a:pt x="49588" y="228909"/>
                  </a:lnTo>
                  <a:lnTo>
                    <a:pt x="45935" y="240305"/>
                  </a:lnTo>
                  <a:lnTo>
                    <a:pt x="42498" y="251603"/>
                  </a:lnTo>
                  <a:lnTo>
                    <a:pt x="39569" y="263189"/>
                  </a:lnTo>
                  <a:lnTo>
                    <a:pt x="37258" y="275253"/>
                  </a:lnTo>
                  <a:lnTo>
                    <a:pt x="35198" y="287968"/>
                  </a:lnTo>
                  <a:lnTo>
                    <a:pt x="32667" y="301568"/>
                  </a:lnTo>
                  <a:lnTo>
                    <a:pt x="29298" y="316086"/>
                  </a:lnTo>
                  <a:lnTo>
                    <a:pt x="25219" y="331243"/>
                  </a:lnTo>
                  <a:lnTo>
                    <a:pt x="20864" y="346562"/>
                  </a:lnTo>
                  <a:lnTo>
                    <a:pt x="16530" y="361739"/>
                  </a:lnTo>
                  <a:lnTo>
                    <a:pt x="12488" y="376262"/>
                  </a:lnTo>
                  <a:lnTo>
                    <a:pt x="8657" y="390859"/>
                  </a:lnTo>
                  <a:lnTo>
                    <a:pt x="4705" y="407924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114304" y="1282765"/>
              <a:ext cx="97173" cy="151528"/>
            </a:xfrm>
            <a:custGeom>
              <a:avLst/>
              <a:gdLst/>
              <a:ahLst/>
              <a:cxnLst/>
              <a:rect l="0" t="0" r="0" b="0"/>
              <a:pathLst>
                <a:path w="97173" h="151528">
                  <a:moveTo>
                    <a:pt x="56945" y="0"/>
                  </a:moveTo>
                  <a:lnTo>
                    <a:pt x="45344" y="6002"/>
                  </a:lnTo>
                  <a:lnTo>
                    <a:pt x="35495" y="12847"/>
                  </a:lnTo>
                  <a:lnTo>
                    <a:pt x="26499" y="21244"/>
                  </a:lnTo>
                  <a:lnTo>
                    <a:pt x="18403" y="31217"/>
                  </a:lnTo>
                  <a:lnTo>
                    <a:pt x="11673" y="42828"/>
                  </a:lnTo>
                  <a:lnTo>
                    <a:pt x="6461" y="55933"/>
                  </a:lnTo>
                  <a:lnTo>
                    <a:pt x="2780" y="69936"/>
                  </a:lnTo>
                  <a:lnTo>
                    <a:pt x="670" y="83933"/>
                  </a:lnTo>
                  <a:lnTo>
                    <a:pt x="0" y="97402"/>
                  </a:lnTo>
                  <a:lnTo>
                    <a:pt x="837" y="109881"/>
                  </a:lnTo>
                  <a:lnTo>
                    <a:pt x="3518" y="120809"/>
                  </a:lnTo>
                  <a:lnTo>
                    <a:pt x="8065" y="130040"/>
                  </a:lnTo>
                  <a:lnTo>
                    <a:pt x="14389" y="137595"/>
                  </a:lnTo>
                  <a:lnTo>
                    <a:pt x="22453" y="143468"/>
                  </a:lnTo>
                  <a:lnTo>
                    <a:pt x="32054" y="147824"/>
                  </a:lnTo>
                  <a:lnTo>
                    <a:pt x="42567" y="150616"/>
                  </a:lnTo>
                  <a:lnTo>
                    <a:pt x="53075" y="151527"/>
                  </a:lnTo>
                  <a:lnTo>
                    <a:pt x="63057" y="150535"/>
                  </a:lnTo>
                  <a:lnTo>
                    <a:pt x="72213" y="147412"/>
                  </a:lnTo>
                  <a:lnTo>
                    <a:pt x="80290" y="141585"/>
                  </a:lnTo>
                  <a:lnTo>
                    <a:pt x="87263" y="132999"/>
                  </a:lnTo>
                  <a:lnTo>
                    <a:pt x="92793" y="122183"/>
                  </a:lnTo>
                  <a:lnTo>
                    <a:pt x="96161" y="109951"/>
                  </a:lnTo>
                  <a:lnTo>
                    <a:pt x="97172" y="96923"/>
                  </a:lnTo>
                  <a:lnTo>
                    <a:pt x="96202" y="83684"/>
                  </a:lnTo>
                  <a:lnTo>
                    <a:pt x="93730" y="69362"/>
                  </a:lnTo>
                  <a:lnTo>
                    <a:pt x="88421" y="50472"/>
                  </a:lnTo>
                  <a:lnTo>
                    <a:pt x="78002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255477" y="1288555"/>
              <a:ext cx="115814" cy="141610"/>
            </a:xfrm>
            <a:custGeom>
              <a:avLst/>
              <a:gdLst/>
              <a:ahLst/>
              <a:cxnLst/>
              <a:rect l="0" t="0" r="0" b="0"/>
              <a:pathLst>
                <a:path w="115814" h="141610">
                  <a:moveTo>
                    <a:pt x="0" y="25796"/>
                  </a:moveTo>
                  <a:lnTo>
                    <a:pt x="2934" y="34664"/>
                  </a:lnTo>
                  <a:lnTo>
                    <a:pt x="5716" y="43651"/>
                  </a:lnTo>
                  <a:lnTo>
                    <a:pt x="8611" y="53646"/>
                  </a:lnTo>
                  <a:lnTo>
                    <a:pt x="11479" y="64627"/>
                  </a:lnTo>
                  <a:lnTo>
                    <a:pt x="13995" y="76438"/>
                  </a:lnTo>
                  <a:lnTo>
                    <a:pt x="15983" y="88865"/>
                  </a:lnTo>
                  <a:lnTo>
                    <a:pt x="16642" y="100571"/>
                  </a:lnTo>
                  <a:lnTo>
                    <a:pt x="14765" y="107846"/>
                  </a:lnTo>
                  <a:lnTo>
                    <a:pt x="11225" y="108510"/>
                  </a:lnTo>
                  <a:lnTo>
                    <a:pt x="7951" y="104280"/>
                  </a:lnTo>
                  <a:lnTo>
                    <a:pt x="5476" y="96800"/>
                  </a:lnTo>
                  <a:lnTo>
                    <a:pt x="3724" y="87149"/>
                  </a:lnTo>
                  <a:lnTo>
                    <a:pt x="2524" y="76055"/>
                  </a:lnTo>
                  <a:lnTo>
                    <a:pt x="2047" y="64325"/>
                  </a:lnTo>
                  <a:lnTo>
                    <a:pt x="2787" y="52894"/>
                  </a:lnTo>
                  <a:lnTo>
                    <a:pt x="4919" y="42238"/>
                  </a:lnTo>
                  <a:lnTo>
                    <a:pt x="8318" y="32435"/>
                  </a:lnTo>
                  <a:lnTo>
                    <a:pt x="12742" y="23379"/>
                  </a:lnTo>
                  <a:lnTo>
                    <a:pt x="17945" y="14932"/>
                  </a:lnTo>
                  <a:lnTo>
                    <a:pt x="23879" y="7595"/>
                  </a:lnTo>
                  <a:lnTo>
                    <a:pt x="30686" y="2475"/>
                  </a:lnTo>
                  <a:lnTo>
                    <a:pt x="38365" y="0"/>
                  </a:lnTo>
                  <a:lnTo>
                    <a:pt x="46469" y="135"/>
                  </a:lnTo>
                  <a:lnTo>
                    <a:pt x="54222" y="2733"/>
                  </a:lnTo>
                  <a:lnTo>
                    <a:pt x="61216" y="7446"/>
                  </a:lnTo>
                  <a:lnTo>
                    <a:pt x="67556" y="13828"/>
                  </a:lnTo>
                  <a:lnTo>
                    <a:pt x="73654" y="21458"/>
                  </a:lnTo>
                  <a:lnTo>
                    <a:pt x="79791" y="29988"/>
                  </a:lnTo>
                  <a:lnTo>
                    <a:pt x="85913" y="39151"/>
                  </a:lnTo>
                  <a:lnTo>
                    <a:pt x="91731" y="48753"/>
                  </a:lnTo>
                  <a:lnTo>
                    <a:pt x="97090" y="58660"/>
                  </a:lnTo>
                  <a:lnTo>
                    <a:pt x="101825" y="68941"/>
                  </a:lnTo>
                  <a:lnTo>
                    <a:pt x="105700" y="79835"/>
                  </a:lnTo>
                  <a:lnTo>
                    <a:pt x="108673" y="91409"/>
                  </a:lnTo>
                  <a:lnTo>
                    <a:pt x="110859" y="102990"/>
                  </a:lnTo>
                  <a:lnTo>
                    <a:pt x="112654" y="114393"/>
                  </a:lnTo>
                  <a:lnTo>
                    <a:pt x="114215" y="126620"/>
                  </a:lnTo>
                  <a:lnTo>
                    <a:pt x="115813" y="14160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3602917" y="1046981"/>
            <a:ext cx="5228959" cy="615667"/>
            <a:chOff x="3602917" y="1046981"/>
            <a:chExt cx="5228959" cy="615667"/>
          </a:xfrm>
        </p:grpSpPr>
        <p:sp>
          <p:nvSpPr>
            <p:cNvPr id="32" name="Freeform 31"/>
            <p:cNvSpPr/>
            <p:nvPr/>
          </p:nvSpPr>
          <p:spPr>
            <a:xfrm>
              <a:off x="3641168" y="1046981"/>
              <a:ext cx="140735" cy="394568"/>
            </a:xfrm>
            <a:custGeom>
              <a:avLst/>
              <a:gdLst/>
              <a:ahLst/>
              <a:cxnLst/>
              <a:rect l="0" t="0" r="0" b="0"/>
              <a:pathLst>
                <a:path w="140735" h="394568">
                  <a:moveTo>
                    <a:pt x="45977" y="394567"/>
                  </a:moveTo>
                  <a:lnTo>
                    <a:pt x="45910" y="382899"/>
                  </a:lnTo>
                  <a:lnTo>
                    <a:pt x="45270" y="372410"/>
                  </a:lnTo>
                  <a:lnTo>
                    <a:pt x="43978" y="362099"/>
                  </a:lnTo>
                  <a:lnTo>
                    <a:pt x="42291" y="351452"/>
                  </a:lnTo>
                  <a:lnTo>
                    <a:pt x="40623" y="339812"/>
                  </a:lnTo>
                  <a:lnTo>
                    <a:pt x="39205" y="326921"/>
                  </a:lnTo>
                  <a:lnTo>
                    <a:pt x="37934" y="313014"/>
                  </a:lnTo>
                  <a:lnTo>
                    <a:pt x="36475" y="298611"/>
                  </a:lnTo>
                  <a:lnTo>
                    <a:pt x="34647" y="284073"/>
                  </a:lnTo>
                  <a:lnTo>
                    <a:pt x="32589" y="269567"/>
                  </a:lnTo>
                  <a:lnTo>
                    <a:pt x="30661" y="255148"/>
                  </a:lnTo>
                  <a:lnTo>
                    <a:pt x="29057" y="240823"/>
                  </a:lnTo>
                  <a:lnTo>
                    <a:pt x="27489" y="226577"/>
                  </a:lnTo>
                  <a:lnTo>
                    <a:pt x="25297" y="212392"/>
                  </a:lnTo>
                  <a:lnTo>
                    <a:pt x="22163" y="198252"/>
                  </a:lnTo>
                  <a:lnTo>
                    <a:pt x="18413" y="184143"/>
                  </a:lnTo>
                  <a:lnTo>
                    <a:pt x="14810" y="170058"/>
                  </a:lnTo>
                  <a:lnTo>
                    <a:pt x="11791" y="155987"/>
                  </a:lnTo>
                  <a:lnTo>
                    <a:pt x="9291" y="141928"/>
                  </a:lnTo>
                  <a:lnTo>
                    <a:pt x="6931" y="127875"/>
                  </a:lnTo>
                  <a:lnTo>
                    <a:pt x="4467" y="113832"/>
                  </a:lnTo>
                  <a:lnTo>
                    <a:pt x="2134" y="99960"/>
                  </a:lnTo>
                  <a:lnTo>
                    <a:pt x="546" y="86566"/>
                  </a:lnTo>
                  <a:lnTo>
                    <a:pt x="0" y="73783"/>
                  </a:lnTo>
                  <a:lnTo>
                    <a:pt x="632" y="61741"/>
                  </a:lnTo>
                  <a:lnTo>
                    <a:pt x="2585" y="50647"/>
                  </a:lnTo>
                  <a:lnTo>
                    <a:pt x="5802" y="40522"/>
                  </a:lnTo>
                  <a:lnTo>
                    <a:pt x="10404" y="31400"/>
                  </a:lnTo>
                  <a:lnTo>
                    <a:pt x="16767" y="23411"/>
                  </a:lnTo>
                  <a:lnTo>
                    <a:pt x="24935" y="16520"/>
                  </a:lnTo>
                  <a:lnTo>
                    <a:pt x="34673" y="10722"/>
                  </a:lnTo>
                  <a:lnTo>
                    <a:pt x="45650" y="6117"/>
                  </a:lnTo>
                  <a:lnTo>
                    <a:pt x="57542" y="2657"/>
                  </a:lnTo>
                  <a:lnTo>
                    <a:pt x="69762" y="485"/>
                  </a:lnTo>
                  <a:lnTo>
                    <a:pt x="81498" y="0"/>
                  </a:lnTo>
                  <a:lnTo>
                    <a:pt x="92344" y="1259"/>
                  </a:lnTo>
                  <a:lnTo>
                    <a:pt x="102158" y="3729"/>
                  </a:lnTo>
                  <a:lnTo>
                    <a:pt x="111945" y="6709"/>
                  </a:lnTo>
                  <a:lnTo>
                    <a:pt x="123679" y="10460"/>
                  </a:lnTo>
                  <a:lnTo>
                    <a:pt x="140734" y="155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602917" y="1252035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7474" y="2867"/>
                  </a:lnTo>
                  <a:lnTo>
                    <a:pt x="108487" y="5009"/>
                  </a:lnTo>
                  <a:lnTo>
                    <a:pt x="98492" y="6612"/>
                  </a:lnTo>
                  <a:lnTo>
                    <a:pt x="87511" y="7793"/>
                  </a:lnTo>
                  <a:lnTo>
                    <a:pt x="75699" y="8641"/>
                  </a:lnTo>
                  <a:lnTo>
                    <a:pt x="63255" y="9243"/>
                  </a:lnTo>
                  <a:lnTo>
                    <a:pt x="50760" y="9860"/>
                  </a:lnTo>
                  <a:lnTo>
                    <a:pt x="37837" y="11091"/>
                  </a:lnTo>
                  <a:lnTo>
                    <a:pt x="22236" y="14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749381" y="1315206"/>
              <a:ext cx="127112" cy="120936"/>
            </a:xfrm>
            <a:custGeom>
              <a:avLst/>
              <a:gdLst/>
              <a:ahLst/>
              <a:cxnLst/>
              <a:rect l="0" t="0" r="0" b="0"/>
              <a:pathLst>
                <a:path w="127112" h="120936">
                  <a:moveTo>
                    <a:pt x="95692" y="10529"/>
                  </a:moveTo>
                  <a:lnTo>
                    <a:pt x="84023" y="7729"/>
                  </a:lnTo>
                  <a:lnTo>
                    <a:pt x="73535" y="6227"/>
                  </a:lnTo>
                  <a:lnTo>
                    <a:pt x="63238" y="5925"/>
                  </a:lnTo>
                  <a:lnTo>
                    <a:pt x="53109" y="6777"/>
                  </a:lnTo>
                  <a:lnTo>
                    <a:pt x="43414" y="8893"/>
                  </a:lnTo>
                  <a:lnTo>
                    <a:pt x="34282" y="12220"/>
                  </a:lnTo>
                  <a:lnTo>
                    <a:pt x="25852" y="16728"/>
                  </a:lnTo>
                  <a:lnTo>
                    <a:pt x="18339" y="22496"/>
                  </a:lnTo>
                  <a:lnTo>
                    <a:pt x="11778" y="29447"/>
                  </a:lnTo>
                  <a:lnTo>
                    <a:pt x="6372" y="37384"/>
                  </a:lnTo>
                  <a:lnTo>
                    <a:pt x="2564" y="46081"/>
                  </a:lnTo>
                  <a:lnTo>
                    <a:pt x="452" y="55333"/>
                  </a:lnTo>
                  <a:lnTo>
                    <a:pt x="0" y="64815"/>
                  </a:lnTo>
                  <a:lnTo>
                    <a:pt x="1208" y="74100"/>
                  </a:lnTo>
                  <a:lnTo>
                    <a:pt x="3913" y="82968"/>
                  </a:lnTo>
                  <a:lnTo>
                    <a:pt x="7999" y="91227"/>
                  </a:lnTo>
                  <a:lnTo>
                    <a:pt x="13482" y="98628"/>
                  </a:lnTo>
                  <a:lnTo>
                    <a:pt x="20246" y="105120"/>
                  </a:lnTo>
                  <a:lnTo>
                    <a:pt x="28227" y="110650"/>
                  </a:lnTo>
                  <a:lnTo>
                    <a:pt x="37487" y="115074"/>
                  </a:lnTo>
                  <a:lnTo>
                    <a:pt x="47934" y="118414"/>
                  </a:lnTo>
                  <a:lnTo>
                    <a:pt x="59203" y="120505"/>
                  </a:lnTo>
                  <a:lnTo>
                    <a:pt x="70759" y="120935"/>
                  </a:lnTo>
                  <a:lnTo>
                    <a:pt x="82262" y="119622"/>
                  </a:lnTo>
                  <a:lnTo>
                    <a:pt x="93254" y="116452"/>
                  </a:lnTo>
                  <a:lnTo>
                    <a:pt x="103104" y="111126"/>
                  </a:lnTo>
                  <a:lnTo>
                    <a:pt x="111568" y="103694"/>
                  </a:lnTo>
                  <a:lnTo>
                    <a:pt x="118419" y="94636"/>
                  </a:lnTo>
                  <a:lnTo>
                    <a:pt x="123280" y="84656"/>
                  </a:lnTo>
                  <a:lnTo>
                    <a:pt x="126138" y="74250"/>
                  </a:lnTo>
                  <a:lnTo>
                    <a:pt x="127111" y="63842"/>
                  </a:lnTo>
                  <a:lnTo>
                    <a:pt x="126259" y="53862"/>
                  </a:lnTo>
                  <a:lnTo>
                    <a:pt x="123807" y="44492"/>
                  </a:lnTo>
                  <a:lnTo>
                    <a:pt x="120185" y="35823"/>
                  </a:lnTo>
                  <a:lnTo>
                    <a:pt x="115489" y="27001"/>
                  </a:lnTo>
                  <a:lnTo>
                    <a:pt x="108194" y="16137"/>
                  </a:lnTo>
                  <a:lnTo>
                    <a:pt x="9569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929301" y="1315206"/>
              <a:ext cx="84229" cy="90504"/>
            </a:xfrm>
            <a:custGeom>
              <a:avLst/>
              <a:gdLst/>
              <a:ahLst/>
              <a:cxnLst/>
              <a:rect l="0" t="0" r="0" b="0"/>
              <a:pathLst>
                <a:path w="84229" h="90504">
                  <a:moveTo>
                    <a:pt x="0" y="63171"/>
                  </a:moveTo>
                  <a:lnTo>
                    <a:pt x="5801" y="69106"/>
                  </a:lnTo>
                  <a:lnTo>
                    <a:pt x="10725" y="75310"/>
                  </a:lnTo>
                  <a:lnTo>
                    <a:pt x="15176" y="82355"/>
                  </a:lnTo>
                  <a:lnTo>
                    <a:pt x="17515" y="88371"/>
                  </a:lnTo>
                  <a:lnTo>
                    <a:pt x="16391" y="90503"/>
                  </a:lnTo>
                  <a:lnTo>
                    <a:pt x="13705" y="88641"/>
                  </a:lnTo>
                  <a:lnTo>
                    <a:pt x="10651" y="83657"/>
                  </a:lnTo>
                  <a:lnTo>
                    <a:pt x="7881" y="76217"/>
                  </a:lnTo>
                  <a:lnTo>
                    <a:pt x="5655" y="66890"/>
                  </a:lnTo>
                  <a:lnTo>
                    <a:pt x="4313" y="56487"/>
                  </a:lnTo>
                  <a:lnTo>
                    <a:pt x="4386" y="46016"/>
                  </a:lnTo>
                  <a:lnTo>
                    <a:pt x="6038" y="36046"/>
                  </a:lnTo>
                  <a:lnTo>
                    <a:pt x="9434" y="27058"/>
                  </a:lnTo>
                  <a:lnTo>
                    <a:pt x="14912" y="19622"/>
                  </a:lnTo>
                  <a:lnTo>
                    <a:pt x="22441" y="13881"/>
                  </a:lnTo>
                  <a:lnTo>
                    <a:pt x="31490" y="9644"/>
                  </a:lnTo>
                  <a:lnTo>
                    <a:pt x="42307" y="6159"/>
                  </a:lnTo>
                  <a:lnTo>
                    <a:pt x="58076" y="311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066171" y="1338578"/>
              <a:ext cx="210571" cy="92443"/>
            </a:xfrm>
            <a:custGeom>
              <a:avLst/>
              <a:gdLst/>
              <a:ahLst/>
              <a:cxnLst/>
              <a:rect l="0" t="0" r="0" b="0"/>
              <a:pathLst>
                <a:path w="210571" h="92443">
                  <a:moveTo>
                    <a:pt x="0" y="29271"/>
                  </a:moveTo>
                  <a:lnTo>
                    <a:pt x="67" y="40939"/>
                  </a:lnTo>
                  <a:lnTo>
                    <a:pt x="707" y="51428"/>
                  </a:lnTo>
                  <a:lnTo>
                    <a:pt x="2029" y="61680"/>
                  </a:lnTo>
                  <a:lnTo>
                    <a:pt x="4767" y="70129"/>
                  </a:lnTo>
                  <a:lnTo>
                    <a:pt x="8888" y="73929"/>
                  </a:lnTo>
                  <a:lnTo>
                    <a:pt x="12549" y="72678"/>
                  </a:lnTo>
                  <a:lnTo>
                    <a:pt x="15259" y="67431"/>
                  </a:lnTo>
                  <a:lnTo>
                    <a:pt x="17317" y="59509"/>
                  </a:lnTo>
                  <a:lnTo>
                    <a:pt x="19251" y="50112"/>
                  </a:lnTo>
                  <a:lnTo>
                    <a:pt x="21381" y="40021"/>
                  </a:lnTo>
                  <a:lnTo>
                    <a:pt x="24136" y="30289"/>
                  </a:lnTo>
                  <a:lnTo>
                    <a:pt x="28121" y="22337"/>
                  </a:lnTo>
                  <a:lnTo>
                    <a:pt x="33541" y="16776"/>
                  </a:lnTo>
                  <a:lnTo>
                    <a:pt x="40113" y="13837"/>
                  </a:lnTo>
                  <a:lnTo>
                    <a:pt x="47279" y="13742"/>
                  </a:lnTo>
                  <a:lnTo>
                    <a:pt x="54644" y="16306"/>
                  </a:lnTo>
                  <a:lnTo>
                    <a:pt x="61859" y="21074"/>
                  </a:lnTo>
                  <a:lnTo>
                    <a:pt x="68542" y="27536"/>
                  </a:lnTo>
                  <a:lnTo>
                    <a:pt x="74565" y="35196"/>
                  </a:lnTo>
                  <a:lnTo>
                    <a:pt x="80503" y="42062"/>
                  </a:lnTo>
                  <a:lnTo>
                    <a:pt x="86575" y="45131"/>
                  </a:lnTo>
                  <a:lnTo>
                    <a:pt x="91947" y="43871"/>
                  </a:lnTo>
                  <a:lnTo>
                    <a:pt x="96601" y="39348"/>
                  </a:lnTo>
                  <a:lnTo>
                    <a:pt x="100791" y="32678"/>
                  </a:lnTo>
                  <a:lnTo>
                    <a:pt x="105037" y="24969"/>
                  </a:lnTo>
                  <a:lnTo>
                    <a:pt x="110075" y="17339"/>
                  </a:lnTo>
                  <a:lnTo>
                    <a:pt x="116230" y="10373"/>
                  </a:lnTo>
                  <a:lnTo>
                    <a:pt x="123475" y="4697"/>
                  </a:lnTo>
                  <a:lnTo>
                    <a:pt x="131631" y="1156"/>
                  </a:lnTo>
                  <a:lnTo>
                    <a:pt x="140481" y="0"/>
                  </a:lnTo>
                  <a:lnTo>
                    <a:pt x="149675" y="1153"/>
                  </a:lnTo>
                  <a:lnTo>
                    <a:pt x="158759" y="4502"/>
                  </a:lnTo>
                  <a:lnTo>
                    <a:pt x="167488" y="9749"/>
                  </a:lnTo>
                  <a:lnTo>
                    <a:pt x="175652" y="16505"/>
                  </a:lnTo>
                  <a:lnTo>
                    <a:pt x="182989" y="24393"/>
                  </a:lnTo>
                  <a:lnTo>
                    <a:pt x="189437" y="33094"/>
                  </a:lnTo>
                  <a:lnTo>
                    <a:pt x="194954" y="42296"/>
                  </a:lnTo>
                  <a:lnTo>
                    <a:pt x="199961" y="52790"/>
                  </a:lnTo>
                  <a:lnTo>
                    <a:pt x="204896" y="67730"/>
                  </a:lnTo>
                  <a:lnTo>
                    <a:pt x="210570" y="924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327329" y="1346866"/>
              <a:ext cx="149454" cy="84155"/>
            </a:xfrm>
            <a:custGeom>
              <a:avLst/>
              <a:gdLst/>
              <a:ahLst/>
              <a:cxnLst/>
              <a:rect l="0" t="0" r="0" b="0"/>
              <a:pathLst>
                <a:path w="149454" h="84155">
                  <a:moveTo>
                    <a:pt x="75754" y="42040"/>
                  </a:moveTo>
                  <a:lnTo>
                    <a:pt x="75553" y="30506"/>
                  </a:lnTo>
                  <a:lnTo>
                    <a:pt x="73633" y="21297"/>
                  </a:lnTo>
                  <a:lnTo>
                    <a:pt x="69742" y="13598"/>
                  </a:lnTo>
                  <a:lnTo>
                    <a:pt x="64163" y="7362"/>
                  </a:lnTo>
                  <a:lnTo>
                    <a:pt x="57214" y="2948"/>
                  </a:lnTo>
                  <a:lnTo>
                    <a:pt x="49219" y="411"/>
                  </a:lnTo>
                  <a:lnTo>
                    <a:pt x="40621" y="0"/>
                  </a:lnTo>
                  <a:lnTo>
                    <a:pt x="31948" y="2294"/>
                  </a:lnTo>
                  <a:lnTo>
                    <a:pt x="23505" y="7357"/>
                  </a:lnTo>
                  <a:lnTo>
                    <a:pt x="15704" y="14823"/>
                  </a:lnTo>
                  <a:lnTo>
                    <a:pt x="9144" y="24184"/>
                  </a:lnTo>
                  <a:lnTo>
                    <a:pt x="4044" y="34944"/>
                  </a:lnTo>
                  <a:lnTo>
                    <a:pt x="773" y="46215"/>
                  </a:lnTo>
                  <a:lnTo>
                    <a:pt x="0" y="56774"/>
                  </a:lnTo>
                  <a:lnTo>
                    <a:pt x="1854" y="66002"/>
                  </a:lnTo>
                  <a:lnTo>
                    <a:pt x="6012" y="73515"/>
                  </a:lnTo>
                  <a:lnTo>
                    <a:pt x="12000" y="78895"/>
                  </a:lnTo>
                  <a:lnTo>
                    <a:pt x="19346" y="82132"/>
                  </a:lnTo>
                  <a:lnTo>
                    <a:pt x="27342" y="83206"/>
                  </a:lnTo>
                  <a:lnTo>
                    <a:pt x="35079" y="81899"/>
                  </a:lnTo>
                  <a:lnTo>
                    <a:pt x="42089" y="78321"/>
                  </a:lnTo>
                  <a:lnTo>
                    <a:pt x="48282" y="72838"/>
                  </a:lnTo>
                  <a:lnTo>
                    <a:pt x="53756" y="65879"/>
                  </a:lnTo>
                  <a:lnTo>
                    <a:pt x="58678" y="57867"/>
                  </a:lnTo>
                  <a:lnTo>
                    <a:pt x="63710" y="50333"/>
                  </a:lnTo>
                  <a:lnTo>
                    <a:pt x="69724" y="46526"/>
                  </a:lnTo>
                  <a:lnTo>
                    <a:pt x="76346" y="47477"/>
                  </a:lnTo>
                  <a:lnTo>
                    <a:pt x="82799" y="51096"/>
                  </a:lnTo>
                  <a:lnTo>
                    <a:pt x="89270" y="55919"/>
                  </a:lnTo>
                  <a:lnTo>
                    <a:pt x="96240" y="61037"/>
                  </a:lnTo>
                  <a:lnTo>
                    <a:pt x="103919" y="66003"/>
                  </a:lnTo>
                  <a:lnTo>
                    <a:pt x="112029" y="70528"/>
                  </a:lnTo>
                  <a:lnTo>
                    <a:pt x="120828" y="74763"/>
                  </a:lnTo>
                  <a:lnTo>
                    <a:pt x="132209" y="79074"/>
                  </a:lnTo>
                  <a:lnTo>
                    <a:pt x="149453" y="841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476782" y="1167807"/>
              <a:ext cx="31587" cy="284271"/>
            </a:xfrm>
            <a:custGeom>
              <a:avLst/>
              <a:gdLst/>
              <a:ahLst/>
              <a:cxnLst/>
              <a:rect l="0" t="0" r="0" b="0"/>
              <a:pathLst>
                <a:path w="31587" h="284271">
                  <a:moveTo>
                    <a:pt x="0" y="0"/>
                  </a:moveTo>
                  <a:lnTo>
                    <a:pt x="5" y="8665"/>
                  </a:lnTo>
                  <a:lnTo>
                    <a:pt x="178" y="20667"/>
                  </a:lnTo>
                  <a:lnTo>
                    <a:pt x="826" y="33549"/>
                  </a:lnTo>
                  <a:lnTo>
                    <a:pt x="2075" y="46315"/>
                  </a:lnTo>
                  <a:lnTo>
                    <a:pt x="3727" y="58994"/>
                  </a:lnTo>
                  <a:lnTo>
                    <a:pt x="5376" y="72179"/>
                  </a:lnTo>
                  <a:lnTo>
                    <a:pt x="6783" y="86188"/>
                  </a:lnTo>
                  <a:lnTo>
                    <a:pt x="8049" y="100715"/>
                  </a:lnTo>
                  <a:lnTo>
                    <a:pt x="9505" y="115021"/>
                  </a:lnTo>
                  <a:lnTo>
                    <a:pt x="11332" y="128694"/>
                  </a:lnTo>
                  <a:lnTo>
                    <a:pt x="13389" y="141977"/>
                  </a:lnTo>
                  <a:lnTo>
                    <a:pt x="15317" y="155570"/>
                  </a:lnTo>
                  <a:lnTo>
                    <a:pt x="16916" y="169854"/>
                  </a:lnTo>
                  <a:lnTo>
                    <a:pt x="18311" y="184567"/>
                  </a:lnTo>
                  <a:lnTo>
                    <a:pt x="19855" y="198997"/>
                  </a:lnTo>
                  <a:lnTo>
                    <a:pt x="21741" y="212739"/>
                  </a:lnTo>
                  <a:lnTo>
                    <a:pt x="23847" y="225661"/>
                  </a:lnTo>
                  <a:lnTo>
                    <a:pt x="26029" y="239214"/>
                  </a:lnTo>
                  <a:lnTo>
                    <a:pt x="28481" y="256821"/>
                  </a:lnTo>
                  <a:lnTo>
                    <a:pt x="31586" y="2842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371498" y="1241507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74911" y="2866"/>
                  </a:lnTo>
                  <a:lnTo>
                    <a:pt x="161640" y="5008"/>
                  </a:lnTo>
                  <a:lnTo>
                    <a:pt x="148443" y="6616"/>
                  </a:lnTo>
                  <a:lnTo>
                    <a:pt x="135274" y="7969"/>
                  </a:lnTo>
                  <a:lnTo>
                    <a:pt x="122414" y="9466"/>
                  </a:lnTo>
                  <a:lnTo>
                    <a:pt x="110009" y="11313"/>
                  </a:lnTo>
                  <a:lnTo>
                    <a:pt x="97895" y="13380"/>
                  </a:lnTo>
                  <a:lnTo>
                    <a:pt x="85695" y="15312"/>
                  </a:lnTo>
                  <a:lnTo>
                    <a:pt x="73198" y="16913"/>
                  </a:lnTo>
                  <a:lnTo>
                    <a:pt x="60583" y="18341"/>
                  </a:lnTo>
                  <a:lnTo>
                    <a:pt x="46877" y="20273"/>
                  </a:lnTo>
                  <a:lnTo>
                    <a:pt x="28639" y="2399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613653" y="1315206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56"/>
                  </a:lnTo>
                  <a:lnTo>
                    <a:pt x="0" y="53754"/>
                  </a:lnTo>
                  <a:lnTo>
                    <a:pt x="0" y="66047"/>
                  </a:lnTo>
                  <a:lnTo>
                    <a:pt x="0" y="79024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613653" y="12204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709613" y="1325735"/>
              <a:ext cx="95467" cy="115812"/>
            </a:xfrm>
            <a:custGeom>
              <a:avLst/>
              <a:gdLst/>
              <a:ahLst/>
              <a:cxnLst/>
              <a:rect l="0" t="0" r="0" b="0"/>
              <a:pathLst>
                <a:path w="95467" h="115812">
                  <a:moveTo>
                    <a:pt x="83025" y="0"/>
                  </a:moveTo>
                  <a:lnTo>
                    <a:pt x="71424" y="3001"/>
                  </a:lnTo>
                  <a:lnTo>
                    <a:pt x="61576" y="6423"/>
                  </a:lnTo>
                  <a:lnTo>
                    <a:pt x="52570" y="10619"/>
                  </a:lnTo>
                  <a:lnTo>
                    <a:pt x="44128" y="15519"/>
                  </a:lnTo>
                  <a:lnTo>
                    <a:pt x="36101" y="21001"/>
                  </a:lnTo>
                  <a:lnTo>
                    <a:pt x="28383" y="26936"/>
                  </a:lnTo>
                  <a:lnTo>
                    <a:pt x="21051" y="33370"/>
                  </a:lnTo>
                  <a:lnTo>
                    <a:pt x="14348" y="40517"/>
                  </a:lnTo>
                  <a:lnTo>
                    <a:pt x="8371" y="48434"/>
                  </a:lnTo>
                  <a:lnTo>
                    <a:pt x="3543" y="57039"/>
                  </a:lnTo>
                  <a:lnTo>
                    <a:pt x="663" y="66192"/>
                  </a:lnTo>
                  <a:lnTo>
                    <a:pt x="0" y="75749"/>
                  </a:lnTo>
                  <a:lnTo>
                    <a:pt x="1676" y="85267"/>
                  </a:lnTo>
                  <a:lnTo>
                    <a:pt x="5917" y="94045"/>
                  </a:lnTo>
                  <a:lnTo>
                    <a:pt x="12582" y="101750"/>
                  </a:lnTo>
                  <a:lnTo>
                    <a:pt x="21105" y="108074"/>
                  </a:lnTo>
                  <a:lnTo>
                    <a:pt x="30719" y="112572"/>
                  </a:lnTo>
                  <a:lnTo>
                    <a:pt x="40871" y="115179"/>
                  </a:lnTo>
                  <a:lnTo>
                    <a:pt x="50936" y="115811"/>
                  </a:lnTo>
                  <a:lnTo>
                    <a:pt x="60153" y="114199"/>
                  </a:lnTo>
                  <a:lnTo>
                    <a:pt x="68199" y="110408"/>
                  </a:lnTo>
                  <a:lnTo>
                    <a:pt x="75107" y="104611"/>
                  </a:lnTo>
                  <a:lnTo>
                    <a:pt x="81072" y="96908"/>
                  </a:lnTo>
                  <a:lnTo>
                    <a:pt x="86302" y="87549"/>
                  </a:lnTo>
                  <a:lnTo>
                    <a:pt x="90664" y="77030"/>
                  </a:lnTo>
                  <a:lnTo>
                    <a:pt x="93700" y="65986"/>
                  </a:lnTo>
                  <a:lnTo>
                    <a:pt x="95263" y="54831"/>
                  </a:lnTo>
                  <a:lnTo>
                    <a:pt x="95466" y="44006"/>
                  </a:lnTo>
                  <a:lnTo>
                    <a:pt x="94433" y="32907"/>
                  </a:lnTo>
                  <a:lnTo>
                    <a:pt x="90953" y="1944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824223" y="1287460"/>
              <a:ext cx="126343" cy="143561"/>
            </a:xfrm>
            <a:custGeom>
              <a:avLst/>
              <a:gdLst/>
              <a:ahLst/>
              <a:cxnLst/>
              <a:rect l="0" t="0" r="0" b="0"/>
              <a:pathLst>
                <a:path w="126343" h="143561">
                  <a:moveTo>
                    <a:pt x="0" y="27746"/>
                  </a:moveTo>
                  <a:lnTo>
                    <a:pt x="5801" y="39414"/>
                  </a:lnTo>
                  <a:lnTo>
                    <a:pt x="10724" y="49903"/>
                  </a:lnTo>
                  <a:lnTo>
                    <a:pt x="15227" y="60205"/>
                  </a:lnTo>
                  <a:lnTo>
                    <a:pt x="19449" y="70506"/>
                  </a:lnTo>
                  <a:lnTo>
                    <a:pt x="23462" y="80850"/>
                  </a:lnTo>
                  <a:lnTo>
                    <a:pt x="27323" y="91239"/>
                  </a:lnTo>
                  <a:lnTo>
                    <a:pt x="31075" y="101668"/>
                  </a:lnTo>
                  <a:lnTo>
                    <a:pt x="34750" y="112126"/>
                  </a:lnTo>
                  <a:lnTo>
                    <a:pt x="38335" y="122557"/>
                  </a:lnTo>
                  <a:lnTo>
                    <a:pt x="40524" y="131213"/>
                  </a:lnTo>
                  <a:lnTo>
                    <a:pt x="40181" y="135036"/>
                  </a:lnTo>
                  <a:lnTo>
                    <a:pt x="38673" y="133275"/>
                  </a:lnTo>
                  <a:lnTo>
                    <a:pt x="36989" y="126857"/>
                  </a:lnTo>
                  <a:lnTo>
                    <a:pt x="35524" y="116988"/>
                  </a:lnTo>
                  <a:lnTo>
                    <a:pt x="34377" y="104679"/>
                  </a:lnTo>
                  <a:lnTo>
                    <a:pt x="33533" y="90689"/>
                  </a:lnTo>
                  <a:lnTo>
                    <a:pt x="33099" y="75879"/>
                  </a:lnTo>
                  <a:lnTo>
                    <a:pt x="33321" y="61237"/>
                  </a:lnTo>
                  <a:lnTo>
                    <a:pt x="34290" y="47284"/>
                  </a:lnTo>
                  <a:lnTo>
                    <a:pt x="36261" y="34456"/>
                  </a:lnTo>
                  <a:lnTo>
                    <a:pt x="39717" y="23281"/>
                  </a:lnTo>
                  <a:lnTo>
                    <a:pt x="44783" y="13889"/>
                  </a:lnTo>
                  <a:lnTo>
                    <a:pt x="51118" y="6563"/>
                  </a:lnTo>
                  <a:lnTo>
                    <a:pt x="58125" y="1907"/>
                  </a:lnTo>
                  <a:lnTo>
                    <a:pt x="65386" y="0"/>
                  </a:lnTo>
                  <a:lnTo>
                    <a:pt x="72529" y="649"/>
                  </a:lnTo>
                  <a:lnTo>
                    <a:pt x="79165" y="3659"/>
                  </a:lnTo>
                  <a:lnTo>
                    <a:pt x="85141" y="8684"/>
                  </a:lnTo>
                  <a:lnTo>
                    <a:pt x="90491" y="15462"/>
                  </a:lnTo>
                  <a:lnTo>
                    <a:pt x="95326" y="23897"/>
                  </a:lnTo>
                  <a:lnTo>
                    <a:pt x="99767" y="33783"/>
                  </a:lnTo>
                  <a:lnTo>
                    <a:pt x="103923" y="44674"/>
                  </a:lnTo>
                  <a:lnTo>
                    <a:pt x="107875" y="55974"/>
                  </a:lnTo>
                  <a:lnTo>
                    <a:pt x="111681" y="67314"/>
                  </a:lnTo>
                  <a:lnTo>
                    <a:pt x="115234" y="78663"/>
                  </a:lnTo>
                  <a:lnTo>
                    <a:pt x="118618" y="91659"/>
                  </a:lnTo>
                  <a:lnTo>
                    <a:pt x="122132" y="110793"/>
                  </a:lnTo>
                  <a:lnTo>
                    <a:pt x="126342" y="14356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002439" y="1257956"/>
              <a:ext cx="156177" cy="189121"/>
            </a:xfrm>
            <a:custGeom>
              <a:avLst/>
              <a:gdLst/>
              <a:ahLst/>
              <a:cxnLst/>
              <a:rect l="0" t="0" r="0" b="0"/>
              <a:pathLst>
                <a:path w="156177" h="189121">
                  <a:moveTo>
                    <a:pt x="116582" y="4608"/>
                  </a:moveTo>
                  <a:lnTo>
                    <a:pt x="107781" y="1808"/>
                  </a:lnTo>
                  <a:lnTo>
                    <a:pt x="99434" y="306"/>
                  </a:lnTo>
                  <a:lnTo>
                    <a:pt x="90735" y="0"/>
                  </a:lnTo>
                  <a:lnTo>
                    <a:pt x="81614" y="679"/>
                  </a:lnTo>
                  <a:lnTo>
                    <a:pt x="72119" y="2147"/>
                  </a:lnTo>
                  <a:lnTo>
                    <a:pt x="62332" y="4220"/>
                  </a:lnTo>
                  <a:lnTo>
                    <a:pt x="52490" y="6902"/>
                  </a:lnTo>
                  <a:lnTo>
                    <a:pt x="42965" y="10374"/>
                  </a:lnTo>
                  <a:lnTo>
                    <a:pt x="33936" y="14674"/>
                  </a:lnTo>
                  <a:lnTo>
                    <a:pt x="25570" y="19865"/>
                  </a:lnTo>
                  <a:lnTo>
                    <a:pt x="18097" y="26106"/>
                  </a:lnTo>
                  <a:lnTo>
                    <a:pt x="11562" y="33381"/>
                  </a:lnTo>
                  <a:lnTo>
                    <a:pt x="6173" y="41539"/>
                  </a:lnTo>
                  <a:lnTo>
                    <a:pt x="2376" y="50385"/>
                  </a:lnTo>
                  <a:lnTo>
                    <a:pt x="275" y="59732"/>
                  </a:lnTo>
                  <a:lnTo>
                    <a:pt x="0" y="69109"/>
                  </a:lnTo>
                  <a:lnTo>
                    <a:pt x="1860" y="77791"/>
                  </a:lnTo>
                  <a:lnTo>
                    <a:pt x="5821" y="85431"/>
                  </a:lnTo>
                  <a:lnTo>
                    <a:pt x="11733" y="91712"/>
                  </a:lnTo>
                  <a:lnTo>
                    <a:pt x="19514" y="96182"/>
                  </a:lnTo>
                  <a:lnTo>
                    <a:pt x="28926" y="98778"/>
                  </a:lnTo>
                  <a:lnTo>
                    <a:pt x="39481" y="99743"/>
                  </a:lnTo>
                  <a:lnTo>
                    <a:pt x="50548" y="99419"/>
                  </a:lnTo>
                  <a:lnTo>
                    <a:pt x="61732" y="98138"/>
                  </a:lnTo>
                  <a:lnTo>
                    <a:pt x="73019" y="96333"/>
                  </a:lnTo>
                  <a:lnTo>
                    <a:pt x="84663" y="94518"/>
                  </a:lnTo>
                  <a:lnTo>
                    <a:pt x="96785" y="92984"/>
                  </a:lnTo>
                  <a:lnTo>
                    <a:pt x="109045" y="92298"/>
                  </a:lnTo>
                  <a:lnTo>
                    <a:pt x="120750" y="93352"/>
                  </a:lnTo>
                  <a:lnTo>
                    <a:pt x="131537" y="96474"/>
                  </a:lnTo>
                  <a:lnTo>
                    <a:pt x="140898" y="101504"/>
                  </a:lnTo>
                  <a:lnTo>
                    <a:pt x="148050" y="108086"/>
                  </a:lnTo>
                  <a:lnTo>
                    <a:pt x="152780" y="115843"/>
                  </a:lnTo>
                  <a:lnTo>
                    <a:pt x="155344" y="124455"/>
                  </a:lnTo>
                  <a:lnTo>
                    <a:pt x="156176" y="133672"/>
                  </a:lnTo>
                  <a:lnTo>
                    <a:pt x="155696" y="143300"/>
                  </a:lnTo>
                  <a:lnTo>
                    <a:pt x="153938" y="152881"/>
                  </a:lnTo>
                  <a:lnTo>
                    <a:pt x="150565" y="161707"/>
                  </a:lnTo>
                  <a:lnTo>
                    <a:pt x="145518" y="169452"/>
                  </a:lnTo>
                  <a:lnTo>
                    <a:pt x="138842" y="175974"/>
                  </a:lnTo>
                  <a:lnTo>
                    <a:pt x="130533" y="181139"/>
                  </a:lnTo>
                  <a:lnTo>
                    <a:pt x="120760" y="185016"/>
                  </a:lnTo>
                  <a:lnTo>
                    <a:pt x="109960" y="187655"/>
                  </a:lnTo>
                  <a:lnTo>
                    <a:pt x="98727" y="188993"/>
                  </a:lnTo>
                  <a:lnTo>
                    <a:pt x="87435" y="189120"/>
                  </a:lnTo>
                  <a:lnTo>
                    <a:pt x="76246" y="188242"/>
                  </a:lnTo>
                  <a:lnTo>
                    <a:pt x="65200" y="186590"/>
                  </a:lnTo>
                  <a:lnTo>
                    <a:pt x="54303" y="184375"/>
                  </a:lnTo>
                  <a:lnTo>
                    <a:pt x="43981" y="181914"/>
                  </a:lnTo>
                  <a:lnTo>
                    <a:pt x="34084" y="179389"/>
                  </a:lnTo>
                  <a:lnTo>
                    <a:pt x="23741" y="176584"/>
                  </a:lnTo>
                  <a:lnTo>
                    <a:pt x="11297" y="17306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413600" y="1241507"/>
              <a:ext cx="189733" cy="166049"/>
            </a:xfrm>
            <a:custGeom>
              <a:avLst/>
              <a:gdLst/>
              <a:ahLst/>
              <a:cxnLst/>
              <a:rect l="0" t="0" r="0" b="0"/>
              <a:pathLst>
                <a:path w="189733" h="166049">
                  <a:moveTo>
                    <a:pt x="84447" y="0"/>
                  </a:moveTo>
                  <a:lnTo>
                    <a:pt x="84447" y="11802"/>
                  </a:lnTo>
                  <a:lnTo>
                    <a:pt x="84446" y="23571"/>
                  </a:lnTo>
                  <a:lnTo>
                    <a:pt x="84451" y="36457"/>
                  </a:lnTo>
                  <a:lnTo>
                    <a:pt x="84624" y="50132"/>
                  </a:lnTo>
                  <a:lnTo>
                    <a:pt x="85272" y="63812"/>
                  </a:lnTo>
                  <a:lnTo>
                    <a:pt x="86526" y="77032"/>
                  </a:lnTo>
                  <a:lnTo>
                    <a:pt x="88351" y="89830"/>
                  </a:lnTo>
                  <a:lnTo>
                    <a:pt x="90648" y="102557"/>
                  </a:lnTo>
                  <a:lnTo>
                    <a:pt x="93304" y="115445"/>
                  </a:lnTo>
                  <a:lnTo>
                    <a:pt x="96222" y="128404"/>
                  </a:lnTo>
                  <a:lnTo>
                    <a:pt x="99327" y="141117"/>
                  </a:lnTo>
                  <a:lnTo>
                    <a:pt x="102523" y="153348"/>
                  </a:lnTo>
                  <a:lnTo>
                    <a:pt x="104422" y="162683"/>
                  </a:lnTo>
                  <a:lnTo>
                    <a:pt x="103359" y="166048"/>
                  </a:lnTo>
                  <a:lnTo>
                    <a:pt x="99776" y="164317"/>
                  </a:lnTo>
                  <a:lnTo>
                    <a:pt x="94261" y="159224"/>
                  </a:lnTo>
                  <a:lnTo>
                    <a:pt x="87446" y="152228"/>
                  </a:lnTo>
                  <a:lnTo>
                    <a:pt x="80032" y="144448"/>
                  </a:lnTo>
                  <a:lnTo>
                    <a:pt x="72443" y="136511"/>
                  </a:lnTo>
                  <a:lnTo>
                    <a:pt x="64551" y="129004"/>
                  </a:lnTo>
                  <a:lnTo>
                    <a:pt x="55806" y="122618"/>
                  </a:lnTo>
                  <a:lnTo>
                    <a:pt x="45960" y="117614"/>
                  </a:lnTo>
                  <a:lnTo>
                    <a:pt x="35228" y="114062"/>
                  </a:lnTo>
                  <a:lnTo>
                    <a:pt x="24098" y="112034"/>
                  </a:lnTo>
                  <a:lnTo>
                    <a:pt x="12952" y="111428"/>
                  </a:lnTo>
                  <a:lnTo>
                    <a:pt x="3653" y="112754"/>
                  </a:lnTo>
                  <a:lnTo>
                    <a:pt x="0" y="115570"/>
                  </a:lnTo>
                  <a:lnTo>
                    <a:pt x="2596" y="117580"/>
                  </a:lnTo>
                  <a:lnTo>
                    <a:pt x="8542" y="118089"/>
                  </a:lnTo>
                  <a:lnTo>
                    <a:pt x="16213" y="117326"/>
                  </a:lnTo>
                  <a:lnTo>
                    <a:pt x="24892" y="115657"/>
                  </a:lnTo>
                  <a:lnTo>
                    <a:pt x="34204" y="113373"/>
                  </a:lnTo>
                  <a:lnTo>
                    <a:pt x="43928" y="110680"/>
                  </a:lnTo>
                  <a:lnTo>
                    <a:pt x="53923" y="107708"/>
                  </a:lnTo>
                  <a:lnTo>
                    <a:pt x="64097" y="104387"/>
                  </a:lnTo>
                  <a:lnTo>
                    <a:pt x="74389" y="100470"/>
                  </a:lnTo>
                  <a:lnTo>
                    <a:pt x="84760" y="95872"/>
                  </a:lnTo>
                  <a:lnTo>
                    <a:pt x="95184" y="90816"/>
                  </a:lnTo>
                  <a:lnTo>
                    <a:pt x="105643" y="85729"/>
                  </a:lnTo>
                  <a:lnTo>
                    <a:pt x="116125" y="80869"/>
                  </a:lnTo>
                  <a:lnTo>
                    <a:pt x="126746" y="76457"/>
                  </a:lnTo>
                  <a:lnTo>
                    <a:pt x="139101" y="72328"/>
                  </a:lnTo>
                  <a:lnTo>
                    <a:pt x="157630" y="68125"/>
                  </a:lnTo>
                  <a:lnTo>
                    <a:pt x="189732" y="631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788237" y="1094108"/>
              <a:ext cx="14653" cy="379027"/>
            </a:xfrm>
            <a:custGeom>
              <a:avLst/>
              <a:gdLst/>
              <a:ahLst/>
              <a:cxnLst/>
              <a:rect l="0" t="0" r="0" b="0"/>
              <a:pathLst>
                <a:path w="14653" h="379027">
                  <a:moveTo>
                    <a:pt x="4608" y="0"/>
                  </a:moveTo>
                  <a:lnTo>
                    <a:pt x="1808" y="8935"/>
                  </a:lnTo>
                  <a:lnTo>
                    <a:pt x="306" y="18562"/>
                  </a:lnTo>
                  <a:lnTo>
                    <a:pt x="0" y="29859"/>
                  </a:lnTo>
                  <a:lnTo>
                    <a:pt x="679" y="42872"/>
                  </a:lnTo>
                  <a:lnTo>
                    <a:pt x="2147" y="57648"/>
                  </a:lnTo>
                  <a:lnTo>
                    <a:pt x="4212" y="74017"/>
                  </a:lnTo>
                  <a:lnTo>
                    <a:pt x="6548" y="91358"/>
                  </a:lnTo>
                  <a:lnTo>
                    <a:pt x="8722" y="108746"/>
                  </a:lnTo>
                  <a:lnTo>
                    <a:pt x="10511" y="125658"/>
                  </a:lnTo>
                  <a:lnTo>
                    <a:pt x="11879" y="142110"/>
                  </a:lnTo>
                  <a:lnTo>
                    <a:pt x="12878" y="158456"/>
                  </a:lnTo>
                  <a:lnTo>
                    <a:pt x="13589" y="174936"/>
                  </a:lnTo>
                  <a:lnTo>
                    <a:pt x="14083" y="191633"/>
                  </a:lnTo>
                  <a:lnTo>
                    <a:pt x="14424" y="208543"/>
                  </a:lnTo>
                  <a:lnTo>
                    <a:pt x="14652" y="225626"/>
                  </a:lnTo>
                  <a:lnTo>
                    <a:pt x="14637" y="242676"/>
                  </a:lnTo>
                  <a:lnTo>
                    <a:pt x="14094" y="259351"/>
                  </a:lnTo>
                  <a:lnTo>
                    <a:pt x="12917" y="275491"/>
                  </a:lnTo>
                  <a:lnTo>
                    <a:pt x="11312" y="291108"/>
                  </a:lnTo>
                  <a:lnTo>
                    <a:pt x="9696" y="306289"/>
                  </a:lnTo>
                  <a:lnTo>
                    <a:pt x="8314" y="321114"/>
                  </a:lnTo>
                  <a:lnTo>
                    <a:pt x="7234" y="335070"/>
                  </a:lnTo>
                  <a:lnTo>
                    <a:pt x="6317" y="348414"/>
                  </a:lnTo>
                  <a:lnTo>
                    <a:pt x="5488" y="362323"/>
                  </a:lnTo>
                  <a:lnTo>
                    <a:pt x="4608" y="3790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850734" y="1315206"/>
              <a:ext cx="132501" cy="172547"/>
            </a:xfrm>
            <a:custGeom>
              <a:avLst/>
              <a:gdLst/>
              <a:ahLst/>
              <a:cxnLst/>
              <a:rect l="0" t="0" r="0" b="0"/>
              <a:pathLst>
                <a:path w="132501" h="172547">
                  <a:moveTo>
                    <a:pt x="89510" y="0"/>
                  </a:moveTo>
                  <a:lnTo>
                    <a:pt x="77909" y="134"/>
                  </a:lnTo>
                  <a:lnTo>
                    <a:pt x="68060" y="1415"/>
                  </a:lnTo>
                  <a:lnTo>
                    <a:pt x="59056" y="4012"/>
                  </a:lnTo>
                  <a:lnTo>
                    <a:pt x="50613" y="7905"/>
                  </a:lnTo>
                  <a:lnTo>
                    <a:pt x="42586" y="13186"/>
                  </a:lnTo>
                  <a:lnTo>
                    <a:pt x="34867" y="19772"/>
                  </a:lnTo>
                  <a:lnTo>
                    <a:pt x="27535" y="27445"/>
                  </a:lnTo>
                  <a:lnTo>
                    <a:pt x="20833" y="35956"/>
                  </a:lnTo>
                  <a:lnTo>
                    <a:pt x="14847" y="45087"/>
                  </a:lnTo>
                  <a:lnTo>
                    <a:pt x="9674" y="54826"/>
                  </a:lnTo>
                  <a:lnTo>
                    <a:pt x="5498" y="65348"/>
                  </a:lnTo>
                  <a:lnTo>
                    <a:pt x="2328" y="76681"/>
                  </a:lnTo>
                  <a:lnTo>
                    <a:pt x="352" y="88563"/>
                  </a:lnTo>
                  <a:lnTo>
                    <a:pt x="0" y="100539"/>
                  </a:lnTo>
                  <a:lnTo>
                    <a:pt x="1357" y="112331"/>
                  </a:lnTo>
                  <a:lnTo>
                    <a:pt x="4217" y="123689"/>
                  </a:lnTo>
                  <a:lnTo>
                    <a:pt x="8270" y="134317"/>
                  </a:lnTo>
                  <a:lnTo>
                    <a:pt x="13226" y="144120"/>
                  </a:lnTo>
                  <a:lnTo>
                    <a:pt x="19161" y="152856"/>
                  </a:lnTo>
                  <a:lnTo>
                    <a:pt x="26501" y="160053"/>
                  </a:lnTo>
                  <a:lnTo>
                    <a:pt x="35359" y="165593"/>
                  </a:lnTo>
                  <a:lnTo>
                    <a:pt x="45409" y="169501"/>
                  </a:lnTo>
                  <a:lnTo>
                    <a:pt x="56072" y="171766"/>
                  </a:lnTo>
                  <a:lnTo>
                    <a:pt x="66944" y="172546"/>
                  </a:lnTo>
                  <a:lnTo>
                    <a:pt x="77666" y="171954"/>
                  </a:lnTo>
                  <a:lnTo>
                    <a:pt x="87858" y="169969"/>
                  </a:lnTo>
                  <a:lnTo>
                    <a:pt x="97371" y="166703"/>
                  </a:lnTo>
                  <a:lnTo>
                    <a:pt x="106079" y="162053"/>
                  </a:lnTo>
                  <a:lnTo>
                    <a:pt x="113790" y="155652"/>
                  </a:lnTo>
                  <a:lnTo>
                    <a:pt x="120489" y="147450"/>
                  </a:lnTo>
                  <a:lnTo>
                    <a:pt x="125989" y="137518"/>
                  </a:lnTo>
                  <a:lnTo>
                    <a:pt x="129862" y="125877"/>
                  </a:lnTo>
                  <a:lnTo>
                    <a:pt x="132018" y="112721"/>
                  </a:lnTo>
                  <a:lnTo>
                    <a:pt x="132500" y="98668"/>
                  </a:lnTo>
                  <a:lnTo>
                    <a:pt x="131311" y="84630"/>
                  </a:lnTo>
                  <a:lnTo>
                    <a:pt x="128623" y="71130"/>
                  </a:lnTo>
                  <a:lnTo>
                    <a:pt x="124643" y="58557"/>
                  </a:lnTo>
                  <a:lnTo>
                    <a:pt x="118924" y="46013"/>
                  </a:lnTo>
                  <a:lnTo>
                    <a:pt x="108730" y="31285"/>
                  </a:lnTo>
                  <a:lnTo>
                    <a:pt x="8951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024472" y="1315206"/>
              <a:ext cx="224988" cy="166573"/>
            </a:xfrm>
            <a:custGeom>
              <a:avLst/>
              <a:gdLst/>
              <a:ahLst/>
              <a:cxnLst/>
              <a:rect l="0" t="0" r="0" b="0"/>
              <a:pathLst>
                <a:path w="224988" h="166573">
                  <a:moveTo>
                    <a:pt x="0" y="31586"/>
                  </a:moveTo>
                  <a:lnTo>
                    <a:pt x="0" y="46188"/>
                  </a:lnTo>
                  <a:lnTo>
                    <a:pt x="0" y="59459"/>
                  </a:lnTo>
                  <a:lnTo>
                    <a:pt x="4" y="72660"/>
                  </a:lnTo>
                  <a:lnTo>
                    <a:pt x="177" y="86002"/>
                  </a:lnTo>
                  <a:lnTo>
                    <a:pt x="825" y="99510"/>
                  </a:lnTo>
                  <a:lnTo>
                    <a:pt x="2088" y="113150"/>
                  </a:lnTo>
                  <a:lnTo>
                    <a:pt x="4259" y="126398"/>
                  </a:lnTo>
                  <a:lnTo>
                    <a:pt x="7852" y="138302"/>
                  </a:lnTo>
                  <a:lnTo>
                    <a:pt x="13010" y="148437"/>
                  </a:lnTo>
                  <a:lnTo>
                    <a:pt x="19407" y="156392"/>
                  </a:lnTo>
                  <a:lnTo>
                    <a:pt x="26456" y="161536"/>
                  </a:lnTo>
                  <a:lnTo>
                    <a:pt x="33749" y="163806"/>
                  </a:lnTo>
                  <a:lnTo>
                    <a:pt x="41084" y="163586"/>
                  </a:lnTo>
                  <a:lnTo>
                    <a:pt x="48380" y="161402"/>
                  </a:lnTo>
                  <a:lnTo>
                    <a:pt x="55613" y="157749"/>
                  </a:lnTo>
                  <a:lnTo>
                    <a:pt x="62621" y="152708"/>
                  </a:lnTo>
                  <a:lnTo>
                    <a:pt x="69108" y="145979"/>
                  </a:lnTo>
                  <a:lnTo>
                    <a:pt x="74971" y="137563"/>
                  </a:lnTo>
                  <a:lnTo>
                    <a:pt x="80798" y="128963"/>
                  </a:lnTo>
                  <a:lnTo>
                    <a:pt x="87298" y="123939"/>
                  </a:lnTo>
                  <a:lnTo>
                    <a:pt x="93749" y="124333"/>
                  </a:lnTo>
                  <a:lnTo>
                    <a:pt x="99258" y="128374"/>
                  </a:lnTo>
                  <a:lnTo>
                    <a:pt x="104258" y="134496"/>
                  </a:lnTo>
                  <a:lnTo>
                    <a:pt x="109689" y="141582"/>
                  </a:lnTo>
                  <a:lnTo>
                    <a:pt x="116046" y="148990"/>
                  </a:lnTo>
                  <a:lnTo>
                    <a:pt x="123562" y="155943"/>
                  </a:lnTo>
                  <a:lnTo>
                    <a:pt x="132413" y="161411"/>
                  </a:lnTo>
                  <a:lnTo>
                    <a:pt x="142535" y="164974"/>
                  </a:lnTo>
                  <a:lnTo>
                    <a:pt x="153393" y="166572"/>
                  </a:lnTo>
                  <a:lnTo>
                    <a:pt x="164130" y="166216"/>
                  </a:lnTo>
                  <a:lnTo>
                    <a:pt x="174264" y="164124"/>
                  </a:lnTo>
                  <a:lnTo>
                    <a:pt x="183521" y="160468"/>
                  </a:lnTo>
                  <a:lnTo>
                    <a:pt x="191666" y="155283"/>
                  </a:lnTo>
                  <a:lnTo>
                    <a:pt x="198693" y="148722"/>
                  </a:lnTo>
                  <a:lnTo>
                    <a:pt x="204599" y="140880"/>
                  </a:lnTo>
                  <a:lnTo>
                    <a:pt x="209283" y="131714"/>
                  </a:lnTo>
                  <a:lnTo>
                    <a:pt x="212815" y="121330"/>
                  </a:lnTo>
                  <a:lnTo>
                    <a:pt x="215545" y="110103"/>
                  </a:lnTo>
                  <a:lnTo>
                    <a:pt x="218002" y="98575"/>
                  </a:lnTo>
                  <a:lnTo>
                    <a:pt x="220504" y="87083"/>
                  </a:lnTo>
                  <a:lnTo>
                    <a:pt x="222847" y="75757"/>
                  </a:lnTo>
                  <a:lnTo>
                    <a:pt x="224434" y="64619"/>
                  </a:lnTo>
                  <a:lnTo>
                    <a:pt x="224987" y="53655"/>
                  </a:lnTo>
                  <a:lnTo>
                    <a:pt x="224690" y="43090"/>
                  </a:lnTo>
                  <a:lnTo>
                    <a:pt x="224002" y="32259"/>
                  </a:lnTo>
                  <a:lnTo>
                    <a:pt x="222857" y="19092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435083" y="1373290"/>
              <a:ext cx="222344" cy="152487"/>
            </a:xfrm>
            <a:custGeom>
              <a:avLst/>
              <a:gdLst/>
              <a:ahLst/>
              <a:cxnLst/>
              <a:rect l="0" t="0" r="0" b="0"/>
              <a:pathLst>
                <a:path w="222344" h="152487">
                  <a:moveTo>
                    <a:pt x="0" y="47201"/>
                  </a:moveTo>
                  <a:lnTo>
                    <a:pt x="2867" y="56137"/>
                  </a:lnTo>
                  <a:lnTo>
                    <a:pt x="5009" y="65764"/>
                  </a:lnTo>
                  <a:lnTo>
                    <a:pt x="6616" y="77046"/>
                  </a:lnTo>
                  <a:lnTo>
                    <a:pt x="7970" y="89541"/>
                  </a:lnTo>
                  <a:lnTo>
                    <a:pt x="9466" y="102372"/>
                  </a:lnTo>
                  <a:lnTo>
                    <a:pt x="11298" y="114902"/>
                  </a:lnTo>
                  <a:lnTo>
                    <a:pt x="12849" y="123811"/>
                  </a:lnTo>
                  <a:lnTo>
                    <a:pt x="13331" y="125386"/>
                  </a:lnTo>
                  <a:lnTo>
                    <a:pt x="13102" y="121214"/>
                  </a:lnTo>
                  <a:lnTo>
                    <a:pt x="12607" y="113364"/>
                  </a:lnTo>
                  <a:lnTo>
                    <a:pt x="11925" y="103234"/>
                  </a:lnTo>
                  <a:lnTo>
                    <a:pt x="10844" y="91688"/>
                  </a:lnTo>
                  <a:lnTo>
                    <a:pt x="9264" y="79254"/>
                  </a:lnTo>
                  <a:lnTo>
                    <a:pt x="7538" y="66258"/>
                  </a:lnTo>
                  <a:lnTo>
                    <a:pt x="6363" y="52900"/>
                  </a:lnTo>
                  <a:lnTo>
                    <a:pt x="6100" y="39332"/>
                  </a:lnTo>
                  <a:lnTo>
                    <a:pt x="7094" y="26452"/>
                  </a:lnTo>
                  <a:lnTo>
                    <a:pt x="9822" y="15850"/>
                  </a:lnTo>
                  <a:lnTo>
                    <a:pt x="14362" y="8217"/>
                  </a:lnTo>
                  <a:lnTo>
                    <a:pt x="20328" y="3737"/>
                  </a:lnTo>
                  <a:lnTo>
                    <a:pt x="27079" y="2535"/>
                  </a:lnTo>
                  <a:lnTo>
                    <a:pt x="34170" y="4322"/>
                  </a:lnTo>
                  <a:lnTo>
                    <a:pt x="41366" y="8552"/>
                  </a:lnTo>
                  <a:lnTo>
                    <a:pt x="48569" y="14646"/>
                  </a:lnTo>
                  <a:lnTo>
                    <a:pt x="55740" y="22102"/>
                  </a:lnTo>
                  <a:lnTo>
                    <a:pt x="62706" y="30524"/>
                  </a:lnTo>
                  <a:lnTo>
                    <a:pt x="69164" y="39620"/>
                  </a:lnTo>
                  <a:lnTo>
                    <a:pt x="74994" y="49180"/>
                  </a:lnTo>
                  <a:lnTo>
                    <a:pt x="80231" y="59055"/>
                  </a:lnTo>
                  <a:lnTo>
                    <a:pt x="84983" y="69145"/>
                  </a:lnTo>
                  <a:lnTo>
                    <a:pt x="89348" y="79301"/>
                  </a:lnTo>
                  <a:lnTo>
                    <a:pt x="92766" y="86715"/>
                  </a:lnTo>
                  <a:lnTo>
                    <a:pt x="94578" y="87929"/>
                  </a:lnTo>
                  <a:lnTo>
                    <a:pt x="95291" y="84004"/>
                  </a:lnTo>
                  <a:lnTo>
                    <a:pt x="95626" y="76756"/>
                  </a:lnTo>
                  <a:lnTo>
                    <a:pt x="96215" y="67699"/>
                  </a:lnTo>
                  <a:lnTo>
                    <a:pt x="97346" y="57760"/>
                  </a:lnTo>
                  <a:lnTo>
                    <a:pt x="99218" y="47422"/>
                  </a:lnTo>
                  <a:lnTo>
                    <a:pt x="102058" y="36919"/>
                  </a:lnTo>
                  <a:lnTo>
                    <a:pt x="105890" y="26376"/>
                  </a:lnTo>
                  <a:lnTo>
                    <a:pt x="110747" y="16492"/>
                  </a:lnTo>
                  <a:lnTo>
                    <a:pt x="116754" y="8513"/>
                  </a:lnTo>
                  <a:lnTo>
                    <a:pt x="123863" y="2972"/>
                  </a:lnTo>
                  <a:lnTo>
                    <a:pt x="131737" y="64"/>
                  </a:lnTo>
                  <a:lnTo>
                    <a:pt x="139862" y="0"/>
                  </a:lnTo>
                  <a:lnTo>
                    <a:pt x="147915" y="2588"/>
                  </a:lnTo>
                  <a:lnTo>
                    <a:pt x="155778" y="7375"/>
                  </a:lnTo>
                  <a:lnTo>
                    <a:pt x="163437" y="13851"/>
                  </a:lnTo>
                  <a:lnTo>
                    <a:pt x="170921" y="21571"/>
                  </a:lnTo>
                  <a:lnTo>
                    <a:pt x="178270" y="30342"/>
                  </a:lnTo>
                  <a:lnTo>
                    <a:pt x="185519" y="40205"/>
                  </a:lnTo>
                  <a:lnTo>
                    <a:pt x="192690" y="51097"/>
                  </a:lnTo>
                  <a:lnTo>
                    <a:pt x="199643" y="62852"/>
                  </a:lnTo>
                  <a:lnTo>
                    <a:pt x="206086" y="75274"/>
                  </a:lnTo>
                  <a:lnTo>
                    <a:pt x="211891" y="88175"/>
                  </a:lnTo>
                  <a:lnTo>
                    <a:pt x="216760" y="100999"/>
                  </a:lnTo>
                  <a:lnTo>
                    <a:pt x="220507" y="114189"/>
                  </a:lnTo>
                  <a:lnTo>
                    <a:pt x="222343" y="130019"/>
                  </a:lnTo>
                  <a:lnTo>
                    <a:pt x="221099" y="1524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703689" y="1367849"/>
              <a:ext cx="253331" cy="154248"/>
            </a:xfrm>
            <a:custGeom>
              <a:avLst/>
              <a:gdLst/>
              <a:ahLst/>
              <a:cxnLst/>
              <a:rect l="0" t="0" r="0" b="0"/>
              <a:pathLst>
                <a:path w="253331" h="154248">
                  <a:moveTo>
                    <a:pt x="68306" y="0"/>
                  </a:moveTo>
                  <a:lnTo>
                    <a:pt x="56705" y="3067"/>
                  </a:lnTo>
                  <a:lnTo>
                    <a:pt x="46857" y="7130"/>
                  </a:lnTo>
                  <a:lnTo>
                    <a:pt x="37856" y="12623"/>
                  </a:lnTo>
                  <a:lnTo>
                    <a:pt x="29588" y="19383"/>
                  </a:lnTo>
                  <a:lnTo>
                    <a:pt x="22208" y="27180"/>
                  </a:lnTo>
                  <a:lnTo>
                    <a:pt x="15743" y="35782"/>
                  </a:lnTo>
                  <a:lnTo>
                    <a:pt x="10237" y="45140"/>
                  </a:lnTo>
                  <a:lnTo>
                    <a:pt x="5831" y="55394"/>
                  </a:lnTo>
                  <a:lnTo>
                    <a:pt x="2505" y="66542"/>
                  </a:lnTo>
                  <a:lnTo>
                    <a:pt x="423" y="78298"/>
                  </a:lnTo>
                  <a:lnTo>
                    <a:pt x="0" y="90187"/>
                  </a:lnTo>
                  <a:lnTo>
                    <a:pt x="1313" y="101916"/>
                  </a:lnTo>
                  <a:lnTo>
                    <a:pt x="4313" y="113062"/>
                  </a:lnTo>
                  <a:lnTo>
                    <a:pt x="8992" y="123015"/>
                  </a:lnTo>
                  <a:lnTo>
                    <a:pt x="15177" y="131544"/>
                  </a:lnTo>
                  <a:lnTo>
                    <a:pt x="22583" y="138269"/>
                  </a:lnTo>
                  <a:lnTo>
                    <a:pt x="30916" y="142513"/>
                  </a:lnTo>
                  <a:lnTo>
                    <a:pt x="39915" y="144139"/>
                  </a:lnTo>
                  <a:lnTo>
                    <a:pt x="49057" y="143300"/>
                  </a:lnTo>
                  <a:lnTo>
                    <a:pt x="57582" y="140161"/>
                  </a:lnTo>
                  <a:lnTo>
                    <a:pt x="65124" y="135054"/>
                  </a:lnTo>
                  <a:lnTo>
                    <a:pt x="71680" y="128392"/>
                  </a:lnTo>
                  <a:lnTo>
                    <a:pt x="77399" y="120567"/>
                  </a:lnTo>
                  <a:lnTo>
                    <a:pt x="82461" y="111903"/>
                  </a:lnTo>
                  <a:lnTo>
                    <a:pt x="86710" y="102648"/>
                  </a:lnTo>
                  <a:lnTo>
                    <a:pt x="89668" y="92984"/>
                  </a:lnTo>
                  <a:lnTo>
                    <a:pt x="91178" y="83039"/>
                  </a:lnTo>
                  <a:lnTo>
                    <a:pt x="91380" y="72903"/>
                  </a:lnTo>
                  <a:lnTo>
                    <a:pt x="90528" y="62638"/>
                  </a:lnTo>
                  <a:lnTo>
                    <a:pt x="88877" y="52291"/>
                  </a:lnTo>
                  <a:lnTo>
                    <a:pt x="86482" y="42053"/>
                  </a:lnTo>
                  <a:lnTo>
                    <a:pt x="83204" y="32252"/>
                  </a:lnTo>
                  <a:lnTo>
                    <a:pt x="79102" y="23066"/>
                  </a:lnTo>
                  <a:lnTo>
                    <a:pt x="76501" y="15740"/>
                  </a:lnTo>
                  <a:lnTo>
                    <a:pt x="78241" y="11657"/>
                  </a:lnTo>
                  <a:lnTo>
                    <a:pt x="83632" y="9926"/>
                  </a:lnTo>
                  <a:lnTo>
                    <a:pt x="91656" y="9413"/>
                  </a:lnTo>
                  <a:lnTo>
                    <a:pt x="101554" y="9424"/>
                  </a:lnTo>
                  <a:lnTo>
                    <a:pt x="112756" y="9621"/>
                  </a:lnTo>
                  <a:lnTo>
                    <a:pt x="124529" y="10183"/>
                  </a:lnTo>
                  <a:lnTo>
                    <a:pt x="135974" y="11669"/>
                  </a:lnTo>
                  <a:lnTo>
                    <a:pt x="146625" y="14333"/>
                  </a:lnTo>
                  <a:lnTo>
                    <a:pt x="156082" y="18440"/>
                  </a:lnTo>
                  <a:lnTo>
                    <a:pt x="163838" y="24408"/>
                  </a:lnTo>
                  <a:lnTo>
                    <a:pt x="169790" y="32278"/>
                  </a:lnTo>
                  <a:lnTo>
                    <a:pt x="173991" y="41630"/>
                  </a:lnTo>
                  <a:lnTo>
                    <a:pt x="176463" y="51810"/>
                  </a:lnTo>
                  <a:lnTo>
                    <a:pt x="177394" y="62359"/>
                  </a:lnTo>
                  <a:lnTo>
                    <a:pt x="177244" y="73202"/>
                  </a:lnTo>
                  <a:lnTo>
                    <a:pt x="176622" y="84538"/>
                  </a:lnTo>
                  <a:lnTo>
                    <a:pt x="175924" y="96451"/>
                  </a:lnTo>
                  <a:lnTo>
                    <a:pt x="175646" y="108568"/>
                  </a:lnTo>
                  <a:lnTo>
                    <a:pt x="176451" y="120178"/>
                  </a:lnTo>
                  <a:lnTo>
                    <a:pt x="178597" y="130900"/>
                  </a:lnTo>
                  <a:lnTo>
                    <a:pt x="182158" y="140218"/>
                  </a:lnTo>
                  <a:lnTo>
                    <a:pt x="187215" y="147341"/>
                  </a:lnTo>
                  <a:lnTo>
                    <a:pt x="193648" y="152042"/>
                  </a:lnTo>
                  <a:lnTo>
                    <a:pt x="201050" y="154247"/>
                  </a:lnTo>
                  <a:lnTo>
                    <a:pt x="208847" y="153773"/>
                  </a:lnTo>
                  <a:lnTo>
                    <a:pt x="216674" y="150790"/>
                  </a:lnTo>
                  <a:lnTo>
                    <a:pt x="224213" y="145723"/>
                  </a:lnTo>
                  <a:lnTo>
                    <a:pt x="231123" y="139052"/>
                  </a:lnTo>
                  <a:lnTo>
                    <a:pt x="237281" y="131192"/>
                  </a:lnTo>
                  <a:lnTo>
                    <a:pt x="242587" y="122156"/>
                  </a:lnTo>
                  <a:lnTo>
                    <a:pt x="246859" y="111583"/>
                  </a:lnTo>
                  <a:lnTo>
                    <a:pt x="250101" y="99404"/>
                  </a:lnTo>
                  <a:lnTo>
                    <a:pt x="252297" y="86141"/>
                  </a:lnTo>
                  <a:lnTo>
                    <a:pt x="253330" y="72700"/>
                  </a:lnTo>
                  <a:lnTo>
                    <a:pt x="253253" y="59637"/>
                  </a:lnTo>
                  <a:lnTo>
                    <a:pt x="252400" y="47573"/>
                  </a:lnTo>
                  <a:lnTo>
                    <a:pt x="251212" y="36177"/>
                  </a:lnTo>
                  <a:lnTo>
                    <a:pt x="249587" y="24456"/>
                  </a:lnTo>
                  <a:lnTo>
                    <a:pt x="247291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024679" y="1372434"/>
              <a:ext cx="126343" cy="163872"/>
            </a:xfrm>
            <a:custGeom>
              <a:avLst/>
              <a:gdLst/>
              <a:ahLst/>
              <a:cxnLst/>
              <a:rect l="0" t="0" r="0" b="0"/>
              <a:pathLst>
                <a:path w="126343" h="163872">
                  <a:moveTo>
                    <a:pt x="0" y="48057"/>
                  </a:moveTo>
                  <a:lnTo>
                    <a:pt x="2934" y="56859"/>
                  </a:lnTo>
                  <a:lnTo>
                    <a:pt x="5716" y="65205"/>
                  </a:lnTo>
                  <a:lnTo>
                    <a:pt x="8611" y="73909"/>
                  </a:lnTo>
                  <a:lnTo>
                    <a:pt x="11479" y="83202"/>
                  </a:lnTo>
                  <a:lnTo>
                    <a:pt x="13996" y="93346"/>
                  </a:lnTo>
                  <a:lnTo>
                    <a:pt x="15976" y="104316"/>
                  </a:lnTo>
                  <a:lnTo>
                    <a:pt x="16414" y="113365"/>
                  </a:lnTo>
                  <a:lnTo>
                    <a:pt x="14689" y="116569"/>
                  </a:lnTo>
                  <a:lnTo>
                    <a:pt x="12090" y="114126"/>
                  </a:lnTo>
                  <a:lnTo>
                    <a:pt x="9510" y="107632"/>
                  </a:lnTo>
                  <a:lnTo>
                    <a:pt x="7710" y="98477"/>
                  </a:lnTo>
                  <a:lnTo>
                    <a:pt x="7003" y="87610"/>
                  </a:lnTo>
                  <a:lnTo>
                    <a:pt x="7353" y="75640"/>
                  </a:lnTo>
                  <a:lnTo>
                    <a:pt x="8583" y="62959"/>
                  </a:lnTo>
                  <a:lnTo>
                    <a:pt x="10494" y="49828"/>
                  </a:lnTo>
                  <a:lnTo>
                    <a:pt x="13235" y="36898"/>
                  </a:lnTo>
                  <a:lnTo>
                    <a:pt x="17277" y="25195"/>
                  </a:lnTo>
                  <a:lnTo>
                    <a:pt x="22769" y="15189"/>
                  </a:lnTo>
                  <a:lnTo>
                    <a:pt x="29406" y="7318"/>
                  </a:lnTo>
                  <a:lnTo>
                    <a:pt x="36624" y="2229"/>
                  </a:lnTo>
                  <a:lnTo>
                    <a:pt x="44032" y="0"/>
                  </a:lnTo>
                  <a:lnTo>
                    <a:pt x="51447" y="417"/>
                  </a:lnTo>
                  <a:lnTo>
                    <a:pt x="58798" y="3264"/>
                  </a:lnTo>
                  <a:lnTo>
                    <a:pt x="66066" y="8176"/>
                  </a:lnTo>
                  <a:lnTo>
                    <a:pt x="73100" y="14876"/>
                  </a:lnTo>
                  <a:lnTo>
                    <a:pt x="79602" y="23259"/>
                  </a:lnTo>
                  <a:lnTo>
                    <a:pt x="85462" y="33114"/>
                  </a:lnTo>
                  <a:lnTo>
                    <a:pt x="90719" y="44153"/>
                  </a:lnTo>
                  <a:lnTo>
                    <a:pt x="95484" y="56087"/>
                  </a:lnTo>
                  <a:lnTo>
                    <a:pt x="99877" y="68664"/>
                  </a:lnTo>
                  <a:lnTo>
                    <a:pt x="103998" y="81533"/>
                  </a:lnTo>
                  <a:lnTo>
                    <a:pt x="107925" y="94246"/>
                  </a:lnTo>
                  <a:lnTo>
                    <a:pt x="111714" y="106564"/>
                  </a:lnTo>
                  <a:lnTo>
                    <a:pt x="115256" y="118191"/>
                  </a:lnTo>
                  <a:lnTo>
                    <a:pt x="118632" y="129925"/>
                  </a:lnTo>
                  <a:lnTo>
                    <a:pt x="122139" y="143910"/>
                  </a:lnTo>
                  <a:lnTo>
                    <a:pt x="126342" y="1638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216905" y="1115165"/>
              <a:ext cx="18345" cy="410612"/>
            </a:xfrm>
            <a:custGeom>
              <a:avLst/>
              <a:gdLst/>
              <a:ahLst/>
              <a:cxnLst/>
              <a:rect l="0" t="0" r="0" b="0"/>
              <a:pathLst>
                <a:path w="18345" h="410612">
                  <a:moveTo>
                    <a:pt x="7816" y="0"/>
                  </a:moveTo>
                  <a:lnTo>
                    <a:pt x="4949" y="8935"/>
                  </a:lnTo>
                  <a:lnTo>
                    <a:pt x="2807" y="18562"/>
                  </a:lnTo>
                  <a:lnTo>
                    <a:pt x="1208" y="29863"/>
                  </a:lnTo>
                  <a:lnTo>
                    <a:pt x="200" y="43049"/>
                  </a:lnTo>
                  <a:lnTo>
                    <a:pt x="0" y="58474"/>
                  </a:lnTo>
                  <a:lnTo>
                    <a:pt x="652" y="76092"/>
                  </a:lnTo>
                  <a:lnTo>
                    <a:pt x="1890" y="95085"/>
                  </a:lnTo>
                  <a:lnTo>
                    <a:pt x="3253" y="114122"/>
                  </a:lnTo>
                  <a:lnTo>
                    <a:pt x="4464" y="132431"/>
                  </a:lnTo>
                  <a:lnTo>
                    <a:pt x="5426" y="149803"/>
                  </a:lnTo>
                  <a:lnTo>
                    <a:pt x="6146" y="166309"/>
                  </a:lnTo>
                  <a:lnTo>
                    <a:pt x="6664" y="182127"/>
                  </a:lnTo>
                  <a:lnTo>
                    <a:pt x="7029" y="197922"/>
                  </a:lnTo>
                  <a:lnTo>
                    <a:pt x="7281" y="214760"/>
                  </a:lnTo>
                  <a:lnTo>
                    <a:pt x="7454" y="233133"/>
                  </a:lnTo>
                  <a:lnTo>
                    <a:pt x="7573" y="252699"/>
                  </a:lnTo>
                  <a:lnTo>
                    <a:pt x="7652" y="272598"/>
                  </a:lnTo>
                  <a:lnTo>
                    <a:pt x="7705" y="292274"/>
                  </a:lnTo>
                  <a:lnTo>
                    <a:pt x="7742" y="311364"/>
                  </a:lnTo>
                  <a:lnTo>
                    <a:pt x="7767" y="329555"/>
                  </a:lnTo>
                  <a:lnTo>
                    <a:pt x="7788" y="346766"/>
                  </a:lnTo>
                  <a:lnTo>
                    <a:pt x="8000" y="362511"/>
                  </a:lnTo>
                  <a:lnTo>
                    <a:pt x="8910" y="377339"/>
                  </a:lnTo>
                  <a:lnTo>
                    <a:pt x="11715" y="392554"/>
                  </a:lnTo>
                  <a:lnTo>
                    <a:pt x="18344" y="4106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077322" y="1209921"/>
              <a:ext cx="294798" cy="63172"/>
            </a:xfrm>
            <a:custGeom>
              <a:avLst/>
              <a:gdLst/>
              <a:ahLst/>
              <a:cxnLst/>
              <a:rect l="0" t="0" r="0" b="0"/>
              <a:pathLst>
                <a:path w="294798" h="63172">
                  <a:moveTo>
                    <a:pt x="294797" y="63171"/>
                  </a:moveTo>
                  <a:lnTo>
                    <a:pt x="285928" y="60305"/>
                  </a:lnTo>
                  <a:lnTo>
                    <a:pt x="276942" y="58163"/>
                  </a:lnTo>
                  <a:lnTo>
                    <a:pt x="266942" y="56555"/>
                  </a:lnTo>
                  <a:lnTo>
                    <a:pt x="255788" y="55202"/>
                  </a:lnTo>
                  <a:lnTo>
                    <a:pt x="243329" y="53705"/>
                  </a:lnTo>
                  <a:lnTo>
                    <a:pt x="229626" y="51854"/>
                  </a:lnTo>
                  <a:lnTo>
                    <a:pt x="215209" y="49614"/>
                  </a:lnTo>
                  <a:lnTo>
                    <a:pt x="200928" y="47033"/>
                  </a:lnTo>
                  <a:lnTo>
                    <a:pt x="187257" y="44184"/>
                  </a:lnTo>
                  <a:lnTo>
                    <a:pt x="174302" y="41135"/>
                  </a:lnTo>
                  <a:lnTo>
                    <a:pt x="161988" y="37942"/>
                  </a:lnTo>
                  <a:lnTo>
                    <a:pt x="150187" y="34649"/>
                  </a:lnTo>
                  <a:lnTo>
                    <a:pt x="138769" y="31286"/>
                  </a:lnTo>
                  <a:lnTo>
                    <a:pt x="127627" y="27875"/>
                  </a:lnTo>
                  <a:lnTo>
                    <a:pt x="116670" y="24432"/>
                  </a:lnTo>
                  <a:lnTo>
                    <a:pt x="105512" y="20967"/>
                  </a:lnTo>
                  <a:lnTo>
                    <a:pt x="93495" y="17488"/>
                  </a:lnTo>
                  <a:lnTo>
                    <a:pt x="80344" y="14003"/>
                  </a:lnTo>
                  <a:lnTo>
                    <a:pt x="66485" y="10667"/>
                  </a:lnTo>
                  <a:lnTo>
                    <a:pt x="51287" y="7453"/>
                  </a:lnTo>
                  <a:lnTo>
                    <a:pt x="31174" y="407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292901" y="1327000"/>
              <a:ext cx="163447" cy="156663"/>
            </a:xfrm>
            <a:custGeom>
              <a:avLst/>
              <a:gdLst/>
              <a:ahLst/>
              <a:cxnLst/>
              <a:rect l="0" t="0" r="0" b="0"/>
              <a:pathLst>
                <a:path w="163447" h="156663">
                  <a:moveTo>
                    <a:pt x="100275" y="30320"/>
                  </a:moveTo>
                  <a:lnTo>
                    <a:pt x="91475" y="21653"/>
                  </a:lnTo>
                  <a:lnTo>
                    <a:pt x="83127" y="14587"/>
                  </a:lnTo>
                  <a:lnTo>
                    <a:pt x="74429" y="8495"/>
                  </a:lnTo>
                  <a:lnTo>
                    <a:pt x="65308" y="3612"/>
                  </a:lnTo>
                  <a:lnTo>
                    <a:pt x="55814" y="695"/>
                  </a:lnTo>
                  <a:lnTo>
                    <a:pt x="46030" y="0"/>
                  </a:lnTo>
                  <a:lnTo>
                    <a:pt x="36362" y="1482"/>
                  </a:lnTo>
                  <a:lnTo>
                    <a:pt x="27485" y="5061"/>
                  </a:lnTo>
                  <a:lnTo>
                    <a:pt x="19709" y="10476"/>
                  </a:lnTo>
                  <a:lnTo>
                    <a:pt x="13169" y="17685"/>
                  </a:lnTo>
                  <a:lnTo>
                    <a:pt x="7992" y="26943"/>
                  </a:lnTo>
                  <a:lnTo>
                    <a:pt x="4108" y="38200"/>
                  </a:lnTo>
                  <a:lnTo>
                    <a:pt x="1465" y="50994"/>
                  </a:lnTo>
                  <a:lnTo>
                    <a:pt x="124" y="64644"/>
                  </a:lnTo>
                  <a:lnTo>
                    <a:pt x="0" y="78670"/>
                  </a:lnTo>
                  <a:lnTo>
                    <a:pt x="1049" y="92663"/>
                  </a:lnTo>
                  <a:lnTo>
                    <a:pt x="3348" y="106204"/>
                  </a:lnTo>
                  <a:lnTo>
                    <a:pt x="6830" y="119104"/>
                  </a:lnTo>
                  <a:lnTo>
                    <a:pt x="11625" y="130732"/>
                  </a:lnTo>
                  <a:lnTo>
                    <a:pt x="18124" y="139958"/>
                  </a:lnTo>
                  <a:lnTo>
                    <a:pt x="26378" y="146379"/>
                  </a:lnTo>
                  <a:lnTo>
                    <a:pt x="35836" y="150064"/>
                  </a:lnTo>
                  <a:lnTo>
                    <a:pt x="45561" y="151190"/>
                  </a:lnTo>
                  <a:lnTo>
                    <a:pt x="54983" y="150131"/>
                  </a:lnTo>
                  <a:lnTo>
                    <a:pt x="63745" y="147187"/>
                  </a:lnTo>
                  <a:lnTo>
                    <a:pt x="71550" y="142486"/>
                  </a:lnTo>
                  <a:lnTo>
                    <a:pt x="78346" y="136255"/>
                  </a:lnTo>
                  <a:lnTo>
                    <a:pt x="84096" y="128634"/>
                  </a:lnTo>
                  <a:lnTo>
                    <a:pt x="88674" y="119617"/>
                  </a:lnTo>
                  <a:lnTo>
                    <a:pt x="92145" y="109362"/>
                  </a:lnTo>
                  <a:lnTo>
                    <a:pt x="95208" y="99319"/>
                  </a:lnTo>
                  <a:lnTo>
                    <a:pt x="98924" y="93160"/>
                  </a:lnTo>
                  <a:lnTo>
                    <a:pt x="103161" y="92754"/>
                  </a:lnTo>
                  <a:lnTo>
                    <a:pt x="107191" y="96296"/>
                  </a:lnTo>
                  <a:lnTo>
                    <a:pt x="111106" y="102289"/>
                  </a:lnTo>
                  <a:lnTo>
                    <a:pt x="115328" y="109844"/>
                  </a:lnTo>
                  <a:lnTo>
                    <a:pt x="120082" y="118398"/>
                  </a:lnTo>
                  <a:lnTo>
                    <a:pt x="125463" y="127145"/>
                  </a:lnTo>
                  <a:lnTo>
                    <a:pt x="132279" y="135817"/>
                  </a:lnTo>
                  <a:lnTo>
                    <a:pt x="143367" y="145166"/>
                  </a:lnTo>
                  <a:lnTo>
                    <a:pt x="163446" y="15666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504378" y="1367849"/>
              <a:ext cx="4613" cy="126343"/>
            </a:xfrm>
            <a:custGeom>
              <a:avLst/>
              <a:gdLst/>
              <a:ahLst/>
              <a:cxnLst/>
              <a:rect l="0" t="0" r="0" b="0"/>
              <a:pathLst>
                <a:path w="4613" h="126343">
                  <a:moveTo>
                    <a:pt x="4612" y="0"/>
                  </a:moveTo>
                  <a:lnTo>
                    <a:pt x="1811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6" y="35145"/>
                  </a:lnTo>
                  <a:lnTo>
                    <a:pt x="1325" y="45288"/>
                  </a:lnTo>
                  <a:lnTo>
                    <a:pt x="2141" y="56324"/>
                  </a:lnTo>
                  <a:lnTo>
                    <a:pt x="2828" y="67920"/>
                  </a:lnTo>
                  <a:lnTo>
                    <a:pt x="3428" y="80813"/>
                  </a:lnTo>
                  <a:lnTo>
                    <a:pt x="3993" y="98372"/>
                  </a:lnTo>
                  <a:lnTo>
                    <a:pt x="4612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508990" y="123097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572161" y="1340060"/>
              <a:ext cx="126343" cy="143603"/>
            </a:xfrm>
            <a:custGeom>
              <a:avLst/>
              <a:gdLst/>
              <a:ahLst/>
              <a:cxnLst/>
              <a:rect l="0" t="0" r="0" b="0"/>
              <a:pathLst>
                <a:path w="126343" h="143603">
                  <a:moveTo>
                    <a:pt x="0" y="59374"/>
                  </a:moveTo>
                  <a:lnTo>
                    <a:pt x="2933" y="71042"/>
                  </a:lnTo>
                  <a:lnTo>
                    <a:pt x="5716" y="81531"/>
                  </a:lnTo>
                  <a:lnTo>
                    <a:pt x="8598" y="91762"/>
                  </a:lnTo>
                  <a:lnTo>
                    <a:pt x="11002" y="99415"/>
                  </a:lnTo>
                  <a:lnTo>
                    <a:pt x="12169" y="101242"/>
                  </a:lnTo>
                  <a:lnTo>
                    <a:pt x="12398" y="97946"/>
                  </a:lnTo>
                  <a:lnTo>
                    <a:pt x="12184" y="91036"/>
                  </a:lnTo>
                  <a:lnTo>
                    <a:pt x="11841" y="81708"/>
                  </a:lnTo>
                  <a:lnTo>
                    <a:pt x="11507" y="70783"/>
                  </a:lnTo>
                  <a:lnTo>
                    <a:pt x="11242" y="58815"/>
                  </a:lnTo>
                  <a:lnTo>
                    <a:pt x="11378" y="46489"/>
                  </a:lnTo>
                  <a:lnTo>
                    <a:pt x="12522" y="34655"/>
                  </a:lnTo>
                  <a:lnTo>
                    <a:pt x="14926" y="23741"/>
                  </a:lnTo>
                  <a:lnTo>
                    <a:pt x="18674" y="14273"/>
                  </a:lnTo>
                  <a:lnTo>
                    <a:pt x="23864" y="7040"/>
                  </a:lnTo>
                  <a:lnTo>
                    <a:pt x="30389" y="2261"/>
                  </a:lnTo>
                  <a:lnTo>
                    <a:pt x="37855" y="0"/>
                  </a:lnTo>
                  <a:lnTo>
                    <a:pt x="45695" y="436"/>
                  </a:lnTo>
                  <a:lnTo>
                    <a:pt x="53551" y="3398"/>
                  </a:lnTo>
                  <a:lnTo>
                    <a:pt x="61111" y="8620"/>
                  </a:lnTo>
                  <a:lnTo>
                    <a:pt x="68034" y="15929"/>
                  </a:lnTo>
                  <a:lnTo>
                    <a:pt x="74211" y="25020"/>
                  </a:lnTo>
                  <a:lnTo>
                    <a:pt x="79867" y="35357"/>
                  </a:lnTo>
                  <a:lnTo>
                    <a:pt x="85439" y="46279"/>
                  </a:lnTo>
                  <a:lnTo>
                    <a:pt x="91190" y="57360"/>
                  </a:lnTo>
                  <a:lnTo>
                    <a:pt x="97040" y="68409"/>
                  </a:lnTo>
                  <a:lnTo>
                    <a:pt x="102667" y="79360"/>
                  </a:lnTo>
                  <a:lnTo>
                    <a:pt x="107894" y="90200"/>
                  </a:lnTo>
                  <a:lnTo>
                    <a:pt x="112555" y="100681"/>
                  </a:lnTo>
                  <a:lnTo>
                    <a:pt x="116876" y="111446"/>
                  </a:lnTo>
                  <a:lnTo>
                    <a:pt x="121237" y="124561"/>
                  </a:lnTo>
                  <a:lnTo>
                    <a:pt x="126342" y="14360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906005" y="1294149"/>
              <a:ext cx="108354" cy="187092"/>
            </a:xfrm>
            <a:custGeom>
              <a:avLst/>
              <a:gdLst/>
              <a:ahLst/>
              <a:cxnLst/>
              <a:rect l="0" t="0" r="0" b="0"/>
              <a:pathLst>
                <a:path w="108354" h="187092">
                  <a:moveTo>
                    <a:pt x="24125" y="73700"/>
                  </a:moveTo>
                  <a:lnTo>
                    <a:pt x="21259" y="82568"/>
                  </a:lnTo>
                  <a:lnTo>
                    <a:pt x="19115" y="91555"/>
                  </a:lnTo>
                  <a:lnTo>
                    <a:pt x="17513" y="101550"/>
                  </a:lnTo>
                  <a:lnTo>
                    <a:pt x="16333" y="112531"/>
                  </a:lnTo>
                  <a:lnTo>
                    <a:pt x="15484" y="124342"/>
                  </a:lnTo>
                  <a:lnTo>
                    <a:pt x="14891" y="136796"/>
                  </a:lnTo>
                  <a:lnTo>
                    <a:pt x="14649" y="149561"/>
                  </a:lnTo>
                  <a:lnTo>
                    <a:pt x="15014" y="162194"/>
                  </a:lnTo>
                  <a:lnTo>
                    <a:pt x="16076" y="174394"/>
                  </a:lnTo>
                  <a:lnTo>
                    <a:pt x="17843" y="183723"/>
                  </a:lnTo>
                  <a:lnTo>
                    <a:pt x="19698" y="187091"/>
                  </a:lnTo>
                  <a:lnTo>
                    <a:pt x="20591" y="185364"/>
                  </a:lnTo>
                  <a:lnTo>
                    <a:pt x="20341" y="180270"/>
                  </a:lnTo>
                  <a:lnTo>
                    <a:pt x="19142" y="173104"/>
                  </a:lnTo>
                  <a:lnTo>
                    <a:pt x="17235" y="164677"/>
                  </a:lnTo>
                  <a:lnTo>
                    <a:pt x="14825" y="155478"/>
                  </a:lnTo>
                  <a:lnTo>
                    <a:pt x="12062" y="145801"/>
                  </a:lnTo>
                  <a:lnTo>
                    <a:pt x="9057" y="135822"/>
                  </a:lnTo>
                  <a:lnTo>
                    <a:pt x="5895" y="125647"/>
                  </a:lnTo>
                  <a:lnTo>
                    <a:pt x="2961" y="115180"/>
                  </a:lnTo>
                  <a:lnTo>
                    <a:pt x="901" y="104157"/>
                  </a:lnTo>
                  <a:lnTo>
                    <a:pt x="0" y="92482"/>
                  </a:lnTo>
                  <a:lnTo>
                    <a:pt x="211" y="80368"/>
                  </a:lnTo>
                  <a:lnTo>
                    <a:pt x="1341" y="68236"/>
                  </a:lnTo>
                  <a:lnTo>
                    <a:pt x="3182" y="56344"/>
                  </a:lnTo>
                  <a:lnTo>
                    <a:pt x="5876" y="45088"/>
                  </a:lnTo>
                  <a:lnTo>
                    <a:pt x="9886" y="35061"/>
                  </a:lnTo>
                  <a:lnTo>
                    <a:pt x="15369" y="26474"/>
                  </a:lnTo>
                  <a:lnTo>
                    <a:pt x="22509" y="19370"/>
                  </a:lnTo>
                  <a:lnTo>
                    <a:pt x="31660" y="13807"/>
                  </a:lnTo>
                  <a:lnTo>
                    <a:pt x="42805" y="9656"/>
                  </a:lnTo>
                  <a:lnTo>
                    <a:pt x="55080" y="6655"/>
                  </a:lnTo>
                  <a:lnTo>
                    <a:pt x="68282" y="4216"/>
                  </a:lnTo>
                  <a:lnTo>
                    <a:pt x="84689" y="2121"/>
                  </a:lnTo>
                  <a:lnTo>
                    <a:pt x="10835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041709" y="1357320"/>
              <a:ext cx="162163" cy="119464"/>
            </a:xfrm>
            <a:custGeom>
              <a:avLst/>
              <a:gdLst/>
              <a:ahLst/>
              <a:cxnLst/>
              <a:rect l="0" t="0" r="0" b="0"/>
              <a:pathLst>
                <a:path w="162163" h="119464">
                  <a:moveTo>
                    <a:pt x="88462" y="0"/>
                  </a:moveTo>
                  <a:lnTo>
                    <a:pt x="76794" y="67"/>
                  </a:lnTo>
                  <a:lnTo>
                    <a:pt x="66306" y="707"/>
                  </a:lnTo>
                  <a:lnTo>
                    <a:pt x="56009" y="2013"/>
                  </a:lnTo>
                  <a:lnTo>
                    <a:pt x="45879" y="4219"/>
                  </a:lnTo>
                  <a:lnTo>
                    <a:pt x="36184" y="7832"/>
                  </a:lnTo>
                  <a:lnTo>
                    <a:pt x="27057" y="13009"/>
                  </a:lnTo>
                  <a:lnTo>
                    <a:pt x="18799" y="19757"/>
                  </a:lnTo>
                  <a:lnTo>
                    <a:pt x="11934" y="28105"/>
                  </a:lnTo>
                  <a:lnTo>
                    <a:pt x="6622" y="37901"/>
                  </a:lnTo>
                  <a:lnTo>
                    <a:pt x="2870" y="48715"/>
                  </a:lnTo>
                  <a:lnTo>
                    <a:pt x="710" y="59956"/>
                  </a:lnTo>
                  <a:lnTo>
                    <a:pt x="0" y="71248"/>
                  </a:lnTo>
                  <a:lnTo>
                    <a:pt x="641" y="82268"/>
                  </a:lnTo>
                  <a:lnTo>
                    <a:pt x="2658" y="92667"/>
                  </a:lnTo>
                  <a:lnTo>
                    <a:pt x="5941" y="102308"/>
                  </a:lnTo>
                  <a:lnTo>
                    <a:pt x="10431" y="110595"/>
                  </a:lnTo>
                  <a:lnTo>
                    <a:pt x="16195" y="116426"/>
                  </a:lnTo>
                  <a:lnTo>
                    <a:pt x="23136" y="119410"/>
                  </a:lnTo>
                  <a:lnTo>
                    <a:pt x="30728" y="119463"/>
                  </a:lnTo>
                  <a:lnTo>
                    <a:pt x="38131" y="116466"/>
                  </a:lnTo>
                  <a:lnTo>
                    <a:pt x="44881" y="110671"/>
                  </a:lnTo>
                  <a:lnTo>
                    <a:pt x="50886" y="102580"/>
                  </a:lnTo>
                  <a:lnTo>
                    <a:pt x="56228" y="92733"/>
                  </a:lnTo>
                  <a:lnTo>
                    <a:pt x="61047" y="81632"/>
                  </a:lnTo>
                  <a:lnTo>
                    <a:pt x="65664" y="70810"/>
                  </a:lnTo>
                  <a:lnTo>
                    <a:pt x="71316" y="63176"/>
                  </a:lnTo>
                  <a:lnTo>
                    <a:pt x="78451" y="60265"/>
                  </a:lnTo>
                  <a:lnTo>
                    <a:pt x="85705" y="61443"/>
                  </a:lnTo>
                  <a:lnTo>
                    <a:pt x="92747" y="65607"/>
                  </a:lnTo>
                  <a:lnTo>
                    <a:pt x="99659" y="71676"/>
                  </a:lnTo>
                  <a:lnTo>
                    <a:pt x="106533" y="78679"/>
                  </a:lnTo>
                  <a:lnTo>
                    <a:pt x="113417" y="86018"/>
                  </a:lnTo>
                  <a:lnTo>
                    <a:pt x="120408" y="93112"/>
                  </a:lnTo>
                  <a:lnTo>
                    <a:pt x="128565" y="99957"/>
                  </a:lnTo>
                  <a:lnTo>
                    <a:pt x="140843" y="107144"/>
                  </a:lnTo>
                  <a:lnTo>
                    <a:pt x="162162" y="1158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205258" y="1319256"/>
              <a:ext cx="93370" cy="164407"/>
            </a:xfrm>
            <a:custGeom>
              <a:avLst/>
              <a:gdLst/>
              <a:ahLst/>
              <a:cxnLst/>
              <a:rect l="0" t="0" r="0" b="0"/>
              <a:pathLst>
                <a:path w="93370" h="164407">
                  <a:moveTo>
                    <a:pt x="9142" y="38064"/>
                  </a:moveTo>
                  <a:lnTo>
                    <a:pt x="6342" y="47000"/>
                  </a:lnTo>
                  <a:lnTo>
                    <a:pt x="4840" y="56627"/>
                  </a:lnTo>
                  <a:lnTo>
                    <a:pt x="4534" y="67914"/>
                  </a:lnTo>
                  <a:lnTo>
                    <a:pt x="5212" y="80582"/>
                  </a:lnTo>
                  <a:lnTo>
                    <a:pt x="6681" y="94061"/>
                  </a:lnTo>
                  <a:lnTo>
                    <a:pt x="8723" y="107840"/>
                  </a:lnTo>
                  <a:lnTo>
                    <a:pt x="10253" y="118424"/>
                  </a:lnTo>
                  <a:lnTo>
                    <a:pt x="10109" y="121853"/>
                  </a:lnTo>
                  <a:lnTo>
                    <a:pt x="8732" y="119742"/>
                  </a:lnTo>
                  <a:lnTo>
                    <a:pt x="6757" y="114061"/>
                  </a:lnTo>
                  <a:lnTo>
                    <a:pt x="4774" y="105905"/>
                  </a:lnTo>
                  <a:lnTo>
                    <a:pt x="3092" y="95968"/>
                  </a:lnTo>
                  <a:lnTo>
                    <a:pt x="1783" y="84760"/>
                  </a:lnTo>
                  <a:lnTo>
                    <a:pt x="818" y="72657"/>
                  </a:lnTo>
                  <a:lnTo>
                    <a:pt x="137" y="59942"/>
                  </a:lnTo>
                  <a:lnTo>
                    <a:pt x="0" y="47137"/>
                  </a:lnTo>
                  <a:lnTo>
                    <a:pt x="963" y="34993"/>
                  </a:lnTo>
                  <a:lnTo>
                    <a:pt x="3246" y="23877"/>
                  </a:lnTo>
                  <a:lnTo>
                    <a:pt x="6916" y="14278"/>
                  </a:lnTo>
                  <a:lnTo>
                    <a:pt x="12053" y="6958"/>
                  </a:lnTo>
                  <a:lnTo>
                    <a:pt x="18543" y="2126"/>
                  </a:lnTo>
                  <a:lnTo>
                    <a:pt x="25985" y="0"/>
                  </a:lnTo>
                  <a:lnTo>
                    <a:pt x="33811" y="1059"/>
                  </a:lnTo>
                  <a:lnTo>
                    <a:pt x="41656" y="5248"/>
                  </a:lnTo>
                  <a:lnTo>
                    <a:pt x="49209" y="11939"/>
                  </a:lnTo>
                  <a:lnTo>
                    <a:pt x="56126" y="20240"/>
                  </a:lnTo>
                  <a:lnTo>
                    <a:pt x="62296" y="29480"/>
                  </a:lnTo>
                  <a:lnTo>
                    <a:pt x="67778" y="39255"/>
                  </a:lnTo>
                  <a:lnTo>
                    <a:pt x="72701" y="49334"/>
                  </a:lnTo>
                  <a:lnTo>
                    <a:pt x="77199" y="59594"/>
                  </a:lnTo>
                  <a:lnTo>
                    <a:pt x="81222" y="70126"/>
                  </a:lnTo>
                  <a:lnTo>
                    <a:pt x="84552" y="81197"/>
                  </a:lnTo>
                  <a:lnTo>
                    <a:pt x="87126" y="92902"/>
                  </a:lnTo>
                  <a:lnTo>
                    <a:pt x="89030" y="104970"/>
                  </a:lnTo>
                  <a:lnTo>
                    <a:pt x="90596" y="118242"/>
                  </a:lnTo>
                  <a:lnTo>
                    <a:pt x="91964" y="136120"/>
                  </a:lnTo>
                  <a:lnTo>
                    <a:pt x="93369" y="16440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298627" y="1352356"/>
              <a:ext cx="180188" cy="310292"/>
            </a:xfrm>
            <a:custGeom>
              <a:avLst/>
              <a:gdLst/>
              <a:ahLst/>
              <a:cxnLst/>
              <a:rect l="0" t="0" r="0" b="0"/>
              <a:pathLst>
                <a:path w="180188" h="310292">
                  <a:moveTo>
                    <a:pt x="105285" y="120778"/>
                  </a:moveTo>
                  <a:lnTo>
                    <a:pt x="111153" y="114910"/>
                  </a:lnTo>
                  <a:lnTo>
                    <a:pt x="116717" y="109346"/>
                  </a:lnTo>
                  <a:lnTo>
                    <a:pt x="122508" y="103533"/>
                  </a:lnTo>
                  <a:lnTo>
                    <a:pt x="128243" y="96934"/>
                  </a:lnTo>
                  <a:lnTo>
                    <a:pt x="133276" y="88659"/>
                  </a:lnTo>
                  <a:lnTo>
                    <a:pt x="137289" y="78380"/>
                  </a:lnTo>
                  <a:lnTo>
                    <a:pt x="139968" y="66573"/>
                  </a:lnTo>
                  <a:lnTo>
                    <a:pt x="140861" y="54198"/>
                  </a:lnTo>
                  <a:lnTo>
                    <a:pt x="139895" y="41888"/>
                  </a:lnTo>
                  <a:lnTo>
                    <a:pt x="137144" y="30220"/>
                  </a:lnTo>
                  <a:lnTo>
                    <a:pt x="132638" y="19851"/>
                  </a:lnTo>
                  <a:lnTo>
                    <a:pt x="126578" y="11017"/>
                  </a:lnTo>
                  <a:lnTo>
                    <a:pt x="119428" y="4240"/>
                  </a:lnTo>
                  <a:lnTo>
                    <a:pt x="111800" y="487"/>
                  </a:lnTo>
                  <a:lnTo>
                    <a:pt x="104088" y="0"/>
                  </a:lnTo>
                  <a:lnTo>
                    <a:pt x="96624" y="2417"/>
                  </a:lnTo>
                  <a:lnTo>
                    <a:pt x="89765" y="7153"/>
                  </a:lnTo>
                  <a:lnTo>
                    <a:pt x="83641" y="13633"/>
                  </a:lnTo>
                  <a:lnTo>
                    <a:pt x="78359" y="21538"/>
                  </a:lnTo>
                  <a:lnTo>
                    <a:pt x="74101" y="30804"/>
                  </a:lnTo>
                  <a:lnTo>
                    <a:pt x="70874" y="41284"/>
                  </a:lnTo>
                  <a:lnTo>
                    <a:pt x="68858" y="52590"/>
                  </a:lnTo>
                  <a:lnTo>
                    <a:pt x="68478" y="64177"/>
                  </a:lnTo>
                  <a:lnTo>
                    <a:pt x="69820" y="75694"/>
                  </a:lnTo>
                  <a:lnTo>
                    <a:pt x="72839" y="86359"/>
                  </a:lnTo>
                  <a:lnTo>
                    <a:pt x="77532" y="94925"/>
                  </a:lnTo>
                  <a:lnTo>
                    <a:pt x="83721" y="100891"/>
                  </a:lnTo>
                  <a:lnTo>
                    <a:pt x="90960" y="104097"/>
                  </a:lnTo>
                  <a:lnTo>
                    <a:pt x="98649" y="104370"/>
                  </a:lnTo>
                  <a:lnTo>
                    <a:pt x="106401" y="101924"/>
                  </a:lnTo>
                  <a:lnTo>
                    <a:pt x="113892" y="97234"/>
                  </a:lnTo>
                  <a:lnTo>
                    <a:pt x="120768" y="90823"/>
                  </a:lnTo>
                  <a:lnTo>
                    <a:pt x="126925" y="83186"/>
                  </a:lnTo>
                  <a:lnTo>
                    <a:pt x="132969" y="75924"/>
                  </a:lnTo>
                  <a:lnTo>
                    <a:pt x="139464" y="72653"/>
                  </a:lnTo>
                  <a:lnTo>
                    <a:pt x="145384" y="75028"/>
                  </a:lnTo>
                  <a:lnTo>
                    <a:pt x="149707" y="81237"/>
                  </a:lnTo>
                  <a:lnTo>
                    <a:pt x="152753" y="89931"/>
                  </a:lnTo>
                  <a:lnTo>
                    <a:pt x="155264" y="100317"/>
                  </a:lnTo>
                  <a:lnTo>
                    <a:pt x="157724" y="111869"/>
                  </a:lnTo>
                  <a:lnTo>
                    <a:pt x="160332" y="124224"/>
                  </a:lnTo>
                  <a:lnTo>
                    <a:pt x="163140" y="137127"/>
                  </a:lnTo>
                  <a:lnTo>
                    <a:pt x="166132" y="150396"/>
                  </a:lnTo>
                  <a:lnTo>
                    <a:pt x="169270" y="163749"/>
                  </a:lnTo>
                  <a:lnTo>
                    <a:pt x="172520" y="176795"/>
                  </a:lnTo>
                  <a:lnTo>
                    <a:pt x="175837" y="189346"/>
                  </a:lnTo>
                  <a:lnTo>
                    <a:pt x="178705" y="201232"/>
                  </a:lnTo>
                  <a:lnTo>
                    <a:pt x="180187" y="212223"/>
                  </a:lnTo>
                  <a:lnTo>
                    <a:pt x="179876" y="222278"/>
                  </a:lnTo>
                  <a:lnTo>
                    <a:pt x="177699" y="231354"/>
                  </a:lnTo>
                  <a:lnTo>
                    <a:pt x="173645" y="239312"/>
                  </a:lnTo>
                  <a:lnTo>
                    <a:pt x="167908" y="246182"/>
                  </a:lnTo>
                  <a:lnTo>
                    <a:pt x="160479" y="251967"/>
                  </a:lnTo>
                  <a:lnTo>
                    <a:pt x="151075" y="256562"/>
                  </a:lnTo>
                  <a:lnTo>
                    <a:pt x="139723" y="260030"/>
                  </a:lnTo>
                  <a:lnTo>
                    <a:pt x="127037" y="262717"/>
                  </a:lnTo>
                  <a:lnTo>
                    <a:pt x="113990" y="265144"/>
                  </a:lnTo>
                  <a:lnTo>
                    <a:pt x="101187" y="267638"/>
                  </a:lnTo>
                  <a:lnTo>
                    <a:pt x="89001" y="270486"/>
                  </a:lnTo>
                  <a:lnTo>
                    <a:pt x="77743" y="274010"/>
                  </a:lnTo>
                  <a:lnTo>
                    <a:pt x="67466" y="278306"/>
                  </a:lnTo>
                  <a:lnTo>
                    <a:pt x="57888" y="283142"/>
                  </a:lnTo>
                  <a:lnTo>
                    <a:pt x="48520" y="288072"/>
                  </a:lnTo>
                  <a:lnTo>
                    <a:pt x="39074" y="292824"/>
                  </a:lnTo>
                  <a:lnTo>
                    <a:pt x="29894" y="297161"/>
                  </a:lnTo>
                  <a:lnTo>
                    <a:pt x="20969" y="301230"/>
                  </a:lnTo>
                  <a:lnTo>
                    <a:pt x="11507" y="305384"/>
                  </a:lnTo>
                  <a:lnTo>
                    <a:pt x="0" y="31029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503908" y="1307905"/>
              <a:ext cx="110575" cy="165829"/>
            </a:xfrm>
            <a:custGeom>
              <a:avLst/>
              <a:gdLst/>
              <a:ahLst/>
              <a:cxnLst/>
              <a:rect l="0" t="0" r="0" b="0"/>
              <a:pathLst>
                <a:path w="110575" h="165829">
                  <a:moveTo>
                    <a:pt x="15818" y="49415"/>
                  </a:moveTo>
                  <a:lnTo>
                    <a:pt x="24686" y="52282"/>
                  </a:lnTo>
                  <a:lnTo>
                    <a:pt x="33673" y="54424"/>
                  </a:lnTo>
                  <a:lnTo>
                    <a:pt x="43664" y="56018"/>
                  </a:lnTo>
                  <a:lnTo>
                    <a:pt x="54471" y="56853"/>
                  </a:lnTo>
                  <a:lnTo>
                    <a:pt x="65634" y="56405"/>
                  </a:lnTo>
                  <a:lnTo>
                    <a:pt x="76821" y="54487"/>
                  </a:lnTo>
                  <a:lnTo>
                    <a:pt x="87242" y="50904"/>
                  </a:lnTo>
                  <a:lnTo>
                    <a:pt x="95634" y="45299"/>
                  </a:lnTo>
                  <a:lnTo>
                    <a:pt x="101478" y="37687"/>
                  </a:lnTo>
                  <a:lnTo>
                    <a:pt x="104599" y="28849"/>
                  </a:lnTo>
                  <a:lnTo>
                    <a:pt x="104815" y="20080"/>
                  </a:lnTo>
                  <a:lnTo>
                    <a:pt x="102330" y="12133"/>
                  </a:lnTo>
                  <a:lnTo>
                    <a:pt x="97613" y="5684"/>
                  </a:lnTo>
                  <a:lnTo>
                    <a:pt x="91185" y="1568"/>
                  </a:lnTo>
                  <a:lnTo>
                    <a:pt x="83505" y="0"/>
                  </a:lnTo>
                  <a:lnTo>
                    <a:pt x="75101" y="864"/>
                  </a:lnTo>
                  <a:lnTo>
                    <a:pt x="66550" y="4011"/>
                  </a:lnTo>
                  <a:lnTo>
                    <a:pt x="58173" y="9117"/>
                  </a:lnTo>
                  <a:lnTo>
                    <a:pt x="50076" y="15607"/>
                  </a:lnTo>
                  <a:lnTo>
                    <a:pt x="42251" y="22783"/>
                  </a:lnTo>
                  <a:lnTo>
                    <a:pt x="34657" y="30202"/>
                  </a:lnTo>
                  <a:lnTo>
                    <a:pt x="27403" y="37976"/>
                  </a:lnTo>
                  <a:lnTo>
                    <a:pt x="20749" y="46640"/>
                  </a:lnTo>
                  <a:lnTo>
                    <a:pt x="14794" y="56435"/>
                  </a:lnTo>
                  <a:lnTo>
                    <a:pt x="9642" y="67303"/>
                  </a:lnTo>
                  <a:lnTo>
                    <a:pt x="5479" y="79056"/>
                  </a:lnTo>
                  <a:lnTo>
                    <a:pt x="2319" y="91476"/>
                  </a:lnTo>
                  <a:lnTo>
                    <a:pt x="349" y="104054"/>
                  </a:lnTo>
                  <a:lnTo>
                    <a:pt x="0" y="116032"/>
                  </a:lnTo>
                  <a:lnTo>
                    <a:pt x="1365" y="127040"/>
                  </a:lnTo>
                  <a:lnTo>
                    <a:pt x="4399" y="136903"/>
                  </a:lnTo>
                  <a:lnTo>
                    <a:pt x="9101" y="145462"/>
                  </a:lnTo>
                  <a:lnTo>
                    <a:pt x="15306" y="152767"/>
                  </a:lnTo>
                  <a:lnTo>
                    <a:pt x="22894" y="158691"/>
                  </a:lnTo>
                  <a:lnTo>
                    <a:pt x="31883" y="162855"/>
                  </a:lnTo>
                  <a:lnTo>
                    <a:pt x="42140" y="165210"/>
                  </a:lnTo>
                  <a:lnTo>
                    <a:pt x="53109" y="165828"/>
                  </a:lnTo>
                  <a:lnTo>
                    <a:pt x="63932" y="164730"/>
                  </a:lnTo>
                  <a:lnTo>
                    <a:pt x="74124" y="162109"/>
                  </a:lnTo>
                  <a:lnTo>
                    <a:pt x="83284" y="158372"/>
                  </a:lnTo>
                  <a:lnTo>
                    <a:pt x="91807" y="153586"/>
                  </a:lnTo>
                  <a:lnTo>
                    <a:pt x="100440" y="146216"/>
                  </a:lnTo>
                  <a:lnTo>
                    <a:pt x="110574" y="1336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678027" y="1307391"/>
              <a:ext cx="153849" cy="165744"/>
            </a:xfrm>
            <a:custGeom>
              <a:avLst/>
              <a:gdLst/>
              <a:ahLst/>
              <a:cxnLst/>
              <a:rect l="0" t="0" r="0" b="0"/>
              <a:pathLst>
                <a:path w="153849" h="165744">
                  <a:moveTo>
                    <a:pt x="115440" y="7815"/>
                  </a:moveTo>
                  <a:lnTo>
                    <a:pt x="103705" y="4949"/>
                  </a:lnTo>
                  <a:lnTo>
                    <a:pt x="92575" y="2807"/>
                  </a:lnTo>
                  <a:lnTo>
                    <a:pt x="80981" y="1208"/>
                  </a:lnTo>
                  <a:lnTo>
                    <a:pt x="68993" y="200"/>
                  </a:lnTo>
                  <a:lnTo>
                    <a:pt x="56981" y="0"/>
                  </a:lnTo>
                  <a:lnTo>
                    <a:pt x="45188" y="665"/>
                  </a:lnTo>
                  <a:lnTo>
                    <a:pt x="34007" y="2422"/>
                  </a:lnTo>
                  <a:lnTo>
                    <a:pt x="24034" y="5731"/>
                  </a:lnTo>
                  <a:lnTo>
                    <a:pt x="15491" y="10700"/>
                  </a:lnTo>
                  <a:lnTo>
                    <a:pt x="8588" y="17139"/>
                  </a:lnTo>
                  <a:lnTo>
                    <a:pt x="3691" y="24748"/>
                  </a:lnTo>
                  <a:lnTo>
                    <a:pt x="816" y="33226"/>
                  </a:lnTo>
                  <a:lnTo>
                    <a:pt x="0" y="42000"/>
                  </a:lnTo>
                  <a:lnTo>
                    <a:pt x="1490" y="50270"/>
                  </a:lnTo>
                  <a:lnTo>
                    <a:pt x="5198" y="57634"/>
                  </a:lnTo>
                  <a:lnTo>
                    <a:pt x="10940" y="63898"/>
                  </a:lnTo>
                  <a:lnTo>
                    <a:pt x="18605" y="68889"/>
                  </a:lnTo>
                  <a:lnTo>
                    <a:pt x="27939" y="72648"/>
                  </a:lnTo>
                  <a:lnTo>
                    <a:pt x="38442" y="75208"/>
                  </a:lnTo>
                  <a:lnTo>
                    <a:pt x="49475" y="76493"/>
                  </a:lnTo>
                  <a:lnTo>
                    <a:pt x="60636" y="76594"/>
                  </a:lnTo>
                  <a:lnTo>
                    <a:pt x="71907" y="76038"/>
                  </a:lnTo>
                  <a:lnTo>
                    <a:pt x="83541" y="75667"/>
                  </a:lnTo>
                  <a:lnTo>
                    <a:pt x="95656" y="75949"/>
                  </a:lnTo>
                  <a:lnTo>
                    <a:pt x="107912" y="77142"/>
                  </a:lnTo>
                  <a:lnTo>
                    <a:pt x="119615" y="79472"/>
                  </a:lnTo>
                  <a:lnTo>
                    <a:pt x="130400" y="82937"/>
                  </a:lnTo>
                  <a:lnTo>
                    <a:pt x="139760" y="87535"/>
                  </a:lnTo>
                  <a:lnTo>
                    <a:pt x="146911" y="93363"/>
                  </a:lnTo>
                  <a:lnTo>
                    <a:pt x="151630" y="100350"/>
                  </a:lnTo>
                  <a:lnTo>
                    <a:pt x="153848" y="108140"/>
                  </a:lnTo>
                  <a:lnTo>
                    <a:pt x="153382" y="116207"/>
                  </a:lnTo>
                  <a:lnTo>
                    <a:pt x="150401" y="124212"/>
                  </a:lnTo>
                  <a:lnTo>
                    <a:pt x="145165" y="131704"/>
                  </a:lnTo>
                  <a:lnTo>
                    <a:pt x="137847" y="138049"/>
                  </a:lnTo>
                  <a:lnTo>
                    <a:pt x="128746" y="143020"/>
                  </a:lnTo>
                  <a:lnTo>
                    <a:pt x="118232" y="146883"/>
                  </a:lnTo>
                  <a:lnTo>
                    <a:pt x="106659" y="150181"/>
                  </a:lnTo>
                  <a:lnTo>
                    <a:pt x="94331" y="153291"/>
                  </a:lnTo>
                  <a:lnTo>
                    <a:pt x="81697" y="156242"/>
                  </a:lnTo>
                  <a:lnTo>
                    <a:pt x="67910" y="159092"/>
                  </a:lnTo>
                  <a:lnTo>
                    <a:pt x="49533" y="162097"/>
                  </a:lnTo>
                  <a:lnTo>
                    <a:pt x="20683" y="1657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97298" y="2376823"/>
            <a:ext cx="463255" cy="497364"/>
            <a:chOff x="297298" y="2376823"/>
            <a:chExt cx="463255" cy="497364"/>
          </a:xfrm>
        </p:grpSpPr>
        <p:sp>
          <p:nvSpPr>
            <p:cNvPr id="65" name="Freeform 64"/>
            <p:cNvSpPr/>
            <p:nvPr/>
          </p:nvSpPr>
          <p:spPr>
            <a:xfrm>
              <a:off x="297298" y="2553358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106945" y="2866"/>
                  </a:lnTo>
                  <a:lnTo>
                    <a:pt x="97958" y="5008"/>
                  </a:lnTo>
                  <a:lnTo>
                    <a:pt x="87963" y="6611"/>
                  </a:lnTo>
                  <a:lnTo>
                    <a:pt x="76982" y="7792"/>
                  </a:lnTo>
                  <a:lnTo>
                    <a:pt x="65171" y="8641"/>
                  </a:lnTo>
                  <a:lnTo>
                    <a:pt x="52731" y="9238"/>
                  </a:lnTo>
                  <a:lnTo>
                    <a:pt x="40437" y="9653"/>
                  </a:lnTo>
                  <a:lnTo>
                    <a:pt x="28416" y="9983"/>
                  </a:lnTo>
                  <a:lnTo>
                    <a:pt x="15614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32510" y="2376823"/>
              <a:ext cx="228043" cy="497364"/>
            </a:xfrm>
            <a:custGeom>
              <a:avLst/>
              <a:gdLst/>
              <a:ahLst/>
              <a:cxnLst/>
              <a:rect l="0" t="0" r="0" b="0"/>
              <a:pathLst>
                <a:path w="228043" h="497364">
                  <a:moveTo>
                    <a:pt x="196456" y="71250"/>
                  </a:moveTo>
                  <a:lnTo>
                    <a:pt x="190589" y="62448"/>
                  </a:lnTo>
                  <a:lnTo>
                    <a:pt x="185024" y="54102"/>
                  </a:lnTo>
                  <a:lnTo>
                    <a:pt x="179225" y="45408"/>
                  </a:lnTo>
                  <a:lnTo>
                    <a:pt x="173145" y="36459"/>
                  </a:lnTo>
                  <a:lnTo>
                    <a:pt x="166815" y="27613"/>
                  </a:lnTo>
                  <a:lnTo>
                    <a:pt x="160277" y="19088"/>
                  </a:lnTo>
                  <a:lnTo>
                    <a:pt x="153256" y="11418"/>
                  </a:lnTo>
                  <a:lnTo>
                    <a:pt x="145177" y="5485"/>
                  </a:lnTo>
                  <a:lnTo>
                    <a:pt x="135817" y="1624"/>
                  </a:lnTo>
                  <a:lnTo>
                    <a:pt x="125429" y="0"/>
                  </a:lnTo>
                  <a:lnTo>
                    <a:pt x="114540" y="873"/>
                  </a:lnTo>
                  <a:lnTo>
                    <a:pt x="103521" y="4127"/>
                  </a:lnTo>
                  <a:lnTo>
                    <a:pt x="92870" y="9379"/>
                  </a:lnTo>
                  <a:lnTo>
                    <a:pt x="83257" y="16174"/>
                  </a:lnTo>
                  <a:lnTo>
                    <a:pt x="74943" y="24108"/>
                  </a:lnTo>
                  <a:lnTo>
                    <a:pt x="67684" y="32854"/>
                  </a:lnTo>
                  <a:lnTo>
                    <a:pt x="60953" y="42168"/>
                  </a:lnTo>
                  <a:lnTo>
                    <a:pt x="54385" y="51883"/>
                  </a:lnTo>
                  <a:lnTo>
                    <a:pt x="47970" y="62203"/>
                  </a:lnTo>
                  <a:lnTo>
                    <a:pt x="41955" y="73655"/>
                  </a:lnTo>
                  <a:lnTo>
                    <a:pt x="36459" y="86440"/>
                  </a:lnTo>
                  <a:lnTo>
                    <a:pt x="31463" y="100453"/>
                  </a:lnTo>
                  <a:lnTo>
                    <a:pt x="26880" y="115462"/>
                  </a:lnTo>
                  <a:lnTo>
                    <a:pt x="22614" y="131227"/>
                  </a:lnTo>
                  <a:lnTo>
                    <a:pt x="18580" y="147543"/>
                  </a:lnTo>
                  <a:lnTo>
                    <a:pt x="14711" y="164247"/>
                  </a:lnTo>
                  <a:lnTo>
                    <a:pt x="10961" y="181226"/>
                  </a:lnTo>
                  <a:lnTo>
                    <a:pt x="7459" y="198559"/>
                  </a:lnTo>
                  <a:lnTo>
                    <a:pt x="4486" y="216494"/>
                  </a:lnTo>
                  <a:lnTo>
                    <a:pt x="2159" y="235115"/>
                  </a:lnTo>
                  <a:lnTo>
                    <a:pt x="598" y="254198"/>
                  </a:lnTo>
                  <a:lnTo>
                    <a:pt x="0" y="273315"/>
                  </a:lnTo>
                  <a:lnTo>
                    <a:pt x="372" y="292213"/>
                  </a:lnTo>
                  <a:lnTo>
                    <a:pt x="1419" y="310818"/>
                  </a:lnTo>
                  <a:lnTo>
                    <a:pt x="2652" y="329150"/>
                  </a:lnTo>
                  <a:lnTo>
                    <a:pt x="3782" y="347251"/>
                  </a:lnTo>
                  <a:lnTo>
                    <a:pt x="5030" y="364847"/>
                  </a:lnTo>
                  <a:lnTo>
                    <a:pt x="7006" y="381370"/>
                  </a:lnTo>
                  <a:lnTo>
                    <a:pt x="10004" y="396602"/>
                  </a:lnTo>
                  <a:lnTo>
                    <a:pt x="14002" y="410799"/>
                  </a:lnTo>
                  <a:lnTo>
                    <a:pt x="18836" y="424487"/>
                  </a:lnTo>
                  <a:lnTo>
                    <a:pt x="24318" y="438019"/>
                  </a:lnTo>
                  <a:lnTo>
                    <a:pt x="30440" y="451076"/>
                  </a:lnTo>
                  <a:lnTo>
                    <a:pt x="37373" y="462792"/>
                  </a:lnTo>
                  <a:lnTo>
                    <a:pt x="45151" y="472780"/>
                  </a:lnTo>
                  <a:lnTo>
                    <a:pt x="53830" y="480962"/>
                  </a:lnTo>
                  <a:lnTo>
                    <a:pt x="63566" y="487315"/>
                  </a:lnTo>
                  <a:lnTo>
                    <a:pt x="74337" y="492026"/>
                  </a:lnTo>
                  <a:lnTo>
                    <a:pt x="85824" y="495241"/>
                  </a:lnTo>
                  <a:lnTo>
                    <a:pt x="97527" y="496973"/>
                  </a:lnTo>
                  <a:lnTo>
                    <a:pt x="109137" y="497363"/>
                  </a:lnTo>
                  <a:lnTo>
                    <a:pt x="120541" y="496493"/>
                  </a:lnTo>
                  <a:lnTo>
                    <a:pt x="131732" y="494315"/>
                  </a:lnTo>
                  <a:lnTo>
                    <a:pt x="142736" y="490924"/>
                  </a:lnTo>
                  <a:lnTo>
                    <a:pt x="153431" y="486529"/>
                  </a:lnTo>
                  <a:lnTo>
                    <a:pt x="163546" y="481363"/>
                  </a:lnTo>
                  <a:lnTo>
                    <a:pt x="172983" y="475630"/>
                  </a:lnTo>
                  <a:lnTo>
                    <a:pt x="181797" y="469494"/>
                  </a:lnTo>
                  <a:lnTo>
                    <a:pt x="190103" y="463076"/>
                  </a:lnTo>
                  <a:lnTo>
                    <a:pt x="198017" y="456468"/>
                  </a:lnTo>
                  <a:lnTo>
                    <a:pt x="205340" y="449843"/>
                  </a:lnTo>
                  <a:lnTo>
                    <a:pt x="212287" y="442706"/>
                  </a:lnTo>
                  <a:lnTo>
                    <a:pt x="219468" y="433314"/>
                  </a:lnTo>
                  <a:lnTo>
                    <a:pt x="228042" y="41869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828410" y="2226974"/>
            <a:ext cx="3753988" cy="564681"/>
            <a:chOff x="828410" y="2226974"/>
            <a:chExt cx="3753988" cy="564681"/>
          </a:xfrm>
        </p:grpSpPr>
        <p:sp>
          <p:nvSpPr>
            <p:cNvPr id="68" name="Freeform 67"/>
            <p:cNvSpPr/>
            <p:nvPr/>
          </p:nvSpPr>
          <p:spPr>
            <a:xfrm>
              <a:off x="828410" y="2655245"/>
              <a:ext cx="174298" cy="136410"/>
            </a:xfrm>
            <a:custGeom>
              <a:avLst/>
              <a:gdLst/>
              <a:ahLst/>
              <a:cxnLst/>
              <a:rect l="0" t="0" r="0" b="0"/>
              <a:pathLst>
                <a:path w="174298" h="136410">
                  <a:moveTo>
                    <a:pt x="100598" y="45512"/>
                  </a:moveTo>
                  <a:lnTo>
                    <a:pt x="97597" y="36777"/>
                  </a:lnTo>
                  <a:lnTo>
                    <a:pt x="94174" y="29071"/>
                  </a:lnTo>
                  <a:lnTo>
                    <a:pt x="89969" y="21678"/>
                  </a:lnTo>
                  <a:lnTo>
                    <a:pt x="84723" y="14762"/>
                  </a:lnTo>
                  <a:lnTo>
                    <a:pt x="77945" y="8880"/>
                  </a:lnTo>
                  <a:lnTo>
                    <a:pt x="69518" y="4270"/>
                  </a:lnTo>
                  <a:lnTo>
                    <a:pt x="59951" y="1177"/>
                  </a:lnTo>
                  <a:lnTo>
                    <a:pt x="50156" y="0"/>
                  </a:lnTo>
                  <a:lnTo>
                    <a:pt x="40691" y="772"/>
                  </a:lnTo>
                  <a:lnTo>
                    <a:pt x="31899" y="3392"/>
                  </a:lnTo>
                  <a:lnTo>
                    <a:pt x="24075" y="7809"/>
                  </a:lnTo>
                  <a:lnTo>
                    <a:pt x="17266" y="13819"/>
                  </a:lnTo>
                  <a:lnTo>
                    <a:pt x="11509" y="21275"/>
                  </a:lnTo>
                  <a:lnTo>
                    <a:pt x="6925" y="30173"/>
                  </a:lnTo>
                  <a:lnTo>
                    <a:pt x="3470" y="40379"/>
                  </a:lnTo>
                  <a:lnTo>
                    <a:pt x="1130" y="51655"/>
                  </a:lnTo>
                  <a:lnTo>
                    <a:pt x="0" y="63747"/>
                  </a:lnTo>
                  <a:lnTo>
                    <a:pt x="20" y="76427"/>
                  </a:lnTo>
                  <a:lnTo>
                    <a:pt x="1169" y="89195"/>
                  </a:lnTo>
                  <a:lnTo>
                    <a:pt x="3534" y="101307"/>
                  </a:lnTo>
                  <a:lnTo>
                    <a:pt x="7056" y="112399"/>
                  </a:lnTo>
                  <a:lnTo>
                    <a:pt x="11708" y="121981"/>
                  </a:lnTo>
                  <a:lnTo>
                    <a:pt x="17579" y="129288"/>
                  </a:lnTo>
                  <a:lnTo>
                    <a:pt x="24594" y="134116"/>
                  </a:lnTo>
                  <a:lnTo>
                    <a:pt x="32236" y="136409"/>
                  </a:lnTo>
                  <a:lnTo>
                    <a:pt x="39671" y="135994"/>
                  </a:lnTo>
                  <a:lnTo>
                    <a:pt x="46449" y="133046"/>
                  </a:lnTo>
                  <a:lnTo>
                    <a:pt x="52641" y="127832"/>
                  </a:lnTo>
                  <a:lnTo>
                    <a:pt x="58641" y="120530"/>
                  </a:lnTo>
                  <a:lnTo>
                    <a:pt x="64706" y="111439"/>
                  </a:lnTo>
                  <a:lnTo>
                    <a:pt x="70611" y="100931"/>
                  </a:lnTo>
                  <a:lnTo>
                    <a:pt x="75751" y="89363"/>
                  </a:lnTo>
                  <a:lnTo>
                    <a:pt x="79835" y="77034"/>
                  </a:lnTo>
                  <a:lnTo>
                    <a:pt x="82731" y="64333"/>
                  </a:lnTo>
                  <a:lnTo>
                    <a:pt x="84301" y="51734"/>
                  </a:lnTo>
                  <a:lnTo>
                    <a:pt x="84642" y="39554"/>
                  </a:lnTo>
                  <a:lnTo>
                    <a:pt x="85024" y="30320"/>
                  </a:lnTo>
                  <a:lnTo>
                    <a:pt x="86705" y="27118"/>
                  </a:lnTo>
                  <a:lnTo>
                    <a:pt x="89096" y="28910"/>
                  </a:lnTo>
                  <a:lnTo>
                    <a:pt x="92007" y="33816"/>
                  </a:lnTo>
                  <a:lnTo>
                    <a:pt x="95620" y="40282"/>
                  </a:lnTo>
                  <a:lnTo>
                    <a:pt x="99999" y="47398"/>
                  </a:lnTo>
                  <a:lnTo>
                    <a:pt x="105068" y="54721"/>
                  </a:lnTo>
                  <a:lnTo>
                    <a:pt x="110691" y="62062"/>
                  </a:lnTo>
                  <a:lnTo>
                    <a:pt x="116736" y="69342"/>
                  </a:lnTo>
                  <a:lnTo>
                    <a:pt x="123252" y="76055"/>
                  </a:lnTo>
                  <a:lnTo>
                    <a:pt x="130458" y="81285"/>
                  </a:lnTo>
                  <a:lnTo>
                    <a:pt x="138451" y="84658"/>
                  </a:lnTo>
                  <a:lnTo>
                    <a:pt x="147418" y="86828"/>
                  </a:lnTo>
                  <a:lnTo>
                    <a:pt x="158654" y="87795"/>
                  </a:lnTo>
                  <a:lnTo>
                    <a:pt x="174297" y="876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109045" y="2469129"/>
              <a:ext cx="9477" cy="294799"/>
            </a:xfrm>
            <a:custGeom>
              <a:avLst/>
              <a:gdLst/>
              <a:ahLst/>
              <a:cxnLst/>
              <a:rect l="0" t="0" r="0" b="0"/>
              <a:pathLst>
                <a:path w="9477" h="294799">
                  <a:moveTo>
                    <a:pt x="9476" y="0"/>
                  </a:moveTo>
                  <a:lnTo>
                    <a:pt x="6609" y="9003"/>
                  </a:lnTo>
                  <a:lnTo>
                    <a:pt x="4467" y="19270"/>
                  </a:lnTo>
                  <a:lnTo>
                    <a:pt x="2864" y="31863"/>
                  </a:lnTo>
                  <a:lnTo>
                    <a:pt x="1683" y="46736"/>
                  </a:lnTo>
                  <a:lnTo>
                    <a:pt x="835" y="63829"/>
                  </a:lnTo>
                  <a:lnTo>
                    <a:pt x="242" y="82864"/>
                  </a:lnTo>
                  <a:lnTo>
                    <a:pt x="0" y="103129"/>
                  </a:lnTo>
                  <a:lnTo>
                    <a:pt x="365" y="123624"/>
                  </a:lnTo>
                  <a:lnTo>
                    <a:pt x="1420" y="143762"/>
                  </a:lnTo>
                  <a:lnTo>
                    <a:pt x="2942" y="163192"/>
                  </a:lnTo>
                  <a:lnTo>
                    <a:pt x="4502" y="181626"/>
                  </a:lnTo>
                  <a:lnTo>
                    <a:pt x="5845" y="199020"/>
                  </a:lnTo>
                  <a:lnTo>
                    <a:pt x="6901" y="215487"/>
                  </a:lnTo>
                  <a:lnTo>
                    <a:pt x="7798" y="233112"/>
                  </a:lnTo>
                  <a:lnTo>
                    <a:pt x="8611" y="256800"/>
                  </a:lnTo>
                  <a:lnTo>
                    <a:pt x="9476" y="2947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002707" y="2595471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77711" y="2934"/>
                  </a:lnTo>
                  <a:lnTo>
                    <a:pt x="165942" y="5716"/>
                  </a:lnTo>
                  <a:lnTo>
                    <a:pt x="153052" y="8611"/>
                  </a:lnTo>
                  <a:lnTo>
                    <a:pt x="139204" y="11479"/>
                  </a:lnTo>
                  <a:lnTo>
                    <a:pt x="124876" y="13995"/>
                  </a:lnTo>
                  <a:lnTo>
                    <a:pt x="110402" y="16006"/>
                  </a:lnTo>
                  <a:lnTo>
                    <a:pt x="95779" y="17519"/>
                  </a:lnTo>
                  <a:lnTo>
                    <a:pt x="80755" y="18614"/>
                  </a:lnTo>
                  <a:lnTo>
                    <a:pt x="65230" y="19386"/>
                  </a:lnTo>
                  <a:lnTo>
                    <a:pt x="49986" y="19924"/>
                  </a:lnTo>
                  <a:lnTo>
                    <a:pt x="35107" y="20351"/>
                  </a:lnTo>
                  <a:lnTo>
                    <a:pt x="19284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308034" y="2469129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10528" y="0"/>
                  </a:moveTo>
                  <a:lnTo>
                    <a:pt x="9086" y="8679"/>
                  </a:lnTo>
                  <a:lnTo>
                    <a:pt x="7172" y="21199"/>
                  </a:lnTo>
                  <a:lnTo>
                    <a:pt x="5350" y="36026"/>
                  </a:lnTo>
                  <a:lnTo>
                    <a:pt x="3850" y="52542"/>
                  </a:lnTo>
                  <a:lnTo>
                    <a:pt x="2707" y="70353"/>
                  </a:lnTo>
                  <a:lnTo>
                    <a:pt x="1874" y="89131"/>
                  </a:lnTo>
                  <a:lnTo>
                    <a:pt x="1284" y="108606"/>
                  </a:lnTo>
                  <a:lnTo>
                    <a:pt x="872" y="128410"/>
                  </a:lnTo>
                  <a:lnTo>
                    <a:pt x="590" y="148084"/>
                  </a:lnTo>
                  <a:lnTo>
                    <a:pt x="397" y="167387"/>
                  </a:lnTo>
                  <a:lnTo>
                    <a:pt x="267" y="186111"/>
                  </a:lnTo>
                  <a:lnTo>
                    <a:pt x="179" y="203998"/>
                  </a:lnTo>
                  <a:lnTo>
                    <a:pt x="119" y="220977"/>
                  </a:lnTo>
                  <a:lnTo>
                    <a:pt x="80" y="236551"/>
                  </a:lnTo>
                  <a:lnTo>
                    <a:pt x="49" y="251240"/>
                  </a:lnTo>
                  <a:lnTo>
                    <a:pt x="24" y="266336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213277" y="2595471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38598" y="2934"/>
                  </a:lnTo>
                  <a:lnTo>
                    <a:pt x="130251" y="5716"/>
                  </a:lnTo>
                  <a:lnTo>
                    <a:pt x="121552" y="8616"/>
                  </a:lnTo>
                  <a:lnTo>
                    <a:pt x="112432" y="11656"/>
                  </a:lnTo>
                  <a:lnTo>
                    <a:pt x="102936" y="14821"/>
                  </a:lnTo>
                  <a:lnTo>
                    <a:pt x="93140" y="18081"/>
                  </a:lnTo>
                  <a:lnTo>
                    <a:pt x="82953" y="21246"/>
                  </a:lnTo>
                  <a:lnTo>
                    <a:pt x="72131" y="23989"/>
                  </a:lnTo>
                  <a:lnTo>
                    <a:pt x="60605" y="26165"/>
                  </a:lnTo>
                  <a:lnTo>
                    <a:pt x="48860" y="27797"/>
                  </a:lnTo>
                  <a:lnTo>
                    <a:pt x="36586" y="29152"/>
                  </a:lnTo>
                  <a:lnTo>
                    <a:pt x="21586" y="303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434376" y="2427016"/>
              <a:ext cx="31586" cy="284270"/>
            </a:xfrm>
            <a:custGeom>
              <a:avLst/>
              <a:gdLst/>
              <a:ahLst/>
              <a:cxnLst/>
              <a:rect l="0" t="0" r="0" b="0"/>
              <a:pathLst>
                <a:path w="31586" h="284270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4" y="52528"/>
                  </a:lnTo>
                  <a:lnTo>
                    <a:pt x="177" y="69820"/>
                  </a:lnTo>
                  <a:lnTo>
                    <a:pt x="825" y="86653"/>
                  </a:lnTo>
                  <a:lnTo>
                    <a:pt x="2074" y="102378"/>
                  </a:lnTo>
                  <a:lnTo>
                    <a:pt x="3727" y="117050"/>
                  </a:lnTo>
                  <a:lnTo>
                    <a:pt x="5375" y="131132"/>
                  </a:lnTo>
                  <a:lnTo>
                    <a:pt x="6782" y="144977"/>
                  </a:lnTo>
                  <a:lnTo>
                    <a:pt x="8048" y="158770"/>
                  </a:lnTo>
                  <a:lnTo>
                    <a:pt x="9504" y="172585"/>
                  </a:lnTo>
                  <a:lnTo>
                    <a:pt x="11335" y="186446"/>
                  </a:lnTo>
                  <a:lnTo>
                    <a:pt x="13566" y="200350"/>
                  </a:lnTo>
                  <a:lnTo>
                    <a:pt x="16142" y="214292"/>
                  </a:lnTo>
                  <a:lnTo>
                    <a:pt x="18985" y="228244"/>
                  </a:lnTo>
                  <a:lnTo>
                    <a:pt x="21871" y="241593"/>
                  </a:lnTo>
                  <a:lnTo>
                    <a:pt x="24728" y="254455"/>
                  </a:lnTo>
                  <a:lnTo>
                    <a:pt x="27804" y="267961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476490" y="2576267"/>
              <a:ext cx="126343" cy="153966"/>
            </a:xfrm>
            <a:custGeom>
              <a:avLst/>
              <a:gdLst/>
              <a:ahLst/>
              <a:cxnLst/>
              <a:rect l="0" t="0" r="0" b="0"/>
              <a:pathLst>
                <a:path w="126343" h="153966">
                  <a:moveTo>
                    <a:pt x="0" y="92904"/>
                  </a:moveTo>
                  <a:lnTo>
                    <a:pt x="6001" y="87104"/>
                  </a:lnTo>
                  <a:lnTo>
                    <a:pt x="12846" y="82179"/>
                  </a:lnTo>
                  <a:lnTo>
                    <a:pt x="21234" y="77677"/>
                  </a:lnTo>
                  <a:lnTo>
                    <a:pt x="30861" y="73456"/>
                  </a:lnTo>
                  <a:lnTo>
                    <a:pt x="41176" y="69442"/>
                  </a:lnTo>
                  <a:lnTo>
                    <a:pt x="51784" y="65581"/>
                  </a:lnTo>
                  <a:lnTo>
                    <a:pt x="62481" y="61828"/>
                  </a:lnTo>
                  <a:lnTo>
                    <a:pt x="73181" y="58153"/>
                  </a:lnTo>
                  <a:lnTo>
                    <a:pt x="83836" y="54522"/>
                  </a:lnTo>
                  <a:lnTo>
                    <a:pt x="93783" y="50591"/>
                  </a:lnTo>
                  <a:lnTo>
                    <a:pt x="101799" y="45733"/>
                  </a:lnTo>
                  <a:lnTo>
                    <a:pt x="107368" y="39687"/>
                  </a:lnTo>
                  <a:lnTo>
                    <a:pt x="110461" y="32676"/>
                  </a:lnTo>
                  <a:lnTo>
                    <a:pt x="111183" y="25207"/>
                  </a:lnTo>
                  <a:lnTo>
                    <a:pt x="109844" y="17642"/>
                  </a:lnTo>
                  <a:lnTo>
                    <a:pt x="106541" y="10633"/>
                  </a:lnTo>
                  <a:lnTo>
                    <a:pt x="101067" y="5151"/>
                  </a:lnTo>
                  <a:lnTo>
                    <a:pt x="93511" y="1591"/>
                  </a:lnTo>
                  <a:lnTo>
                    <a:pt x="84527" y="0"/>
                  </a:lnTo>
                  <a:lnTo>
                    <a:pt x="75121" y="364"/>
                  </a:lnTo>
                  <a:lnTo>
                    <a:pt x="65911" y="2463"/>
                  </a:lnTo>
                  <a:lnTo>
                    <a:pt x="57119" y="6124"/>
                  </a:lnTo>
                  <a:lnTo>
                    <a:pt x="48762" y="11313"/>
                  </a:lnTo>
                  <a:lnTo>
                    <a:pt x="40782" y="17876"/>
                  </a:lnTo>
                  <a:lnTo>
                    <a:pt x="33423" y="25720"/>
                  </a:lnTo>
                  <a:lnTo>
                    <a:pt x="27225" y="34887"/>
                  </a:lnTo>
                  <a:lnTo>
                    <a:pt x="22390" y="45277"/>
                  </a:lnTo>
                  <a:lnTo>
                    <a:pt x="18973" y="56677"/>
                  </a:lnTo>
                  <a:lnTo>
                    <a:pt x="17044" y="68854"/>
                  </a:lnTo>
                  <a:lnTo>
                    <a:pt x="16498" y="81590"/>
                  </a:lnTo>
                  <a:lnTo>
                    <a:pt x="17419" y="94396"/>
                  </a:lnTo>
                  <a:lnTo>
                    <a:pt x="20156" y="106534"/>
                  </a:lnTo>
                  <a:lnTo>
                    <a:pt x="24738" y="117653"/>
                  </a:lnTo>
                  <a:lnTo>
                    <a:pt x="30914" y="127591"/>
                  </a:lnTo>
                  <a:lnTo>
                    <a:pt x="38347" y="136203"/>
                  </a:lnTo>
                  <a:lnTo>
                    <a:pt x="46715" y="143538"/>
                  </a:lnTo>
                  <a:lnTo>
                    <a:pt x="55756" y="149312"/>
                  </a:lnTo>
                  <a:lnTo>
                    <a:pt x="65269" y="152844"/>
                  </a:lnTo>
                  <a:lnTo>
                    <a:pt x="75100" y="153965"/>
                  </a:lnTo>
                  <a:lnTo>
                    <a:pt x="84883" y="153069"/>
                  </a:lnTo>
                  <a:lnTo>
                    <a:pt x="95096" y="150655"/>
                  </a:lnTo>
                  <a:lnTo>
                    <a:pt x="107750" y="145393"/>
                  </a:lnTo>
                  <a:lnTo>
                    <a:pt x="126342" y="13501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886592" y="2521772"/>
              <a:ext cx="158438" cy="82437"/>
            </a:xfrm>
            <a:custGeom>
              <a:avLst/>
              <a:gdLst/>
              <a:ahLst/>
              <a:cxnLst/>
              <a:rect l="0" t="0" r="0" b="0"/>
              <a:pathLst>
                <a:path w="158438" h="82437">
                  <a:moveTo>
                    <a:pt x="74209" y="0"/>
                  </a:moveTo>
                  <a:lnTo>
                    <a:pt x="74209" y="11735"/>
                  </a:lnTo>
                  <a:lnTo>
                    <a:pt x="74209" y="22864"/>
                  </a:lnTo>
                  <a:lnTo>
                    <a:pt x="74213" y="34458"/>
                  </a:lnTo>
                  <a:lnTo>
                    <a:pt x="74386" y="46446"/>
                  </a:lnTo>
                  <a:lnTo>
                    <a:pt x="75034" y="58458"/>
                  </a:lnTo>
                  <a:lnTo>
                    <a:pt x="76269" y="70192"/>
                  </a:lnTo>
                  <a:lnTo>
                    <a:pt x="77367" y="79169"/>
                  </a:lnTo>
                  <a:lnTo>
                    <a:pt x="77005" y="82436"/>
                  </a:lnTo>
                  <a:lnTo>
                    <a:pt x="74620" y="81177"/>
                  </a:lnTo>
                  <a:lnTo>
                    <a:pt x="70239" y="77237"/>
                  </a:lnTo>
                  <a:lnTo>
                    <a:pt x="64006" y="72178"/>
                  </a:lnTo>
                  <a:lnTo>
                    <a:pt x="55992" y="67306"/>
                  </a:lnTo>
                  <a:lnTo>
                    <a:pt x="46418" y="63256"/>
                  </a:lnTo>
                  <a:lnTo>
                    <a:pt x="35921" y="60479"/>
                  </a:lnTo>
                  <a:lnTo>
                    <a:pt x="25422" y="59486"/>
                  </a:lnTo>
                  <a:lnTo>
                    <a:pt x="15460" y="60385"/>
                  </a:lnTo>
                  <a:lnTo>
                    <a:pt x="6848" y="63723"/>
                  </a:lnTo>
                  <a:lnTo>
                    <a:pt x="1110" y="69376"/>
                  </a:lnTo>
                  <a:lnTo>
                    <a:pt x="0" y="74890"/>
                  </a:lnTo>
                  <a:lnTo>
                    <a:pt x="3601" y="78184"/>
                  </a:lnTo>
                  <a:lnTo>
                    <a:pt x="9587" y="78699"/>
                  </a:lnTo>
                  <a:lnTo>
                    <a:pt x="16521" y="76908"/>
                  </a:lnTo>
                  <a:lnTo>
                    <a:pt x="23779" y="73452"/>
                  </a:lnTo>
                  <a:lnTo>
                    <a:pt x="31269" y="69006"/>
                  </a:lnTo>
                  <a:lnTo>
                    <a:pt x="39204" y="64247"/>
                  </a:lnTo>
                  <a:lnTo>
                    <a:pt x="47688" y="59562"/>
                  </a:lnTo>
                  <a:lnTo>
                    <a:pt x="56691" y="55092"/>
                  </a:lnTo>
                  <a:lnTo>
                    <a:pt x="66120" y="50853"/>
                  </a:lnTo>
                  <a:lnTo>
                    <a:pt x="75875" y="46814"/>
                  </a:lnTo>
                  <a:lnTo>
                    <a:pt x="85868" y="42929"/>
                  </a:lnTo>
                  <a:lnTo>
                    <a:pt x="96029" y="39158"/>
                  </a:lnTo>
                  <a:lnTo>
                    <a:pt x="106298" y="35473"/>
                  </a:lnTo>
                  <a:lnTo>
                    <a:pt x="116378" y="32002"/>
                  </a:lnTo>
                  <a:lnTo>
                    <a:pt x="126822" y="28681"/>
                  </a:lnTo>
                  <a:lnTo>
                    <a:pt x="139665" y="25218"/>
                  </a:lnTo>
                  <a:lnTo>
                    <a:pt x="158437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219784" y="2551659"/>
              <a:ext cx="114022" cy="127902"/>
            </a:xfrm>
            <a:custGeom>
              <a:avLst/>
              <a:gdLst/>
              <a:ahLst/>
              <a:cxnLst/>
              <a:rect l="0" t="0" r="0" b="0"/>
              <a:pathLst>
                <a:path w="114022" h="127902">
                  <a:moveTo>
                    <a:pt x="88457" y="12227"/>
                  </a:moveTo>
                  <a:lnTo>
                    <a:pt x="76789" y="12294"/>
                  </a:lnTo>
                  <a:lnTo>
                    <a:pt x="66300" y="12934"/>
                  </a:lnTo>
                  <a:lnTo>
                    <a:pt x="56003" y="14240"/>
                  </a:lnTo>
                  <a:lnTo>
                    <a:pt x="45874" y="16445"/>
                  </a:lnTo>
                  <a:lnTo>
                    <a:pt x="36179" y="20058"/>
                  </a:lnTo>
                  <a:lnTo>
                    <a:pt x="27052" y="25236"/>
                  </a:lnTo>
                  <a:lnTo>
                    <a:pt x="18795" y="31983"/>
                  </a:lnTo>
                  <a:lnTo>
                    <a:pt x="11930" y="40332"/>
                  </a:lnTo>
                  <a:lnTo>
                    <a:pt x="6617" y="50128"/>
                  </a:lnTo>
                  <a:lnTo>
                    <a:pt x="2864" y="60941"/>
                  </a:lnTo>
                  <a:lnTo>
                    <a:pt x="704" y="72183"/>
                  </a:lnTo>
                  <a:lnTo>
                    <a:pt x="0" y="83470"/>
                  </a:lnTo>
                  <a:lnTo>
                    <a:pt x="813" y="94317"/>
                  </a:lnTo>
                  <a:lnTo>
                    <a:pt x="3477" y="104068"/>
                  </a:lnTo>
                  <a:lnTo>
                    <a:pt x="8014" y="112465"/>
                  </a:lnTo>
                  <a:lnTo>
                    <a:pt x="14330" y="119272"/>
                  </a:lnTo>
                  <a:lnTo>
                    <a:pt x="22389" y="124103"/>
                  </a:lnTo>
                  <a:lnTo>
                    <a:pt x="31987" y="126942"/>
                  </a:lnTo>
                  <a:lnTo>
                    <a:pt x="42498" y="127901"/>
                  </a:lnTo>
                  <a:lnTo>
                    <a:pt x="53004" y="127041"/>
                  </a:lnTo>
                  <a:lnTo>
                    <a:pt x="62990" y="124573"/>
                  </a:lnTo>
                  <a:lnTo>
                    <a:pt x="72318" y="120648"/>
                  </a:lnTo>
                  <a:lnTo>
                    <a:pt x="81043" y="115273"/>
                  </a:lnTo>
                  <a:lnTo>
                    <a:pt x="89274" y="108582"/>
                  </a:lnTo>
                  <a:lnTo>
                    <a:pt x="96802" y="100650"/>
                  </a:lnTo>
                  <a:lnTo>
                    <a:pt x="103114" y="91423"/>
                  </a:lnTo>
                  <a:lnTo>
                    <a:pt x="108026" y="80993"/>
                  </a:lnTo>
                  <a:lnTo>
                    <a:pt x="111494" y="69566"/>
                  </a:lnTo>
                  <a:lnTo>
                    <a:pt x="113457" y="57371"/>
                  </a:lnTo>
                  <a:lnTo>
                    <a:pt x="114021" y="44631"/>
                  </a:lnTo>
                  <a:lnTo>
                    <a:pt x="112943" y="32163"/>
                  </a:lnTo>
                  <a:lnTo>
                    <a:pt x="109568" y="21317"/>
                  </a:lnTo>
                  <a:lnTo>
                    <a:pt x="103754" y="12701"/>
                  </a:lnTo>
                  <a:lnTo>
                    <a:pt x="96210" y="6426"/>
                  </a:lnTo>
                  <a:lnTo>
                    <a:pt x="87385" y="1948"/>
                  </a:lnTo>
                  <a:lnTo>
                    <a:pt x="75386" y="0"/>
                  </a:lnTo>
                  <a:lnTo>
                    <a:pt x="56871" y="16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414579" y="2342788"/>
              <a:ext cx="20005" cy="294798"/>
            </a:xfrm>
            <a:custGeom>
              <a:avLst/>
              <a:gdLst/>
              <a:ahLst/>
              <a:cxnLst/>
              <a:rect l="0" t="0" r="0" b="0"/>
              <a:pathLst>
                <a:path w="20005" h="294798">
                  <a:moveTo>
                    <a:pt x="9476" y="0"/>
                  </a:moveTo>
                  <a:lnTo>
                    <a:pt x="6609" y="8935"/>
                  </a:lnTo>
                  <a:lnTo>
                    <a:pt x="4467" y="18562"/>
                  </a:lnTo>
                  <a:lnTo>
                    <a:pt x="2864" y="29859"/>
                  </a:lnTo>
                  <a:lnTo>
                    <a:pt x="1683" y="42872"/>
                  </a:lnTo>
                  <a:lnTo>
                    <a:pt x="835" y="57648"/>
                  </a:lnTo>
                  <a:lnTo>
                    <a:pt x="242" y="74017"/>
                  </a:lnTo>
                  <a:lnTo>
                    <a:pt x="0" y="91358"/>
                  </a:lnTo>
                  <a:lnTo>
                    <a:pt x="365" y="108746"/>
                  </a:lnTo>
                  <a:lnTo>
                    <a:pt x="1420" y="125657"/>
                  </a:lnTo>
                  <a:lnTo>
                    <a:pt x="2942" y="142109"/>
                  </a:lnTo>
                  <a:lnTo>
                    <a:pt x="4502" y="158455"/>
                  </a:lnTo>
                  <a:lnTo>
                    <a:pt x="5850" y="174926"/>
                  </a:lnTo>
                  <a:lnTo>
                    <a:pt x="7076" y="191277"/>
                  </a:lnTo>
                  <a:lnTo>
                    <a:pt x="8505" y="206891"/>
                  </a:lnTo>
                  <a:lnTo>
                    <a:pt x="10314" y="221467"/>
                  </a:lnTo>
                  <a:lnTo>
                    <a:pt x="12369" y="234968"/>
                  </a:lnTo>
                  <a:lnTo>
                    <a:pt x="14511" y="248982"/>
                  </a:lnTo>
                  <a:lnTo>
                    <a:pt x="16930" y="266972"/>
                  </a:lnTo>
                  <a:lnTo>
                    <a:pt x="20004" y="2947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329298" y="2490187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3854" y="67"/>
                  </a:lnTo>
                  <a:lnTo>
                    <a:pt x="140583" y="707"/>
                  </a:lnTo>
                  <a:lnTo>
                    <a:pt x="127377" y="1999"/>
                  </a:lnTo>
                  <a:lnTo>
                    <a:pt x="113863" y="3686"/>
                  </a:lnTo>
                  <a:lnTo>
                    <a:pt x="99706" y="5354"/>
                  </a:lnTo>
                  <a:lnTo>
                    <a:pt x="84813" y="6772"/>
                  </a:lnTo>
                  <a:lnTo>
                    <a:pt x="69625" y="8074"/>
                  </a:lnTo>
                  <a:lnTo>
                    <a:pt x="53314" y="9907"/>
                  </a:lnTo>
                  <a:lnTo>
                    <a:pt x="32210" y="135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535255" y="2332259"/>
              <a:ext cx="288883" cy="281898"/>
            </a:xfrm>
            <a:custGeom>
              <a:avLst/>
              <a:gdLst/>
              <a:ahLst/>
              <a:cxnLst/>
              <a:rect l="0" t="0" r="0" b="0"/>
              <a:pathLst>
                <a:path w="288883" h="281898">
                  <a:moveTo>
                    <a:pt x="4613" y="0"/>
                  </a:moveTo>
                  <a:lnTo>
                    <a:pt x="1813" y="8935"/>
                  </a:lnTo>
                  <a:lnTo>
                    <a:pt x="311" y="18563"/>
                  </a:lnTo>
                  <a:lnTo>
                    <a:pt x="0" y="29854"/>
                  </a:lnTo>
                  <a:lnTo>
                    <a:pt x="507" y="42695"/>
                  </a:lnTo>
                  <a:lnTo>
                    <a:pt x="1326" y="56823"/>
                  </a:lnTo>
                  <a:lnTo>
                    <a:pt x="2146" y="71939"/>
                  </a:lnTo>
                  <a:lnTo>
                    <a:pt x="3003" y="87454"/>
                  </a:lnTo>
                  <a:lnTo>
                    <a:pt x="4178" y="102546"/>
                  </a:lnTo>
                  <a:lnTo>
                    <a:pt x="5813" y="116801"/>
                  </a:lnTo>
                  <a:lnTo>
                    <a:pt x="7740" y="130335"/>
                  </a:lnTo>
                  <a:lnTo>
                    <a:pt x="9580" y="143576"/>
                  </a:lnTo>
                  <a:lnTo>
                    <a:pt x="11119" y="156822"/>
                  </a:lnTo>
                  <a:lnTo>
                    <a:pt x="12475" y="170196"/>
                  </a:lnTo>
                  <a:lnTo>
                    <a:pt x="13992" y="183722"/>
                  </a:lnTo>
                  <a:lnTo>
                    <a:pt x="15865" y="197379"/>
                  </a:lnTo>
                  <a:lnTo>
                    <a:pt x="18123" y="210977"/>
                  </a:lnTo>
                  <a:lnTo>
                    <a:pt x="20718" y="224180"/>
                  </a:lnTo>
                  <a:lnTo>
                    <a:pt x="23561" y="236766"/>
                  </a:lnTo>
                  <a:lnTo>
                    <a:pt x="26021" y="246289"/>
                  </a:lnTo>
                  <a:lnTo>
                    <a:pt x="27619" y="249705"/>
                  </a:lnTo>
                  <a:lnTo>
                    <a:pt x="29024" y="248038"/>
                  </a:lnTo>
                  <a:lnTo>
                    <a:pt x="30518" y="242865"/>
                  </a:lnTo>
                  <a:lnTo>
                    <a:pt x="31925" y="235145"/>
                  </a:lnTo>
                  <a:lnTo>
                    <a:pt x="33110" y="225552"/>
                  </a:lnTo>
                  <a:lnTo>
                    <a:pt x="34363" y="214765"/>
                  </a:lnTo>
                  <a:lnTo>
                    <a:pt x="36328" y="203487"/>
                  </a:lnTo>
                  <a:lnTo>
                    <a:pt x="39316" y="192163"/>
                  </a:lnTo>
                  <a:lnTo>
                    <a:pt x="43473" y="181787"/>
                  </a:lnTo>
                  <a:lnTo>
                    <a:pt x="48944" y="173943"/>
                  </a:lnTo>
                  <a:lnTo>
                    <a:pt x="55662" y="169273"/>
                  </a:lnTo>
                  <a:lnTo>
                    <a:pt x="63258" y="167749"/>
                  </a:lnTo>
                  <a:lnTo>
                    <a:pt x="71187" y="169145"/>
                  </a:lnTo>
                  <a:lnTo>
                    <a:pt x="79102" y="173011"/>
                  </a:lnTo>
                  <a:lnTo>
                    <a:pt x="86701" y="178975"/>
                  </a:lnTo>
                  <a:lnTo>
                    <a:pt x="93650" y="186847"/>
                  </a:lnTo>
                  <a:lnTo>
                    <a:pt x="99840" y="196349"/>
                  </a:lnTo>
                  <a:lnTo>
                    <a:pt x="105335" y="206978"/>
                  </a:lnTo>
                  <a:lnTo>
                    <a:pt x="110268" y="218102"/>
                  </a:lnTo>
                  <a:lnTo>
                    <a:pt x="114790" y="229291"/>
                  </a:lnTo>
                  <a:lnTo>
                    <a:pt x="119531" y="239232"/>
                  </a:lnTo>
                  <a:lnTo>
                    <a:pt x="125495" y="244886"/>
                  </a:lnTo>
                  <a:lnTo>
                    <a:pt x="132612" y="245224"/>
                  </a:lnTo>
                  <a:lnTo>
                    <a:pt x="140223" y="242414"/>
                  </a:lnTo>
                  <a:lnTo>
                    <a:pt x="148462" y="238243"/>
                  </a:lnTo>
                  <a:lnTo>
                    <a:pt x="157694" y="234059"/>
                  </a:lnTo>
                  <a:lnTo>
                    <a:pt x="168010" y="230503"/>
                  </a:lnTo>
                  <a:lnTo>
                    <a:pt x="178966" y="227404"/>
                  </a:lnTo>
                  <a:lnTo>
                    <a:pt x="189752" y="224078"/>
                  </a:lnTo>
                  <a:lnTo>
                    <a:pt x="199919" y="220126"/>
                  </a:lnTo>
                  <a:lnTo>
                    <a:pt x="209534" y="215634"/>
                  </a:lnTo>
                  <a:lnTo>
                    <a:pt x="218982" y="210990"/>
                  </a:lnTo>
                  <a:lnTo>
                    <a:pt x="228514" y="206444"/>
                  </a:lnTo>
                  <a:lnTo>
                    <a:pt x="237899" y="201763"/>
                  </a:lnTo>
                  <a:lnTo>
                    <a:pt x="246529" y="196334"/>
                  </a:lnTo>
                  <a:lnTo>
                    <a:pt x="254101" y="189869"/>
                  </a:lnTo>
                  <a:lnTo>
                    <a:pt x="260151" y="182391"/>
                  </a:lnTo>
                  <a:lnTo>
                    <a:pt x="263928" y="174068"/>
                  </a:lnTo>
                  <a:lnTo>
                    <a:pt x="265228" y="165109"/>
                  </a:lnTo>
                  <a:lnTo>
                    <a:pt x="263998" y="156178"/>
                  </a:lnTo>
                  <a:lnTo>
                    <a:pt x="260063" y="148335"/>
                  </a:lnTo>
                  <a:lnTo>
                    <a:pt x="253608" y="142079"/>
                  </a:lnTo>
                  <a:lnTo>
                    <a:pt x="245227" y="137714"/>
                  </a:lnTo>
                  <a:lnTo>
                    <a:pt x="235709" y="135601"/>
                  </a:lnTo>
                  <a:lnTo>
                    <a:pt x="225625" y="135715"/>
                  </a:lnTo>
                  <a:lnTo>
                    <a:pt x="215776" y="138215"/>
                  </a:lnTo>
                  <a:lnTo>
                    <a:pt x="207236" y="143607"/>
                  </a:lnTo>
                  <a:lnTo>
                    <a:pt x="200468" y="151899"/>
                  </a:lnTo>
                  <a:lnTo>
                    <a:pt x="195571" y="162685"/>
                  </a:lnTo>
                  <a:lnTo>
                    <a:pt x="192560" y="175427"/>
                  </a:lnTo>
                  <a:lnTo>
                    <a:pt x="191240" y="189611"/>
                  </a:lnTo>
                  <a:lnTo>
                    <a:pt x="191452" y="204334"/>
                  </a:lnTo>
                  <a:lnTo>
                    <a:pt x="193172" y="218363"/>
                  </a:lnTo>
                  <a:lnTo>
                    <a:pt x="196248" y="231084"/>
                  </a:lnTo>
                  <a:lnTo>
                    <a:pt x="200428" y="242435"/>
                  </a:lnTo>
                  <a:lnTo>
                    <a:pt x="205449" y="252609"/>
                  </a:lnTo>
                  <a:lnTo>
                    <a:pt x="211089" y="261850"/>
                  </a:lnTo>
                  <a:lnTo>
                    <a:pt x="217332" y="269907"/>
                  </a:lnTo>
                  <a:lnTo>
                    <a:pt x="224355" y="276050"/>
                  </a:lnTo>
                  <a:lnTo>
                    <a:pt x="232186" y="280034"/>
                  </a:lnTo>
                  <a:lnTo>
                    <a:pt x="240564" y="281897"/>
                  </a:lnTo>
                  <a:lnTo>
                    <a:pt x="249033" y="281711"/>
                  </a:lnTo>
                  <a:lnTo>
                    <a:pt x="257354" y="279716"/>
                  </a:lnTo>
                  <a:lnTo>
                    <a:pt x="265928" y="276448"/>
                  </a:lnTo>
                  <a:lnTo>
                    <a:pt x="275831" y="271285"/>
                  </a:lnTo>
                  <a:lnTo>
                    <a:pt x="288882" y="2632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866252" y="2437544"/>
              <a:ext cx="115814" cy="128778"/>
            </a:xfrm>
            <a:custGeom>
              <a:avLst/>
              <a:gdLst/>
              <a:ahLst/>
              <a:cxnLst/>
              <a:rect l="0" t="0" r="0" b="0"/>
              <a:pathLst>
                <a:path w="115814" h="128778">
                  <a:moveTo>
                    <a:pt x="0" y="84228"/>
                  </a:moveTo>
                  <a:lnTo>
                    <a:pt x="2933" y="95963"/>
                  </a:lnTo>
                  <a:lnTo>
                    <a:pt x="5715" y="107092"/>
                  </a:lnTo>
                  <a:lnTo>
                    <a:pt x="8590" y="118592"/>
                  </a:lnTo>
                  <a:lnTo>
                    <a:pt x="10678" y="127120"/>
                  </a:lnTo>
                  <a:lnTo>
                    <a:pt x="10930" y="128777"/>
                  </a:lnTo>
                  <a:lnTo>
                    <a:pt x="9798" y="125477"/>
                  </a:lnTo>
                  <a:lnTo>
                    <a:pt x="7961" y="119091"/>
                  </a:lnTo>
                  <a:lnTo>
                    <a:pt x="6057" y="110530"/>
                  </a:lnTo>
                  <a:lnTo>
                    <a:pt x="4431" y="100371"/>
                  </a:lnTo>
                  <a:lnTo>
                    <a:pt x="3667" y="89374"/>
                  </a:lnTo>
                  <a:lnTo>
                    <a:pt x="4660" y="78488"/>
                  </a:lnTo>
                  <a:lnTo>
                    <a:pt x="7738" y="68226"/>
                  </a:lnTo>
                  <a:lnTo>
                    <a:pt x="12737" y="58871"/>
                  </a:lnTo>
                  <a:lnTo>
                    <a:pt x="19296" y="50653"/>
                  </a:lnTo>
                  <a:lnTo>
                    <a:pt x="27039" y="43570"/>
                  </a:lnTo>
                  <a:lnTo>
                    <a:pt x="35640" y="37456"/>
                  </a:lnTo>
                  <a:lnTo>
                    <a:pt x="44850" y="32099"/>
                  </a:lnTo>
                  <a:lnTo>
                    <a:pt x="54478" y="27302"/>
                  </a:lnTo>
                  <a:lnTo>
                    <a:pt x="64322" y="22864"/>
                  </a:lnTo>
                  <a:lnTo>
                    <a:pt x="75325" y="18037"/>
                  </a:lnTo>
                  <a:lnTo>
                    <a:pt x="90687" y="1127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272251" y="2248031"/>
              <a:ext cx="25670" cy="336913"/>
            </a:xfrm>
            <a:custGeom>
              <a:avLst/>
              <a:gdLst/>
              <a:ahLst/>
              <a:cxnLst/>
              <a:rect l="0" t="0" r="0" b="0"/>
              <a:pathLst>
                <a:path w="25670" h="336913">
                  <a:moveTo>
                    <a:pt x="4612" y="0"/>
                  </a:moveTo>
                  <a:lnTo>
                    <a:pt x="1812" y="11869"/>
                  </a:lnTo>
                  <a:lnTo>
                    <a:pt x="310" y="24279"/>
                  </a:lnTo>
                  <a:lnTo>
                    <a:pt x="0" y="38470"/>
                  </a:lnTo>
                  <a:lnTo>
                    <a:pt x="506" y="54350"/>
                  </a:lnTo>
                  <a:lnTo>
                    <a:pt x="1325" y="71643"/>
                  </a:lnTo>
                  <a:lnTo>
                    <a:pt x="2141" y="90028"/>
                  </a:lnTo>
                  <a:lnTo>
                    <a:pt x="2825" y="109054"/>
                  </a:lnTo>
                  <a:lnTo>
                    <a:pt x="3351" y="128185"/>
                  </a:lnTo>
                  <a:lnTo>
                    <a:pt x="3742" y="147109"/>
                  </a:lnTo>
                  <a:lnTo>
                    <a:pt x="4189" y="165405"/>
                  </a:lnTo>
                  <a:lnTo>
                    <a:pt x="5029" y="182470"/>
                  </a:lnTo>
                  <a:lnTo>
                    <a:pt x="6415" y="198102"/>
                  </a:lnTo>
                  <a:lnTo>
                    <a:pt x="8330" y="212582"/>
                  </a:lnTo>
                  <a:lnTo>
                    <a:pt x="10688" y="226470"/>
                  </a:lnTo>
                  <a:lnTo>
                    <a:pt x="13381" y="240154"/>
                  </a:lnTo>
                  <a:lnTo>
                    <a:pt x="16154" y="253822"/>
                  </a:lnTo>
                  <a:lnTo>
                    <a:pt x="18628" y="267547"/>
                  </a:lnTo>
                  <a:lnTo>
                    <a:pt x="20622" y="281324"/>
                  </a:lnTo>
                  <a:lnTo>
                    <a:pt x="22131" y="294541"/>
                  </a:lnTo>
                  <a:lnTo>
                    <a:pt x="23390" y="307294"/>
                  </a:lnTo>
                  <a:lnTo>
                    <a:pt x="24506" y="320704"/>
                  </a:lnTo>
                  <a:lnTo>
                    <a:pt x="25669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371619" y="2479658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0" y="34453"/>
                  </a:lnTo>
                  <a:lnTo>
                    <a:pt x="3695" y="46371"/>
                  </a:lnTo>
                  <a:lnTo>
                    <a:pt x="5546" y="59489"/>
                  </a:lnTo>
                  <a:lnTo>
                    <a:pt x="7713" y="77201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361091" y="238490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455847" y="2427016"/>
              <a:ext cx="105286" cy="138939"/>
            </a:xfrm>
            <a:custGeom>
              <a:avLst/>
              <a:gdLst/>
              <a:ahLst/>
              <a:cxnLst/>
              <a:rect l="0" t="0" r="0" b="0"/>
              <a:pathLst>
                <a:path w="105286" h="138939">
                  <a:moveTo>
                    <a:pt x="0" y="31585"/>
                  </a:moveTo>
                  <a:lnTo>
                    <a:pt x="5801" y="43253"/>
                  </a:lnTo>
                  <a:lnTo>
                    <a:pt x="10725" y="53742"/>
                  </a:lnTo>
                  <a:lnTo>
                    <a:pt x="15232" y="64039"/>
                  </a:lnTo>
                  <a:lnTo>
                    <a:pt x="19626" y="74168"/>
                  </a:lnTo>
                  <a:lnTo>
                    <a:pt x="24288" y="83863"/>
                  </a:lnTo>
                  <a:lnTo>
                    <a:pt x="29398" y="93004"/>
                  </a:lnTo>
                  <a:lnTo>
                    <a:pt x="34803" y="101780"/>
                  </a:lnTo>
                  <a:lnTo>
                    <a:pt x="40127" y="110589"/>
                  </a:lnTo>
                  <a:lnTo>
                    <a:pt x="45161" y="119643"/>
                  </a:lnTo>
                  <a:lnTo>
                    <a:pt x="50185" y="128182"/>
                  </a:lnTo>
                  <a:lnTo>
                    <a:pt x="55850" y="134638"/>
                  </a:lnTo>
                  <a:lnTo>
                    <a:pt x="62465" y="138298"/>
                  </a:lnTo>
                  <a:lnTo>
                    <a:pt x="69535" y="138938"/>
                  </a:lnTo>
                  <a:lnTo>
                    <a:pt x="75988" y="136400"/>
                  </a:lnTo>
                  <a:lnTo>
                    <a:pt x="81251" y="130947"/>
                  </a:lnTo>
                  <a:lnTo>
                    <a:pt x="85258" y="123100"/>
                  </a:lnTo>
                  <a:lnTo>
                    <a:pt x="88178" y="113423"/>
                  </a:lnTo>
                  <a:lnTo>
                    <a:pt x="90250" y="102408"/>
                  </a:lnTo>
                  <a:lnTo>
                    <a:pt x="91693" y="90443"/>
                  </a:lnTo>
                  <a:lnTo>
                    <a:pt x="92685" y="77816"/>
                  </a:lnTo>
                  <a:lnTo>
                    <a:pt x="93366" y="64745"/>
                  </a:lnTo>
                  <a:lnTo>
                    <a:pt x="94027" y="51792"/>
                  </a:lnTo>
                  <a:lnTo>
                    <a:pt x="95287" y="38494"/>
                  </a:lnTo>
                  <a:lnTo>
                    <a:pt x="98380" y="2256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613775" y="2387235"/>
              <a:ext cx="126343" cy="177461"/>
            </a:xfrm>
            <a:custGeom>
              <a:avLst/>
              <a:gdLst/>
              <a:ahLst/>
              <a:cxnLst/>
              <a:rect l="0" t="0" r="0" b="0"/>
              <a:pathLst>
                <a:path w="126343" h="177461">
                  <a:moveTo>
                    <a:pt x="0" y="60838"/>
                  </a:moveTo>
                  <a:lnTo>
                    <a:pt x="6001" y="66571"/>
                  </a:lnTo>
                  <a:lnTo>
                    <a:pt x="12846" y="70855"/>
                  </a:lnTo>
                  <a:lnTo>
                    <a:pt x="21239" y="74057"/>
                  </a:lnTo>
                  <a:lnTo>
                    <a:pt x="31039" y="76245"/>
                  </a:lnTo>
                  <a:lnTo>
                    <a:pt x="42002" y="77294"/>
                  </a:lnTo>
                  <a:lnTo>
                    <a:pt x="53849" y="77226"/>
                  </a:lnTo>
                  <a:lnTo>
                    <a:pt x="65854" y="75884"/>
                  </a:lnTo>
                  <a:lnTo>
                    <a:pt x="76906" y="72859"/>
                  </a:lnTo>
                  <a:lnTo>
                    <a:pt x="86465" y="68083"/>
                  </a:lnTo>
                  <a:lnTo>
                    <a:pt x="94200" y="61776"/>
                  </a:lnTo>
                  <a:lnTo>
                    <a:pt x="99728" y="54254"/>
                  </a:lnTo>
                  <a:lnTo>
                    <a:pt x="103069" y="45831"/>
                  </a:lnTo>
                  <a:lnTo>
                    <a:pt x="104382" y="36924"/>
                  </a:lnTo>
                  <a:lnTo>
                    <a:pt x="103767" y="28032"/>
                  </a:lnTo>
                  <a:lnTo>
                    <a:pt x="101467" y="19442"/>
                  </a:lnTo>
                  <a:lnTo>
                    <a:pt x="97656" y="11710"/>
                  </a:lnTo>
                  <a:lnTo>
                    <a:pt x="92360" y="5728"/>
                  </a:lnTo>
                  <a:lnTo>
                    <a:pt x="85729" y="1824"/>
                  </a:lnTo>
                  <a:lnTo>
                    <a:pt x="78178" y="0"/>
                  </a:lnTo>
                  <a:lnTo>
                    <a:pt x="70272" y="205"/>
                  </a:lnTo>
                  <a:lnTo>
                    <a:pt x="62364" y="2203"/>
                  </a:lnTo>
                  <a:lnTo>
                    <a:pt x="54598" y="5965"/>
                  </a:lnTo>
                  <a:lnTo>
                    <a:pt x="47003" y="11754"/>
                  </a:lnTo>
                  <a:lnTo>
                    <a:pt x="39571" y="19538"/>
                  </a:lnTo>
                  <a:lnTo>
                    <a:pt x="32597" y="29187"/>
                  </a:lnTo>
                  <a:lnTo>
                    <a:pt x="26665" y="40636"/>
                  </a:lnTo>
                  <a:lnTo>
                    <a:pt x="22012" y="53663"/>
                  </a:lnTo>
                  <a:lnTo>
                    <a:pt x="18719" y="67630"/>
                  </a:lnTo>
                  <a:lnTo>
                    <a:pt x="16874" y="81610"/>
                  </a:lnTo>
                  <a:lnTo>
                    <a:pt x="16379" y="95080"/>
                  </a:lnTo>
                  <a:lnTo>
                    <a:pt x="17165" y="107902"/>
                  </a:lnTo>
                  <a:lnTo>
                    <a:pt x="19279" y="120126"/>
                  </a:lnTo>
                  <a:lnTo>
                    <a:pt x="22629" y="131859"/>
                  </a:lnTo>
                  <a:lnTo>
                    <a:pt x="27164" y="142891"/>
                  </a:lnTo>
                  <a:lnTo>
                    <a:pt x="32956" y="152710"/>
                  </a:lnTo>
                  <a:lnTo>
                    <a:pt x="39932" y="161124"/>
                  </a:lnTo>
                  <a:lnTo>
                    <a:pt x="48056" y="167928"/>
                  </a:lnTo>
                  <a:lnTo>
                    <a:pt x="57412" y="172751"/>
                  </a:lnTo>
                  <a:lnTo>
                    <a:pt x="67915" y="175589"/>
                  </a:lnTo>
                  <a:lnTo>
                    <a:pt x="78955" y="176884"/>
                  </a:lnTo>
                  <a:lnTo>
                    <a:pt x="90670" y="177460"/>
                  </a:lnTo>
                  <a:lnTo>
                    <a:pt x="105208" y="177372"/>
                  </a:lnTo>
                  <a:lnTo>
                    <a:pt x="126342" y="17665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806005" y="2374373"/>
              <a:ext cx="131220" cy="177195"/>
            </a:xfrm>
            <a:custGeom>
              <a:avLst/>
              <a:gdLst/>
              <a:ahLst/>
              <a:cxnLst/>
              <a:rect l="0" t="0" r="0" b="0"/>
              <a:pathLst>
                <a:path w="131220" h="177195">
                  <a:moveTo>
                    <a:pt x="81511" y="0"/>
                  </a:moveTo>
                  <a:lnTo>
                    <a:pt x="69842" y="134"/>
                  </a:lnTo>
                  <a:lnTo>
                    <a:pt x="59354" y="1415"/>
                  </a:lnTo>
                  <a:lnTo>
                    <a:pt x="49056" y="4008"/>
                  </a:lnTo>
                  <a:lnTo>
                    <a:pt x="38928" y="7727"/>
                  </a:lnTo>
                  <a:lnTo>
                    <a:pt x="29233" y="12360"/>
                  </a:lnTo>
                  <a:lnTo>
                    <a:pt x="20110" y="17698"/>
                  </a:lnTo>
                  <a:lnTo>
                    <a:pt x="12026" y="23718"/>
                  </a:lnTo>
                  <a:lnTo>
                    <a:pt x="5809" y="30580"/>
                  </a:lnTo>
                  <a:lnTo>
                    <a:pt x="1754" y="38295"/>
                  </a:lnTo>
                  <a:lnTo>
                    <a:pt x="0" y="46423"/>
                  </a:lnTo>
                  <a:lnTo>
                    <a:pt x="785" y="54191"/>
                  </a:lnTo>
                  <a:lnTo>
                    <a:pt x="3980" y="61183"/>
                  </a:lnTo>
                  <a:lnTo>
                    <a:pt x="9191" y="67011"/>
                  </a:lnTo>
                  <a:lnTo>
                    <a:pt x="15960" y="71169"/>
                  </a:lnTo>
                  <a:lnTo>
                    <a:pt x="23876" y="73562"/>
                  </a:lnTo>
                  <a:lnTo>
                    <a:pt x="32610" y="74728"/>
                  </a:lnTo>
                  <a:lnTo>
                    <a:pt x="41917" y="75603"/>
                  </a:lnTo>
                  <a:lnTo>
                    <a:pt x="51617" y="76763"/>
                  </a:lnTo>
                  <a:lnTo>
                    <a:pt x="61588" y="78566"/>
                  </a:lnTo>
                  <a:lnTo>
                    <a:pt x="71741" y="81314"/>
                  </a:lnTo>
                  <a:lnTo>
                    <a:pt x="82013" y="85064"/>
                  </a:lnTo>
                  <a:lnTo>
                    <a:pt x="92201" y="89855"/>
                  </a:lnTo>
                  <a:lnTo>
                    <a:pt x="101968" y="95813"/>
                  </a:lnTo>
                  <a:lnTo>
                    <a:pt x="111155" y="102891"/>
                  </a:lnTo>
                  <a:lnTo>
                    <a:pt x="119289" y="110913"/>
                  </a:lnTo>
                  <a:lnTo>
                    <a:pt x="125543" y="119667"/>
                  </a:lnTo>
                  <a:lnTo>
                    <a:pt x="129619" y="128956"/>
                  </a:lnTo>
                  <a:lnTo>
                    <a:pt x="131219" y="138464"/>
                  </a:lnTo>
                  <a:lnTo>
                    <a:pt x="129799" y="147766"/>
                  </a:lnTo>
                  <a:lnTo>
                    <a:pt x="125363" y="156636"/>
                  </a:lnTo>
                  <a:lnTo>
                    <a:pt x="118506" y="164556"/>
                  </a:lnTo>
                  <a:lnTo>
                    <a:pt x="110093" y="170666"/>
                  </a:lnTo>
                  <a:lnTo>
                    <a:pt x="100777" y="174659"/>
                  </a:lnTo>
                  <a:lnTo>
                    <a:pt x="90951" y="176713"/>
                  </a:lnTo>
                  <a:lnTo>
                    <a:pt x="80839" y="177194"/>
                  </a:lnTo>
                  <a:lnTo>
                    <a:pt x="70570" y="176490"/>
                  </a:lnTo>
                  <a:lnTo>
                    <a:pt x="60475" y="175080"/>
                  </a:lnTo>
                  <a:lnTo>
                    <a:pt x="50011" y="173393"/>
                  </a:lnTo>
                  <a:lnTo>
                    <a:pt x="37144" y="171288"/>
                  </a:lnTo>
                  <a:lnTo>
                    <a:pt x="18340" y="1684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006043" y="2226974"/>
              <a:ext cx="39401" cy="336913"/>
            </a:xfrm>
            <a:custGeom>
              <a:avLst/>
              <a:gdLst/>
              <a:ahLst/>
              <a:cxnLst/>
              <a:rect l="0" t="0" r="0" b="0"/>
              <a:pathLst>
                <a:path w="39401" h="336913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7" y="34458"/>
                  </a:lnTo>
                  <a:lnTo>
                    <a:pt x="200" y="46446"/>
                  </a:lnTo>
                  <a:lnTo>
                    <a:pt x="0" y="58458"/>
                  </a:lnTo>
                  <a:lnTo>
                    <a:pt x="651" y="70266"/>
                  </a:lnTo>
                  <a:lnTo>
                    <a:pt x="1889" y="81965"/>
                  </a:lnTo>
                  <a:lnTo>
                    <a:pt x="3253" y="93882"/>
                  </a:lnTo>
                  <a:lnTo>
                    <a:pt x="4467" y="106190"/>
                  </a:lnTo>
                  <a:lnTo>
                    <a:pt x="5602" y="118743"/>
                  </a:lnTo>
                  <a:lnTo>
                    <a:pt x="6970" y="131177"/>
                  </a:lnTo>
                  <a:lnTo>
                    <a:pt x="8742" y="143297"/>
                  </a:lnTo>
                  <a:lnTo>
                    <a:pt x="10933" y="155557"/>
                  </a:lnTo>
                  <a:lnTo>
                    <a:pt x="13482" y="168919"/>
                  </a:lnTo>
                  <a:lnTo>
                    <a:pt x="16312" y="183830"/>
                  </a:lnTo>
                  <a:lnTo>
                    <a:pt x="19348" y="199931"/>
                  </a:lnTo>
                  <a:lnTo>
                    <a:pt x="22532" y="216357"/>
                  </a:lnTo>
                  <a:lnTo>
                    <a:pt x="25815" y="232554"/>
                  </a:lnTo>
                  <a:lnTo>
                    <a:pt x="29002" y="248327"/>
                  </a:lnTo>
                  <a:lnTo>
                    <a:pt x="31761" y="263671"/>
                  </a:lnTo>
                  <a:lnTo>
                    <a:pt x="33949" y="278636"/>
                  </a:lnTo>
                  <a:lnTo>
                    <a:pt x="35592" y="292699"/>
                  </a:lnTo>
                  <a:lnTo>
                    <a:pt x="36954" y="306134"/>
                  </a:lnTo>
                  <a:lnTo>
                    <a:pt x="38155" y="320124"/>
                  </a:lnTo>
                  <a:lnTo>
                    <a:pt x="39400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940158" y="2327555"/>
              <a:ext cx="178986" cy="4705"/>
            </a:xfrm>
            <a:custGeom>
              <a:avLst/>
              <a:gdLst/>
              <a:ahLst/>
              <a:cxnLst/>
              <a:rect l="0" t="0" r="0" b="0"/>
              <a:pathLst>
                <a:path w="178986" h="4705">
                  <a:moveTo>
                    <a:pt x="178985" y="4704"/>
                  </a:moveTo>
                  <a:lnTo>
                    <a:pt x="164316" y="4704"/>
                  </a:lnTo>
                  <a:lnTo>
                    <a:pt x="150404" y="4704"/>
                  </a:lnTo>
                  <a:lnTo>
                    <a:pt x="135916" y="4699"/>
                  </a:lnTo>
                  <a:lnTo>
                    <a:pt x="121060" y="4527"/>
                  </a:lnTo>
                  <a:lnTo>
                    <a:pt x="106531" y="3878"/>
                  </a:lnTo>
                  <a:lnTo>
                    <a:pt x="92713" y="2634"/>
                  </a:lnTo>
                  <a:lnTo>
                    <a:pt x="79501" y="1154"/>
                  </a:lnTo>
                  <a:lnTo>
                    <a:pt x="66490" y="154"/>
                  </a:lnTo>
                  <a:lnTo>
                    <a:pt x="53423" y="0"/>
                  </a:lnTo>
                  <a:lnTo>
                    <a:pt x="40805" y="566"/>
                  </a:lnTo>
                  <a:lnTo>
                    <a:pt x="28578" y="1465"/>
                  </a:lnTo>
                  <a:lnTo>
                    <a:pt x="15664" y="2781"/>
                  </a:lnTo>
                  <a:lnTo>
                    <a:pt x="0" y="470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128515" y="2416487"/>
              <a:ext cx="78920" cy="130241"/>
            </a:xfrm>
            <a:custGeom>
              <a:avLst/>
              <a:gdLst/>
              <a:ahLst/>
              <a:cxnLst/>
              <a:rect l="0" t="0" r="0" b="0"/>
              <a:pathLst>
                <a:path w="78920" h="130241">
                  <a:moveTo>
                    <a:pt x="32742" y="0"/>
                  </a:moveTo>
                  <a:lnTo>
                    <a:pt x="24074" y="6001"/>
                  </a:lnTo>
                  <a:lnTo>
                    <a:pt x="17008" y="12846"/>
                  </a:lnTo>
                  <a:lnTo>
                    <a:pt x="10912" y="21243"/>
                  </a:lnTo>
                  <a:lnTo>
                    <a:pt x="5856" y="31216"/>
                  </a:lnTo>
                  <a:lnTo>
                    <a:pt x="2290" y="42827"/>
                  </a:lnTo>
                  <a:lnTo>
                    <a:pt x="343" y="55932"/>
                  </a:lnTo>
                  <a:lnTo>
                    <a:pt x="0" y="69936"/>
                  </a:lnTo>
                  <a:lnTo>
                    <a:pt x="1281" y="83932"/>
                  </a:lnTo>
                  <a:lnTo>
                    <a:pt x="4040" y="97392"/>
                  </a:lnTo>
                  <a:lnTo>
                    <a:pt x="8332" y="109525"/>
                  </a:lnTo>
                  <a:lnTo>
                    <a:pt x="14485" y="119157"/>
                  </a:lnTo>
                  <a:lnTo>
                    <a:pt x="22503" y="125877"/>
                  </a:lnTo>
                  <a:lnTo>
                    <a:pt x="31801" y="129608"/>
                  </a:lnTo>
                  <a:lnTo>
                    <a:pt x="41418" y="130240"/>
                  </a:lnTo>
                  <a:lnTo>
                    <a:pt x="50762" y="128030"/>
                  </a:lnTo>
                  <a:lnTo>
                    <a:pt x="59303" y="123161"/>
                  </a:lnTo>
                  <a:lnTo>
                    <a:pt x="66427" y="115566"/>
                  </a:lnTo>
                  <a:lnTo>
                    <a:pt x="71949" y="105472"/>
                  </a:lnTo>
                  <a:lnTo>
                    <a:pt x="75858" y="93649"/>
                  </a:lnTo>
                  <a:lnTo>
                    <a:pt x="78130" y="81191"/>
                  </a:lnTo>
                  <a:lnTo>
                    <a:pt x="78919" y="68787"/>
                  </a:lnTo>
                  <a:lnTo>
                    <a:pt x="78334" y="56869"/>
                  </a:lnTo>
                  <a:lnTo>
                    <a:pt x="76355" y="45792"/>
                  </a:lnTo>
                  <a:lnTo>
                    <a:pt x="73102" y="35650"/>
                  </a:lnTo>
                  <a:lnTo>
                    <a:pt x="68724" y="26642"/>
                  </a:lnTo>
                  <a:lnTo>
                    <a:pt x="62687" y="18292"/>
                  </a:lnTo>
                  <a:lnTo>
                    <a:pt x="52226" y="986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261835" y="2405958"/>
              <a:ext cx="109992" cy="113794"/>
            </a:xfrm>
            <a:custGeom>
              <a:avLst/>
              <a:gdLst/>
              <a:ahLst/>
              <a:cxnLst/>
              <a:rect l="0" t="0" r="0" b="0"/>
              <a:pathLst>
                <a:path w="109992" h="113794">
                  <a:moveTo>
                    <a:pt x="36292" y="0"/>
                  </a:moveTo>
                  <a:lnTo>
                    <a:pt x="27625" y="3135"/>
                  </a:lnTo>
                  <a:lnTo>
                    <a:pt x="20559" y="7838"/>
                  </a:lnTo>
                  <a:lnTo>
                    <a:pt x="14457" y="14627"/>
                  </a:lnTo>
                  <a:lnTo>
                    <a:pt x="9229" y="23247"/>
                  </a:lnTo>
                  <a:lnTo>
                    <a:pt x="5015" y="33361"/>
                  </a:lnTo>
                  <a:lnTo>
                    <a:pt x="1822" y="44616"/>
                  </a:lnTo>
                  <a:lnTo>
                    <a:pt x="0" y="56379"/>
                  </a:lnTo>
                  <a:lnTo>
                    <a:pt x="282" y="67795"/>
                  </a:lnTo>
                  <a:lnTo>
                    <a:pt x="2882" y="78419"/>
                  </a:lnTo>
                  <a:lnTo>
                    <a:pt x="7561" y="88021"/>
                  </a:lnTo>
                  <a:lnTo>
                    <a:pt x="13906" y="96406"/>
                  </a:lnTo>
                  <a:lnTo>
                    <a:pt x="21505" y="103587"/>
                  </a:lnTo>
                  <a:lnTo>
                    <a:pt x="30011" y="109259"/>
                  </a:lnTo>
                  <a:lnTo>
                    <a:pt x="39157" y="112722"/>
                  </a:lnTo>
                  <a:lnTo>
                    <a:pt x="48742" y="113793"/>
                  </a:lnTo>
                  <a:lnTo>
                    <a:pt x="58464" y="112733"/>
                  </a:lnTo>
                  <a:lnTo>
                    <a:pt x="67917" y="109972"/>
                  </a:lnTo>
                  <a:lnTo>
                    <a:pt x="76897" y="105942"/>
                  </a:lnTo>
                  <a:lnTo>
                    <a:pt x="85090" y="101304"/>
                  </a:lnTo>
                  <a:lnTo>
                    <a:pt x="92788" y="96486"/>
                  </a:lnTo>
                  <a:lnTo>
                    <a:pt x="100665" y="91072"/>
                  </a:lnTo>
                  <a:lnTo>
                    <a:pt x="109991" y="842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398800" y="2237502"/>
              <a:ext cx="25670" cy="315856"/>
            </a:xfrm>
            <a:custGeom>
              <a:avLst/>
              <a:gdLst/>
              <a:ahLst/>
              <a:cxnLst/>
              <a:rect l="0" t="0" r="0" b="0"/>
              <a:pathLst>
                <a:path w="25670" h="315856">
                  <a:moveTo>
                    <a:pt x="4612" y="0"/>
                  </a:moveTo>
                  <a:lnTo>
                    <a:pt x="1813" y="14535"/>
                  </a:lnTo>
                  <a:lnTo>
                    <a:pt x="311" y="27166"/>
                  </a:lnTo>
                  <a:lnTo>
                    <a:pt x="0" y="39085"/>
                  </a:lnTo>
                  <a:lnTo>
                    <a:pt x="506" y="51085"/>
                  </a:lnTo>
                  <a:lnTo>
                    <a:pt x="1325" y="64222"/>
                  </a:lnTo>
                  <a:lnTo>
                    <a:pt x="2141" y="78960"/>
                  </a:lnTo>
                  <a:lnTo>
                    <a:pt x="2825" y="94933"/>
                  </a:lnTo>
                  <a:lnTo>
                    <a:pt x="3352" y="111268"/>
                  </a:lnTo>
                  <a:lnTo>
                    <a:pt x="3742" y="127398"/>
                  </a:lnTo>
                  <a:lnTo>
                    <a:pt x="4190" y="142956"/>
                  </a:lnTo>
                  <a:lnTo>
                    <a:pt x="5030" y="157622"/>
                  </a:lnTo>
                  <a:lnTo>
                    <a:pt x="6410" y="171336"/>
                  </a:lnTo>
                  <a:lnTo>
                    <a:pt x="8153" y="184374"/>
                  </a:lnTo>
                  <a:lnTo>
                    <a:pt x="9862" y="197217"/>
                  </a:lnTo>
                  <a:lnTo>
                    <a:pt x="11311" y="210159"/>
                  </a:lnTo>
                  <a:lnTo>
                    <a:pt x="12604" y="223143"/>
                  </a:lnTo>
                  <a:lnTo>
                    <a:pt x="14079" y="235868"/>
                  </a:lnTo>
                  <a:lnTo>
                    <a:pt x="15918" y="248167"/>
                  </a:lnTo>
                  <a:lnTo>
                    <a:pt x="17993" y="259964"/>
                  </a:lnTo>
                  <a:lnTo>
                    <a:pt x="20151" y="272566"/>
                  </a:lnTo>
                  <a:lnTo>
                    <a:pt x="22583" y="289315"/>
                  </a:lnTo>
                  <a:lnTo>
                    <a:pt x="25669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416892" y="2332259"/>
              <a:ext cx="165506" cy="221100"/>
            </a:xfrm>
            <a:custGeom>
              <a:avLst/>
              <a:gdLst/>
              <a:ahLst/>
              <a:cxnLst/>
              <a:rect l="0" t="0" r="0" b="0"/>
              <a:pathLst>
                <a:path w="165506" h="221100">
                  <a:moveTo>
                    <a:pt x="112862" y="0"/>
                  </a:moveTo>
                  <a:lnTo>
                    <a:pt x="103993" y="5801"/>
                  </a:lnTo>
                  <a:lnTo>
                    <a:pt x="95007" y="10725"/>
                  </a:lnTo>
                  <a:lnTo>
                    <a:pt x="85016" y="15227"/>
                  </a:lnTo>
                  <a:lnTo>
                    <a:pt x="74209" y="19448"/>
                  </a:lnTo>
                  <a:lnTo>
                    <a:pt x="63045" y="23462"/>
                  </a:lnTo>
                  <a:lnTo>
                    <a:pt x="51844" y="27333"/>
                  </a:lnTo>
                  <a:lnTo>
                    <a:pt x="40906" y="31431"/>
                  </a:lnTo>
                  <a:lnTo>
                    <a:pt x="30569" y="36403"/>
                  </a:lnTo>
                  <a:lnTo>
                    <a:pt x="20970" y="42531"/>
                  </a:lnTo>
                  <a:lnTo>
                    <a:pt x="12544" y="49768"/>
                  </a:lnTo>
                  <a:lnTo>
                    <a:pt x="6088" y="57922"/>
                  </a:lnTo>
                  <a:lnTo>
                    <a:pt x="1868" y="66773"/>
                  </a:lnTo>
                  <a:lnTo>
                    <a:pt x="0" y="75969"/>
                  </a:lnTo>
                  <a:lnTo>
                    <a:pt x="709" y="85055"/>
                  </a:lnTo>
                  <a:lnTo>
                    <a:pt x="3852" y="93790"/>
                  </a:lnTo>
                  <a:lnTo>
                    <a:pt x="9028" y="102127"/>
                  </a:lnTo>
                  <a:lnTo>
                    <a:pt x="15774" y="110113"/>
                  </a:lnTo>
                  <a:lnTo>
                    <a:pt x="23674" y="117820"/>
                  </a:lnTo>
                  <a:lnTo>
                    <a:pt x="32397" y="125319"/>
                  </a:lnTo>
                  <a:lnTo>
                    <a:pt x="41696" y="132669"/>
                  </a:lnTo>
                  <a:lnTo>
                    <a:pt x="51393" y="139913"/>
                  </a:lnTo>
                  <a:lnTo>
                    <a:pt x="61360" y="147086"/>
                  </a:lnTo>
                  <a:lnTo>
                    <a:pt x="71512" y="154208"/>
                  </a:lnTo>
                  <a:lnTo>
                    <a:pt x="81792" y="161301"/>
                  </a:lnTo>
                  <a:lnTo>
                    <a:pt x="92324" y="168539"/>
                  </a:lnTo>
                  <a:lnTo>
                    <a:pt x="103387" y="176238"/>
                  </a:lnTo>
                  <a:lnTo>
                    <a:pt x="115074" y="184517"/>
                  </a:lnTo>
                  <a:lnTo>
                    <a:pt x="126732" y="192890"/>
                  </a:lnTo>
                  <a:lnTo>
                    <a:pt x="138194" y="201178"/>
                  </a:lnTo>
                  <a:lnTo>
                    <a:pt x="150469" y="210109"/>
                  </a:lnTo>
                  <a:lnTo>
                    <a:pt x="165505" y="2210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130026" y="3231656"/>
            <a:ext cx="6856225" cy="639410"/>
            <a:chOff x="130026" y="3231656"/>
            <a:chExt cx="6856225" cy="639410"/>
          </a:xfrm>
        </p:grpSpPr>
        <p:sp>
          <p:nvSpPr>
            <p:cNvPr id="94" name="Freeform 93"/>
            <p:cNvSpPr/>
            <p:nvPr/>
          </p:nvSpPr>
          <p:spPr>
            <a:xfrm>
              <a:off x="130026" y="3555210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146193" y="0"/>
                  </a:lnTo>
                  <a:lnTo>
                    <a:pt x="135064" y="0"/>
                  </a:lnTo>
                  <a:lnTo>
                    <a:pt x="123470" y="5"/>
                  </a:lnTo>
                  <a:lnTo>
                    <a:pt x="111482" y="178"/>
                  </a:lnTo>
                  <a:lnTo>
                    <a:pt x="99470" y="826"/>
                  </a:lnTo>
                  <a:lnTo>
                    <a:pt x="87663" y="2074"/>
                  </a:lnTo>
                  <a:lnTo>
                    <a:pt x="75963" y="3727"/>
                  </a:lnTo>
                  <a:lnTo>
                    <a:pt x="64047" y="5375"/>
                  </a:lnTo>
                  <a:lnTo>
                    <a:pt x="51752" y="6778"/>
                  </a:lnTo>
                  <a:lnTo>
                    <a:pt x="39672" y="7874"/>
                  </a:lnTo>
                  <a:lnTo>
                    <a:pt x="27872" y="8801"/>
                  </a:lnTo>
                  <a:lnTo>
                    <a:pt x="15314" y="964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02608" y="3401883"/>
              <a:ext cx="237329" cy="379486"/>
            </a:xfrm>
            <a:custGeom>
              <a:avLst/>
              <a:gdLst/>
              <a:ahLst/>
              <a:cxnLst/>
              <a:rect l="0" t="0" r="0" b="0"/>
              <a:pathLst>
                <a:path w="237329" h="379486">
                  <a:moveTo>
                    <a:pt x="159087" y="16457"/>
                  </a:moveTo>
                  <a:lnTo>
                    <a:pt x="147352" y="10723"/>
                  </a:lnTo>
                  <a:lnTo>
                    <a:pt x="136223" y="6439"/>
                  </a:lnTo>
                  <a:lnTo>
                    <a:pt x="124629" y="3238"/>
                  </a:lnTo>
                  <a:lnTo>
                    <a:pt x="112641" y="1049"/>
                  </a:lnTo>
                  <a:lnTo>
                    <a:pt x="100629" y="0"/>
                  </a:lnTo>
                  <a:lnTo>
                    <a:pt x="88831" y="63"/>
                  </a:lnTo>
                  <a:lnTo>
                    <a:pt x="77477" y="1233"/>
                  </a:lnTo>
                  <a:lnTo>
                    <a:pt x="66857" y="3609"/>
                  </a:lnTo>
                  <a:lnTo>
                    <a:pt x="57051" y="7132"/>
                  </a:lnTo>
                  <a:lnTo>
                    <a:pt x="47976" y="11614"/>
                  </a:lnTo>
                  <a:lnTo>
                    <a:pt x="39487" y="16839"/>
                  </a:lnTo>
                  <a:lnTo>
                    <a:pt x="31443" y="22615"/>
                  </a:lnTo>
                  <a:lnTo>
                    <a:pt x="23886" y="28950"/>
                  </a:lnTo>
                  <a:lnTo>
                    <a:pt x="17030" y="36033"/>
                  </a:lnTo>
                  <a:lnTo>
                    <a:pt x="10943" y="43919"/>
                  </a:lnTo>
                  <a:lnTo>
                    <a:pt x="5873" y="52843"/>
                  </a:lnTo>
                  <a:lnTo>
                    <a:pt x="2297" y="63276"/>
                  </a:lnTo>
                  <a:lnTo>
                    <a:pt x="344" y="75324"/>
                  </a:lnTo>
                  <a:lnTo>
                    <a:pt x="0" y="88313"/>
                  </a:lnTo>
                  <a:lnTo>
                    <a:pt x="1282" y="101031"/>
                  </a:lnTo>
                  <a:lnTo>
                    <a:pt x="4046" y="112791"/>
                  </a:lnTo>
                  <a:lnTo>
                    <a:pt x="8510" y="123124"/>
                  </a:lnTo>
                  <a:lnTo>
                    <a:pt x="15312" y="131533"/>
                  </a:lnTo>
                  <a:lnTo>
                    <a:pt x="24593" y="137966"/>
                  </a:lnTo>
                  <a:lnTo>
                    <a:pt x="36063" y="142844"/>
                  </a:lnTo>
                  <a:lnTo>
                    <a:pt x="49274" y="146839"/>
                  </a:lnTo>
                  <a:lnTo>
                    <a:pt x="63784" y="150424"/>
                  </a:lnTo>
                  <a:lnTo>
                    <a:pt x="79067" y="153686"/>
                  </a:lnTo>
                  <a:lnTo>
                    <a:pt x="94538" y="156432"/>
                  </a:lnTo>
                  <a:lnTo>
                    <a:pt x="109858" y="158588"/>
                  </a:lnTo>
                  <a:lnTo>
                    <a:pt x="124753" y="160530"/>
                  </a:lnTo>
                  <a:lnTo>
                    <a:pt x="138915" y="162972"/>
                  </a:lnTo>
                  <a:lnTo>
                    <a:pt x="152253" y="166284"/>
                  </a:lnTo>
                  <a:lnTo>
                    <a:pt x="164686" y="170491"/>
                  </a:lnTo>
                  <a:lnTo>
                    <a:pt x="176051" y="175466"/>
                  </a:lnTo>
                  <a:lnTo>
                    <a:pt x="186367" y="181042"/>
                  </a:lnTo>
                  <a:lnTo>
                    <a:pt x="195788" y="187226"/>
                  </a:lnTo>
                  <a:lnTo>
                    <a:pt x="204511" y="194202"/>
                  </a:lnTo>
                  <a:lnTo>
                    <a:pt x="212708" y="202011"/>
                  </a:lnTo>
                  <a:lnTo>
                    <a:pt x="220197" y="210882"/>
                  </a:lnTo>
                  <a:lnTo>
                    <a:pt x="226476" y="221279"/>
                  </a:lnTo>
                  <a:lnTo>
                    <a:pt x="231361" y="233307"/>
                  </a:lnTo>
                  <a:lnTo>
                    <a:pt x="234811" y="246452"/>
                  </a:lnTo>
                  <a:lnTo>
                    <a:pt x="236760" y="259807"/>
                  </a:lnTo>
                  <a:lnTo>
                    <a:pt x="237328" y="272822"/>
                  </a:lnTo>
                  <a:lnTo>
                    <a:pt x="236762" y="285321"/>
                  </a:lnTo>
                  <a:lnTo>
                    <a:pt x="235327" y="297320"/>
                  </a:lnTo>
                  <a:lnTo>
                    <a:pt x="233247" y="308903"/>
                  </a:lnTo>
                  <a:lnTo>
                    <a:pt x="230378" y="320004"/>
                  </a:lnTo>
                  <a:lnTo>
                    <a:pt x="226243" y="330400"/>
                  </a:lnTo>
                  <a:lnTo>
                    <a:pt x="220682" y="340023"/>
                  </a:lnTo>
                  <a:lnTo>
                    <a:pt x="213827" y="348793"/>
                  </a:lnTo>
                  <a:lnTo>
                    <a:pt x="205930" y="356539"/>
                  </a:lnTo>
                  <a:lnTo>
                    <a:pt x="197242" y="363263"/>
                  </a:lnTo>
                  <a:lnTo>
                    <a:pt x="187816" y="368948"/>
                  </a:lnTo>
                  <a:lnTo>
                    <a:pt x="177510" y="373477"/>
                  </a:lnTo>
                  <a:lnTo>
                    <a:pt x="166321" y="376886"/>
                  </a:lnTo>
                  <a:lnTo>
                    <a:pt x="154367" y="379023"/>
                  </a:lnTo>
                  <a:lnTo>
                    <a:pt x="141811" y="379485"/>
                  </a:lnTo>
                  <a:lnTo>
                    <a:pt x="128808" y="378201"/>
                  </a:lnTo>
                  <a:lnTo>
                    <a:pt x="115482" y="375391"/>
                  </a:lnTo>
                  <a:lnTo>
                    <a:pt x="101930" y="371371"/>
                  </a:lnTo>
                  <a:lnTo>
                    <a:pt x="88231" y="366446"/>
                  </a:lnTo>
                  <a:lnTo>
                    <a:pt x="74761" y="360871"/>
                  </a:lnTo>
                  <a:lnTo>
                    <a:pt x="62169" y="354838"/>
                  </a:lnTo>
                  <a:lnTo>
                    <a:pt x="50747" y="348497"/>
                  </a:lnTo>
                  <a:lnTo>
                    <a:pt x="40742" y="342252"/>
                  </a:lnTo>
                  <a:lnTo>
                    <a:pt x="31548" y="336155"/>
                  </a:lnTo>
                  <a:lnTo>
                    <a:pt x="22362" y="329676"/>
                  </a:lnTo>
                  <a:lnTo>
                    <a:pt x="11688" y="3217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03600" y="3628909"/>
              <a:ext cx="120108" cy="137560"/>
            </a:xfrm>
            <a:custGeom>
              <a:avLst/>
              <a:gdLst/>
              <a:ahLst/>
              <a:cxnLst/>
              <a:rect l="0" t="0" r="0" b="0"/>
              <a:pathLst>
                <a:path w="120108" h="137560">
                  <a:moveTo>
                    <a:pt x="47608" y="0"/>
                  </a:moveTo>
                  <a:lnTo>
                    <a:pt x="41740" y="5868"/>
                  </a:lnTo>
                  <a:lnTo>
                    <a:pt x="36176" y="11432"/>
                  </a:lnTo>
                  <a:lnTo>
                    <a:pt x="30381" y="17236"/>
                  </a:lnTo>
                  <a:lnTo>
                    <a:pt x="24473" y="23489"/>
                  </a:lnTo>
                  <a:lnTo>
                    <a:pt x="18792" y="30468"/>
                  </a:lnTo>
                  <a:lnTo>
                    <a:pt x="13522" y="38253"/>
                  </a:lnTo>
                  <a:lnTo>
                    <a:pt x="8844" y="46928"/>
                  </a:lnTo>
                  <a:lnTo>
                    <a:pt x="5006" y="56655"/>
                  </a:lnTo>
                  <a:lnTo>
                    <a:pt x="2067" y="67413"/>
                  </a:lnTo>
                  <a:lnTo>
                    <a:pt x="247" y="78721"/>
                  </a:lnTo>
                  <a:lnTo>
                    <a:pt x="0" y="89770"/>
                  </a:lnTo>
                  <a:lnTo>
                    <a:pt x="1431" y="100119"/>
                  </a:lnTo>
                  <a:lnTo>
                    <a:pt x="4511" y="109522"/>
                  </a:lnTo>
                  <a:lnTo>
                    <a:pt x="9245" y="117766"/>
                  </a:lnTo>
                  <a:lnTo>
                    <a:pt x="15465" y="124855"/>
                  </a:lnTo>
                  <a:lnTo>
                    <a:pt x="22894" y="130632"/>
                  </a:lnTo>
                  <a:lnTo>
                    <a:pt x="31243" y="134698"/>
                  </a:lnTo>
                  <a:lnTo>
                    <a:pt x="40258" y="136987"/>
                  </a:lnTo>
                  <a:lnTo>
                    <a:pt x="49579" y="137559"/>
                  </a:lnTo>
                  <a:lnTo>
                    <a:pt x="58757" y="136433"/>
                  </a:lnTo>
                  <a:lnTo>
                    <a:pt x="67556" y="133787"/>
                  </a:lnTo>
                  <a:lnTo>
                    <a:pt x="75939" y="129911"/>
                  </a:lnTo>
                  <a:lnTo>
                    <a:pt x="83956" y="125101"/>
                  </a:lnTo>
                  <a:lnTo>
                    <a:pt x="91680" y="119601"/>
                  </a:lnTo>
                  <a:lnTo>
                    <a:pt x="99020" y="113284"/>
                  </a:lnTo>
                  <a:lnTo>
                    <a:pt x="105732" y="105680"/>
                  </a:lnTo>
                  <a:lnTo>
                    <a:pt x="111716" y="96641"/>
                  </a:lnTo>
                  <a:lnTo>
                    <a:pt x="116548" y="86468"/>
                  </a:lnTo>
                  <a:lnTo>
                    <a:pt x="119432" y="75721"/>
                  </a:lnTo>
                  <a:lnTo>
                    <a:pt x="120107" y="64794"/>
                  </a:lnTo>
                  <a:lnTo>
                    <a:pt x="118779" y="54035"/>
                  </a:lnTo>
                  <a:lnTo>
                    <a:pt x="115836" y="43817"/>
                  </a:lnTo>
                  <a:lnTo>
                    <a:pt x="111674" y="34292"/>
                  </a:lnTo>
                  <a:lnTo>
                    <a:pt x="106551" y="25716"/>
                  </a:lnTo>
                  <a:lnTo>
                    <a:pt x="99865" y="17713"/>
                  </a:lnTo>
                  <a:lnTo>
                    <a:pt x="88803" y="9579"/>
                  </a:lnTo>
                  <a:lnTo>
                    <a:pt x="6866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77550" y="3588186"/>
              <a:ext cx="357970" cy="146009"/>
            </a:xfrm>
            <a:custGeom>
              <a:avLst/>
              <a:gdLst/>
              <a:ahLst/>
              <a:cxnLst/>
              <a:rect l="0" t="0" r="0" b="0"/>
              <a:pathLst>
                <a:path w="357970" h="146009">
                  <a:moveTo>
                    <a:pt x="0" y="82837"/>
                  </a:moveTo>
                  <a:lnTo>
                    <a:pt x="2934" y="91639"/>
                  </a:lnTo>
                  <a:lnTo>
                    <a:pt x="5716" y="99985"/>
                  </a:lnTo>
                  <a:lnTo>
                    <a:pt x="8594" y="108598"/>
                  </a:lnTo>
                  <a:lnTo>
                    <a:pt x="10856" y="114518"/>
                  </a:lnTo>
                  <a:lnTo>
                    <a:pt x="11756" y="113978"/>
                  </a:lnTo>
                  <a:lnTo>
                    <a:pt x="11877" y="108070"/>
                  </a:lnTo>
                  <a:lnTo>
                    <a:pt x="11866" y="98735"/>
                  </a:lnTo>
                  <a:lnTo>
                    <a:pt x="12258" y="87782"/>
                  </a:lnTo>
                  <a:lnTo>
                    <a:pt x="13284" y="76321"/>
                  </a:lnTo>
                  <a:lnTo>
                    <a:pt x="15264" y="65673"/>
                  </a:lnTo>
                  <a:lnTo>
                    <a:pt x="18714" y="57555"/>
                  </a:lnTo>
                  <a:lnTo>
                    <a:pt x="23773" y="52653"/>
                  </a:lnTo>
                  <a:lnTo>
                    <a:pt x="30270" y="50782"/>
                  </a:lnTo>
                  <a:lnTo>
                    <a:pt x="37917" y="51401"/>
                  </a:lnTo>
                  <a:lnTo>
                    <a:pt x="46419" y="53925"/>
                  </a:lnTo>
                  <a:lnTo>
                    <a:pt x="55210" y="57999"/>
                  </a:lnTo>
                  <a:lnTo>
                    <a:pt x="63490" y="63532"/>
                  </a:lnTo>
                  <a:lnTo>
                    <a:pt x="70883" y="70306"/>
                  </a:lnTo>
                  <a:lnTo>
                    <a:pt x="77936" y="76410"/>
                  </a:lnTo>
                  <a:lnTo>
                    <a:pt x="84886" y="78861"/>
                  </a:lnTo>
                  <a:lnTo>
                    <a:pt x="90861" y="77170"/>
                  </a:lnTo>
                  <a:lnTo>
                    <a:pt x="95905" y="72366"/>
                  </a:lnTo>
                  <a:lnTo>
                    <a:pt x="100337" y="65511"/>
                  </a:lnTo>
                  <a:lnTo>
                    <a:pt x="104568" y="57516"/>
                  </a:lnTo>
                  <a:lnTo>
                    <a:pt x="109058" y="49163"/>
                  </a:lnTo>
                  <a:lnTo>
                    <a:pt x="114030" y="40901"/>
                  </a:lnTo>
                  <a:lnTo>
                    <a:pt x="119665" y="33540"/>
                  </a:lnTo>
                  <a:lnTo>
                    <a:pt x="126200" y="28330"/>
                  </a:lnTo>
                  <a:lnTo>
                    <a:pt x="133666" y="25758"/>
                  </a:lnTo>
                  <a:lnTo>
                    <a:pt x="141780" y="25810"/>
                  </a:lnTo>
                  <a:lnTo>
                    <a:pt x="150064" y="28344"/>
                  </a:lnTo>
                  <a:lnTo>
                    <a:pt x="158220" y="33010"/>
                  </a:lnTo>
                  <a:lnTo>
                    <a:pt x="165983" y="39358"/>
                  </a:lnTo>
                  <a:lnTo>
                    <a:pt x="173042" y="46964"/>
                  </a:lnTo>
                  <a:lnTo>
                    <a:pt x="179306" y="55478"/>
                  </a:lnTo>
                  <a:lnTo>
                    <a:pt x="184850" y="64630"/>
                  </a:lnTo>
                  <a:lnTo>
                    <a:pt x="189816" y="74224"/>
                  </a:lnTo>
                  <a:lnTo>
                    <a:pt x="194361" y="84089"/>
                  </a:lnTo>
                  <a:lnTo>
                    <a:pt x="199116" y="92951"/>
                  </a:lnTo>
                  <a:lnTo>
                    <a:pt x="205092" y="97903"/>
                  </a:lnTo>
                  <a:lnTo>
                    <a:pt x="212216" y="98264"/>
                  </a:lnTo>
                  <a:lnTo>
                    <a:pt x="219831" y="96308"/>
                  </a:lnTo>
                  <a:lnTo>
                    <a:pt x="228073" y="93552"/>
                  </a:lnTo>
                  <a:lnTo>
                    <a:pt x="237307" y="90874"/>
                  </a:lnTo>
                  <a:lnTo>
                    <a:pt x="247628" y="88639"/>
                  </a:lnTo>
                  <a:lnTo>
                    <a:pt x="258757" y="86754"/>
                  </a:lnTo>
                  <a:lnTo>
                    <a:pt x="270192" y="84851"/>
                  </a:lnTo>
                  <a:lnTo>
                    <a:pt x="281603" y="82701"/>
                  </a:lnTo>
                  <a:lnTo>
                    <a:pt x="292698" y="80080"/>
                  </a:lnTo>
                  <a:lnTo>
                    <a:pt x="303146" y="76707"/>
                  </a:lnTo>
                  <a:lnTo>
                    <a:pt x="312832" y="72501"/>
                  </a:lnTo>
                  <a:lnTo>
                    <a:pt x="321658" y="67386"/>
                  </a:lnTo>
                  <a:lnTo>
                    <a:pt x="329447" y="61203"/>
                  </a:lnTo>
                  <a:lnTo>
                    <a:pt x="336194" y="53974"/>
                  </a:lnTo>
                  <a:lnTo>
                    <a:pt x="341557" y="46020"/>
                  </a:lnTo>
                  <a:lnTo>
                    <a:pt x="344805" y="37843"/>
                  </a:lnTo>
                  <a:lnTo>
                    <a:pt x="345724" y="29758"/>
                  </a:lnTo>
                  <a:lnTo>
                    <a:pt x="344391" y="22044"/>
                  </a:lnTo>
                  <a:lnTo>
                    <a:pt x="340913" y="15016"/>
                  </a:lnTo>
                  <a:lnTo>
                    <a:pt x="335574" y="8788"/>
                  </a:lnTo>
                  <a:lnTo>
                    <a:pt x="328755" y="3776"/>
                  </a:lnTo>
                  <a:lnTo>
                    <a:pt x="320823" y="764"/>
                  </a:lnTo>
                  <a:lnTo>
                    <a:pt x="312093" y="0"/>
                  </a:lnTo>
                  <a:lnTo>
                    <a:pt x="302963" y="1266"/>
                  </a:lnTo>
                  <a:lnTo>
                    <a:pt x="293915" y="4167"/>
                  </a:lnTo>
                  <a:lnTo>
                    <a:pt x="285207" y="8309"/>
                  </a:lnTo>
                  <a:lnTo>
                    <a:pt x="277055" y="13681"/>
                  </a:lnTo>
                  <a:lnTo>
                    <a:pt x="269725" y="20634"/>
                  </a:lnTo>
                  <a:lnTo>
                    <a:pt x="263286" y="29229"/>
                  </a:lnTo>
                  <a:lnTo>
                    <a:pt x="257961" y="39101"/>
                  </a:lnTo>
                  <a:lnTo>
                    <a:pt x="254206" y="49644"/>
                  </a:lnTo>
                  <a:lnTo>
                    <a:pt x="252129" y="60439"/>
                  </a:lnTo>
                  <a:lnTo>
                    <a:pt x="251700" y="71279"/>
                  </a:lnTo>
                  <a:lnTo>
                    <a:pt x="252924" y="82084"/>
                  </a:lnTo>
                  <a:lnTo>
                    <a:pt x="255640" y="92826"/>
                  </a:lnTo>
                  <a:lnTo>
                    <a:pt x="259733" y="103344"/>
                  </a:lnTo>
                  <a:lnTo>
                    <a:pt x="265221" y="113340"/>
                  </a:lnTo>
                  <a:lnTo>
                    <a:pt x="271984" y="122683"/>
                  </a:lnTo>
                  <a:lnTo>
                    <a:pt x="279794" y="130924"/>
                  </a:lnTo>
                  <a:lnTo>
                    <a:pt x="288407" y="137250"/>
                  </a:lnTo>
                  <a:lnTo>
                    <a:pt x="297602" y="141394"/>
                  </a:lnTo>
                  <a:lnTo>
                    <a:pt x="307139" y="143717"/>
                  </a:lnTo>
                  <a:lnTo>
                    <a:pt x="317896" y="145171"/>
                  </a:lnTo>
                  <a:lnTo>
                    <a:pt x="333050" y="145880"/>
                  </a:lnTo>
                  <a:lnTo>
                    <a:pt x="357969" y="14600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477674" y="3365697"/>
              <a:ext cx="168457" cy="305327"/>
            </a:xfrm>
            <a:custGeom>
              <a:avLst/>
              <a:gdLst/>
              <a:ahLst/>
              <a:cxnLst/>
              <a:rect l="0" t="0" r="0" b="0"/>
              <a:pathLst>
                <a:path w="168457" h="305327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9"/>
                  </a:lnTo>
                  <a:lnTo>
                    <a:pt x="177" y="54593"/>
                  </a:lnTo>
                  <a:lnTo>
                    <a:pt x="826" y="68750"/>
                  </a:lnTo>
                  <a:lnTo>
                    <a:pt x="2079" y="83657"/>
                  </a:lnTo>
                  <a:lnTo>
                    <a:pt x="3905" y="99249"/>
                  </a:lnTo>
                  <a:lnTo>
                    <a:pt x="6201" y="115395"/>
                  </a:lnTo>
                  <a:lnTo>
                    <a:pt x="8852" y="131955"/>
                  </a:lnTo>
                  <a:lnTo>
                    <a:pt x="11598" y="148650"/>
                  </a:lnTo>
                  <a:lnTo>
                    <a:pt x="14054" y="165085"/>
                  </a:lnTo>
                  <a:lnTo>
                    <a:pt x="16040" y="181064"/>
                  </a:lnTo>
                  <a:lnTo>
                    <a:pt x="17710" y="196572"/>
                  </a:lnTo>
                  <a:lnTo>
                    <a:pt x="19446" y="211679"/>
                  </a:lnTo>
                  <a:lnTo>
                    <a:pt x="21464" y="226474"/>
                  </a:lnTo>
                  <a:lnTo>
                    <a:pt x="23651" y="241039"/>
                  </a:lnTo>
                  <a:lnTo>
                    <a:pt x="25666" y="255439"/>
                  </a:lnTo>
                  <a:lnTo>
                    <a:pt x="27299" y="269626"/>
                  </a:lnTo>
                  <a:lnTo>
                    <a:pt x="27815" y="280197"/>
                  </a:lnTo>
                  <a:lnTo>
                    <a:pt x="27181" y="283020"/>
                  </a:lnTo>
                  <a:lnTo>
                    <a:pt x="26947" y="279666"/>
                  </a:lnTo>
                  <a:lnTo>
                    <a:pt x="27594" y="272329"/>
                  </a:lnTo>
                  <a:lnTo>
                    <a:pt x="29048" y="262520"/>
                  </a:lnTo>
                  <a:lnTo>
                    <a:pt x="31122" y="251182"/>
                  </a:lnTo>
                  <a:lnTo>
                    <a:pt x="33645" y="239050"/>
                  </a:lnTo>
                  <a:lnTo>
                    <a:pt x="36482" y="226786"/>
                  </a:lnTo>
                  <a:lnTo>
                    <a:pt x="39545" y="214744"/>
                  </a:lnTo>
                  <a:lnTo>
                    <a:pt x="43093" y="203359"/>
                  </a:lnTo>
                  <a:lnTo>
                    <a:pt x="47693" y="193232"/>
                  </a:lnTo>
                  <a:lnTo>
                    <a:pt x="53570" y="184580"/>
                  </a:lnTo>
                  <a:lnTo>
                    <a:pt x="60638" y="177769"/>
                  </a:lnTo>
                  <a:lnTo>
                    <a:pt x="68679" y="173466"/>
                  </a:lnTo>
                  <a:lnTo>
                    <a:pt x="77454" y="171794"/>
                  </a:lnTo>
                  <a:lnTo>
                    <a:pt x="86600" y="172434"/>
                  </a:lnTo>
                  <a:lnTo>
                    <a:pt x="95651" y="174905"/>
                  </a:lnTo>
                  <a:lnTo>
                    <a:pt x="104359" y="178752"/>
                  </a:lnTo>
                  <a:lnTo>
                    <a:pt x="112509" y="183753"/>
                  </a:lnTo>
                  <a:lnTo>
                    <a:pt x="119836" y="189924"/>
                  </a:lnTo>
                  <a:lnTo>
                    <a:pt x="126283" y="197182"/>
                  </a:lnTo>
                  <a:lnTo>
                    <a:pt x="131952" y="205341"/>
                  </a:lnTo>
                  <a:lnTo>
                    <a:pt x="137002" y="214196"/>
                  </a:lnTo>
                  <a:lnTo>
                    <a:pt x="141589" y="223562"/>
                  </a:lnTo>
                  <a:lnTo>
                    <a:pt x="145841" y="233291"/>
                  </a:lnTo>
                  <a:lnTo>
                    <a:pt x="149858" y="243276"/>
                  </a:lnTo>
                  <a:lnTo>
                    <a:pt x="153707" y="253427"/>
                  </a:lnTo>
                  <a:lnTo>
                    <a:pt x="157289" y="263427"/>
                  </a:lnTo>
                  <a:lnTo>
                    <a:pt x="160696" y="273810"/>
                  </a:lnTo>
                  <a:lnTo>
                    <a:pt x="164229" y="286602"/>
                  </a:lnTo>
                  <a:lnTo>
                    <a:pt x="168456" y="3053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705067" y="3549028"/>
              <a:ext cx="130577" cy="108521"/>
            </a:xfrm>
            <a:custGeom>
              <a:avLst/>
              <a:gdLst/>
              <a:ahLst/>
              <a:cxnLst/>
              <a:rect l="0" t="0" r="0" b="0"/>
              <a:pathLst>
                <a:path w="130577" h="108521">
                  <a:moveTo>
                    <a:pt x="56877" y="48296"/>
                  </a:moveTo>
                  <a:lnTo>
                    <a:pt x="59676" y="39494"/>
                  </a:lnTo>
                  <a:lnTo>
                    <a:pt x="61178" y="31148"/>
                  </a:lnTo>
                  <a:lnTo>
                    <a:pt x="61471" y="22467"/>
                  </a:lnTo>
                  <a:lnTo>
                    <a:pt x="60273" y="14038"/>
                  </a:lnTo>
                  <a:lnTo>
                    <a:pt x="56860" y="7136"/>
                  </a:lnTo>
                  <a:lnTo>
                    <a:pt x="51041" y="2366"/>
                  </a:lnTo>
                  <a:lnTo>
                    <a:pt x="43400" y="0"/>
                  </a:lnTo>
                  <a:lnTo>
                    <a:pt x="34984" y="309"/>
                  </a:lnTo>
                  <a:lnTo>
                    <a:pt x="26490" y="3157"/>
                  </a:lnTo>
                  <a:lnTo>
                    <a:pt x="18539" y="8290"/>
                  </a:lnTo>
                  <a:lnTo>
                    <a:pt x="11819" y="15532"/>
                  </a:lnTo>
                  <a:lnTo>
                    <a:pt x="6574" y="24575"/>
                  </a:lnTo>
                  <a:lnTo>
                    <a:pt x="2851" y="34879"/>
                  </a:lnTo>
                  <a:lnTo>
                    <a:pt x="704" y="45778"/>
                  </a:lnTo>
                  <a:lnTo>
                    <a:pt x="0" y="56839"/>
                  </a:lnTo>
                  <a:lnTo>
                    <a:pt x="642" y="67703"/>
                  </a:lnTo>
                  <a:lnTo>
                    <a:pt x="2658" y="78000"/>
                  </a:lnTo>
                  <a:lnTo>
                    <a:pt x="5942" y="87576"/>
                  </a:lnTo>
                  <a:lnTo>
                    <a:pt x="10432" y="95990"/>
                  </a:lnTo>
                  <a:lnTo>
                    <a:pt x="16194" y="102439"/>
                  </a:lnTo>
                  <a:lnTo>
                    <a:pt x="23140" y="106655"/>
                  </a:lnTo>
                  <a:lnTo>
                    <a:pt x="30905" y="108520"/>
                  </a:lnTo>
                  <a:lnTo>
                    <a:pt x="38956" y="107810"/>
                  </a:lnTo>
                  <a:lnTo>
                    <a:pt x="46956" y="104661"/>
                  </a:lnTo>
                  <a:lnTo>
                    <a:pt x="54613" y="99311"/>
                  </a:lnTo>
                  <a:lnTo>
                    <a:pt x="61603" y="91917"/>
                  </a:lnTo>
                  <a:lnTo>
                    <a:pt x="67820" y="82768"/>
                  </a:lnTo>
                  <a:lnTo>
                    <a:pt x="73333" y="72392"/>
                  </a:lnTo>
                  <a:lnTo>
                    <a:pt x="78278" y="61444"/>
                  </a:lnTo>
                  <a:lnTo>
                    <a:pt x="82801" y="50436"/>
                  </a:lnTo>
                  <a:lnTo>
                    <a:pt x="87244" y="42748"/>
                  </a:lnTo>
                  <a:lnTo>
                    <a:pt x="91679" y="41978"/>
                  </a:lnTo>
                  <a:lnTo>
                    <a:pt x="95872" y="46153"/>
                  </a:lnTo>
                  <a:lnTo>
                    <a:pt x="100197" y="53132"/>
                  </a:lnTo>
                  <a:lnTo>
                    <a:pt x="104834" y="61190"/>
                  </a:lnTo>
                  <a:lnTo>
                    <a:pt x="110191" y="69507"/>
                  </a:lnTo>
                  <a:lnTo>
                    <a:pt x="117870" y="78775"/>
                  </a:lnTo>
                  <a:lnTo>
                    <a:pt x="130576" y="9041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846172" y="3513096"/>
              <a:ext cx="52643" cy="105286"/>
            </a:xfrm>
            <a:custGeom>
              <a:avLst/>
              <a:gdLst/>
              <a:ahLst/>
              <a:cxnLst/>
              <a:rect l="0" t="0" r="0" b="0"/>
              <a:pathLst>
                <a:path w="52643" h="105286">
                  <a:moveTo>
                    <a:pt x="0" y="0"/>
                  </a:moveTo>
                  <a:lnTo>
                    <a:pt x="2933" y="11668"/>
                  </a:lnTo>
                  <a:lnTo>
                    <a:pt x="5715" y="22157"/>
                  </a:lnTo>
                  <a:lnTo>
                    <a:pt x="8620" y="32454"/>
                  </a:lnTo>
                  <a:lnTo>
                    <a:pt x="11833" y="42583"/>
                  </a:lnTo>
                  <a:lnTo>
                    <a:pt x="15646" y="52278"/>
                  </a:lnTo>
                  <a:lnTo>
                    <a:pt x="20159" y="61410"/>
                  </a:lnTo>
                  <a:lnTo>
                    <a:pt x="25199" y="69896"/>
                  </a:lnTo>
                  <a:lnTo>
                    <a:pt x="31015" y="78564"/>
                  </a:lnTo>
                  <a:lnTo>
                    <a:pt x="39237" y="89291"/>
                  </a:lnTo>
                  <a:lnTo>
                    <a:pt x="52642" y="1052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867229" y="3470982"/>
              <a:ext cx="115814" cy="400084"/>
            </a:xfrm>
            <a:custGeom>
              <a:avLst/>
              <a:gdLst/>
              <a:ahLst/>
              <a:cxnLst/>
              <a:rect l="0" t="0" r="0" b="0"/>
              <a:pathLst>
                <a:path w="115814" h="400084">
                  <a:moveTo>
                    <a:pt x="115813" y="0"/>
                  </a:moveTo>
                  <a:lnTo>
                    <a:pt x="112879" y="8869"/>
                  </a:lnTo>
                  <a:lnTo>
                    <a:pt x="110097" y="17856"/>
                  </a:lnTo>
                  <a:lnTo>
                    <a:pt x="107197" y="27846"/>
                  </a:lnTo>
                  <a:lnTo>
                    <a:pt x="104157" y="38654"/>
                  </a:lnTo>
                  <a:lnTo>
                    <a:pt x="100992" y="49817"/>
                  </a:lnTo>
                  <a:lnTo>
                    <a:pt x="97724" y="61027"/>
                  </a:lnTo>
                  <a:lnTo>
                    <a:pt x="94213" y="72312"/>
                  </a:lnTo>
                  <a:lnTo>
                    <a:pt x="90173" y="83945"/>
                  </a:lnTo>
                  <a:lnTo>
                    <a:pt x="85496" y="96059"/>
                  </a:lnTo>
                  <a:lnTo>
                    <a:pt x="80388" y="108481"/>
                  </a:lnTo>
                  <a:lnTo>
                    <a:pt x="75267" y="120827"/>
                  </a:lnTo>
                  <a:lnTo>
                    <a:pt x="70375" y="132884"/>
                  </a:lnTo>
                  <a:lnTo>
                    <a:pt x="65617" y="144931"/>
                  </a:lnTo>
                  <a:lnTo>
                    <a:pt x="60663" y="157618"/>
                  </a:lnTo>
                  <a:lnTo>
                    <a:pt x="55334" y="171259"/>
                  </a:lnTo>
                  <a:lnTo>
                    <a:pt x="49771" y="185522"/>
                  </a:lnTo>
                  <a:lnTo>
                    <a:pt x="44338" y="199643"/>
                  </a:lnTo>
                  <a:lnTo>
                    <a:pt x="39237" y="213193"/>
                  </a:lnTo>
                  <a:lnTo>
                    <a:pt x="34506" y="226563"/>
                  </a:lnTo>
                  <a:lnTo>
                    <a:pt x="30102" y="240745"/>
                  </a:lnTo>
                  <a:lnTo>
                    <a:pt x="25956" y="256243"/>
                  </a:lnTo>
                  <a:lnTo>
                    <a:pt x="22002" y="272753"/>
                  </a:lnTo>
                  <a:lnTo>
                    <a:pt x="18187" y="289462"/>
                  </a:lnTo>
                  <a:lnTo>
                    <a:pt x="14473" y="305848"/>
                  </a:lnTo>
                  <a:lnTo>
                    <a:pt x="10983" y="321720"/>
                  </a:lnTo>
                  <a:lnTo>
                    <a:pt x="7647" y="338924"/>
                  </a:lnTo>
                  <a:lnTo>
                    <a:pt x="4172" y="36231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191099" y="3538881"/>
              <a:ext cx="109970" cy="156031"/>
            </a:xfrm>
            <a:custGeom>
              <a:avLst/>
              <a:gdLst/>
              <a:ahLst/>
              <a:cxnLst/>
              <a:rect l="0" t="0" r="0" b="0"/>
              <a:pathLst>
                <a:path w="109970" h="156031">
                  <a:moveTo>
                    <a:pt x="88912" y="19159"/>
                  </a:moveTo>
                  <a:lnTo>
                    <a:pt x="82978" y="10625"/>
                  </a:lnTo>
                  <a:lnTo>
                    <a:pt x="76773" y="4839"/>
                  </a:lnTo>
                  <a:lnTo>
                    <a:pt x="69682" y="1337"/>
                  </a:lnTo>
                  <a:lnTo>
                    <a:pt x="61914" y="0"/>
                  </a:lnTo>
                  <a:lnTo>
                    <a:pt x="53916" y="1067"/>
                  </a:lnTo>
                  <a:lnTo>
                    <a:pt x="45975" y="4443"/>
                  </a:lnTo>
                  <a:lnTo>
                    <a:pt x="38201" y="9602"/>
                  </a:lnTo>
                  <a:lnTo>
                    <a:pt x="30608" y="15802"/>
                  </a:lnTo>
                  <a:lnTo>
                    <a:pt x="23180" y="22524"/>
                  </a:lnTo>
                  <a:lnTo>
                    <a:pt x="16210" y="29813"/>
                  </a:lnTo>
                  <a:lnTo>
                    <a:pt x="10282" y="38142"/>
                  </a:lnTo>
                  <a:lnTo>
                    <a:pt x="5632" y="47703"/>
                  </a:lnTo>
                  <a:lnTo>
                    <a:pt x="2341" y="58244"/>
                  </a:lnTo>
                  <a:lnTo>
                    <a:pt x="498" y="69244"/>
                  </a:lnTo>
                  <a:lnTo>
                    <a:pt x="0" y="80350"/>
                  </a:lnTo>
                  <a:lnTo>
                    <a:pt x="614" y="91401"/>
                  </a:lnTo>
                  <a:lnTo>
                    <a:pt x="2081" y="102347"/>
                  </a:lnTo>
                  <a:lnTo>
                    <a:pt x="4182" y="113179"/>
                  </a:lnTo>
                  <a:lnTo>
                    <a:pt x="7064" y="123588"/>
                  </a:lnTo>
                  <a:lnTo>
                    <a:pt x="11208" y="132978"/>
                  </a:lnTo>
                  <a:lnTo>
                    <a:pt x="16777" y="141101"/>
                  </a:lnTo>
                  <a:lnTo>
                    <a:pt x="23635" y="147709"/>
                  </a:lnTo>
                  <a:lnTo>
                    <a:pt x="31535" y="152399"/>
                  </a:lnTo>
                  <a:lnTo>
                    <a:pt x="40215" y="155139"/>
                  </a:lnTo>
                  <a:lnTo>
                    <a:pt x="49298" y="156030"/>
                  </a:lnTo>
                  <a:lnTo>
                    <a:pt x="58307" y="155124"/>
                  </a:lnTo>
                  <a:lnTo>
                    <a:pt x="66986" y="152634"/>
                  </a:lnTo>
                  <a:lnTo>
                    <a:pt x="75173" y="148987"/>
                  </a:lnTo>
                  <a:lnTo>
                    <a:pt x="83609" y="144271"/>
                  </a:lnTo>
                  <a:lnTo>
                    <a:pt x="94151" y="136961"/>
                  </a:lnTo>
                  <a:lnTo>
                    <a:pt x="109969" y="12444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353711" y="3526454"/>
              <a:ext cx="63172" cy="120025"/>
            </a:xfrm>
            <a:custGeom>
              <a:avLst/>
              <a:gdLst/>
              <a:ahLst/>
              <a:cxnLst/>
              <a:rect l="0" t="0" r="0" b="0"/>
              <a:pathLst>
                <a:path w="63172" h="120025">
                  <a:moveTo>
                    <a:pt x="0" y="84228"/>
                  </a:moveTo>
                  <a:lnTo>
                    <a:pt x="2934" y="93029"/>
                  </a:lnTo>
                  <a:lnTo>
                    <a:pt x="5716" y="101376"/>
                  </a:lnTo>
                  <a:lnTo>
                    <a:pt x="8576" y="110023"/>
                  </a:lnTo>
                  <a:lnTo>
                    <a:pt x="10184" y="117215"/>
                  </a:lnTo>
                  <a:lnTo>
                    <a:pt x="9378" y="120024"/>
                  </a:lnTo>
                  <a:lnTo>
                    <a:pt x="7562" y="118116"/>
                  </a:lnTo>
                  <a:lnTo>
                    <a:pt x="5691" y="112466"/>
                  </a:lnTo>
                  <a:lnTo>
                    <a:pt x="4114" y="104134"/>
                  </a:lnTo>
                  <a:lnTo>
                    <a:pt x="2900" y="93947"/>
                  </a:lnTo>
                  <a:lnTo>
                    <a:pt x="2020" y="82507"/>
                  </a:lnTo>
                  <a:lnTo>
                    <a:pt x="1734" y="70552"/>
                  </a:lnTo>
                  <a:lnTo>
                    <a:pt x="2589" y="58973"/>
                  </a:lnTo>
                  <a:lnTo>
                    <a:pt x="4797" y="48223"/>
                  </a:lnTo>
                  <a:lnTo>
                    <a:pt x="8414" y="38529"/>
                  </a:lnTo>
                  <a:lnTo>
                    <a:pt x="13515" y="30080"/>
                  </a:lnTo>
                  <a:lnTo>
                    <a:pt x="19976" y="22843"/>
                  </a:lnTo>
                  <a:lnTo>
                    <a:pt x="27289" y="16777"/>
                  </a:lnTo>
                  <a:lnTo>
                    <a:pt x="35477" y="11333"/>
                  </a:lnTo>
                  <a:lnTo>
                    <a:pt x="46374" y="6033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488711" y="3543917"/>
              <a:ext cx="97305" cy="112597"/>
            </a:xfrm>
            <a:custGeom>
              <a:avLst/>
              <a:gdLst/>
              <a:ahLst/>
              <a:cxnLst/>
              <a:rect l="0" t="0" r="0" b="0"/>
              <a:pathLst>
                <a:path w="97305" h="112597">
                  <a:moveTo>
                    <a:pt x="75570" y="3594"/>
                  </a:moveTo>
                  <a:lnTo>
                    <a:pt x="66769" y="861"/>
                  </a:lnTo>
                  <a:lnTo>
                    <a:pt x="58422" y="0"/>
                  </a:lnTo>
                  <a:lnTo>
                    <a:pt x="49732" y="994"/>
                  </a:lnTo>
                  <a:lnTo>
                    <a:pt x="40957" y="3706"/>
                  </a:lnTo>
                  <a:lnTo>
                    <a:pt x="32759" y="8139"/>
                  </a:lnTo>
                  <a:lnTo>
                    <a:pt x="25473" y="14127"/>
                  </a:lnTo>
                  <a:lnTo>
                    <a:pt x="19110" y="21386"/>
                  </a:lnTo>
                  <a:lnTo>
                    <a:pt x="13529" y="29612"/>
                  </a:lnTo>
                  <a:lnTo>
                    <a:pt x="8564" y="38546"/>
                  </a:lnTo>
                  <a:lnTo>
                    <a:pt x="4382" y="47981"/>
                  </a:lnTo>
                  <a:lnTo>
                    <a:pt x="1470" y="57766"/>
                  </a:lnTo>
                  <a:lnTo>
                    <a:pt x="0" y="67783"/>
                  </a:lnTo>
                  <a:lnTo>
                    <a:pt x="165" y="77627"/>
                  </a:lnTo>
                  <a:lnTo>
                    <a:pt x="2328" y="86631"/>
                  </a:lnTo>
                  <a:lnTo>
                    <a:pt x="6495" y="94495"/>
                  </a:lnTo>
                  <a:lnTo>
                    <a:pt x="12548" y="101098"/>
                  </a:lnTo>
                  <a:lnTo>
                    <a:pt x="20423" y="106317"/>
                  </a:lnTo>
                  <a:lnTo>
                    <a:pt x="29894" y="110221"/>
                  </a:lnTo>
                  <a:lnTo>
                    <a:pt x="40318" y="112538"/>
                  </a:lnTo>
                  <a:lnTo>
                    <a:pt x="50766" y="112596"/>
                  </a:lnTo>
                  <a:lnTo>
                    <a:pt x="60708" y="110227"/>
                  </a:lnTo>
                  <a:lnTo>
                    <a:pt x="69836" y="105705"/>
                  </a:lnTo>
                  <a:lnTo>
                    <a:pt x="77895" y="99466"/>
                  </a:lnTo>
                  <a:lnTo>
                    <a:pt x="84860" y="91937"/>
                  </a:lnTo>
                  <a:lnTo>
                    <a:pt x="90555" y="83479"/>
                  </a:lnTo>
                  <a:lnTo>
                    <a:pt x="94565" y="74365"/>
                  </a:lnTo>
                  <a:lnTo>
                    <a:pt x="96817" y="64805"/>
                  </a:lnTo>
                  <a:lnTo>
                    <a:pt x="97304" y="55206"/>
                  </a:lnTo>
                  <a:lnTo>
                    <a:pt x="95755" y="45138"/>
                  </a:lnTo>
                  <a:lnTo>
                    <a:pt x="89801" y="32601"/>
                  </a:lnTo>
                  <a:lnTo>
                    <a:pt x="75570" y="1412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648509" y="3511379"/>
              <a:ext cx="87591" cy="254884"/>
            </a:xfrm>
            <a:custGeom>
              <a:avLst/>
              <a:gdLst/>
              <a:ahLst/>
              <a:cxnLst/>
              <a:rect l="0" t="0" r="0" b="0"/>
              <a:pathLst>
                <a:path w="87591" h="254884">
                  <a:moveTo>
                    <a:pt x="0" y="109831"/>
                  </a:moveTo>
                  <a:lnTo>
                    <a:pt x="2934" y="121500"/>
                  </a:lnTo>
                  <a:lnTo>
                    <a:pt x="5716" y="131988"/>
                  </a:lnTo>
                  <a:lnTo>
                    <a:pt x="8615" y="142290"/>
                  </a:lnTo>
                  <a:lnTo>
                    <a:pt x="11656" y="152591"/>
                  </a:lnTo>
                  <a:lnTo>
                    <a:pt x="14821" y="162935"/>
                  </a:lnTo>
                  <a:lnTo>
                    <a:pt x="18080" y="173329"/>
                  </a:lnTo>
                  <a:lnTo>
                    <a:pt x="21245" y="183931"/>
                  </a:lnTo>
                  <a:lnTo>
                    <a:pt x="23988" y="195037"/>
                  </a:lnTo>
                  <a:lnTo>
                    <a:pt x="26168" y="206765"/>
                  </a:lnTo>
                  <a:lnTo>
                    <a:pt x="27970" y="218913"/>
                  </a:lnTo>
                  <a:lnTo>
                    <a:pt x="29795" y="231067"/>
                  </a:lnTo>
                  <a:lnTo>
                    <a:pt x="31850" y="242911"/>
                  </a:lnTo>
                  <a:lnTo>
                    <a:pt x="33241" y="251885"/>
                  </a:lnTo>
                  <a:lnTo>
                    <a:pt x="32912" y="254883"/>
                  </a:lnTo>
                  <a:lnTo>
                    <a:pt x="31395" y="252948"/>
                  </a:lnTo>
                  <a:lnTo>
                    <a:pt x="29331" y="247619"/>
                  </a:lnTo>
                  <a:lnTo>
                    <a:pt x="27297" y="239812"/>
                  </a:lnTo>
                  <a:lnTo>
                    <a:pt x="25579" y="230170"/>
                  </a:lnTo>
                  <a:lnTo>
                    <a:pt x="24080" y="219354"/>
                  </a:lnTo>
                  <a:lnTo>
                    <a:pt x="22455" y="208060"/>
                  </a:lnTo>
                  <a:lnTo>
                    <a:pt x="20505" y="196698"/>
                  </a:lnTo>
                  <a:lnTo>
                    <a:pt x="18192" y="185280"/>
                  </a:lnTo>
                  <a:lnTo>
                    <a:pt x="15560" y="173542"/>
                  </a:lnTo>
                  <a:lnTo>
                    <a:pt x="12679" y="161345"/>
                  </a:lnTo>
                  <a:lnTo>
                    <a:pt x="9778" y="148694"/>
                  </a:lnTo>
                  <a:lnTo>
                    <a:pt x="7217" y="135661"/>
                  </a:lnTo>
                  <a:lnTo>
                    <a:pt x="5165" y="122329"/>
                  </a:lnTo>
                  <a:lnTo>
                    <a:pt x="3620" y="108610"/>
                  </a:lnTo>
                  <a:lnTo>
                    <a:pt x="2501" y="94262"/>
                  </a:lnTo>
                  <a:lnTo>
                    <a:pt x="1719" y="79211"/>
                  </a:lnTo>
                  <a:lnTo>
                    <a:pt x="1516" y="63849"/>
                  </a:lnTo>
                  <a:lnTo>
                    <a:pt x="2436" y="48916"/>
                  </a:lnTo>
                  <a:lnTo>
                    <a:pt x="4691" y="34818"/>
                  </a:lnTo>
                  <a:lnTo>
                    <a:pt x="8341" y="22251"/>
                  </a:lnTo>
                  <a:lnTo>
                    <a:pt x="13465" y="12326"/>
                  </a:lnTo>
                  <a:lnTo>
                    <a:pt x="19947" y="5405"/>
                  </a:lnTo>
                  <a:lnTo>
                    <a:pt x="27384" y="1370"/>
                  </a:lnTo>
                  <a:lnTo>
                    <a:pt x="35206" y="0"/>
                  </a:lnTo>
                  <a:lnTo>
                    <a:pt x="43053" y="889"/>
                  </a:lnTo>
                  <a:lnTo>
                    <a:pt x="50777" y="3548"/>
                  </a:lnTo>
                  <a:lnTo>
                    <a:pt x="58342" y="7524"/>
                  </a:lnTo>
                  <a:lnTo>
                    <a:pt x="65755" y="12455"/>
                  </a:lnTo>
                  <a:lnTo>
                    <a:pt x="72715" y="18389"/>
                  </a:lnTo>
                  <a:lnTo>
                    <a:pt x="78638" y="25734"/>
                  </a:lnTo>
                  <a:lnTo>
                    <a:pt x="83280" y="34596"/>
                  </a:lnTo>
                  <a:lnTo>
                    <a:pt x="86397" y="44479"/>
                  </a:lnTo>
                  <a:lnTo>
                    <a:pt x="87590" y="54499"/>
                  </a:lnTo>
                  <a:lnTo>
                    <a:pt x="86830" y="64121"/>
                  </a:lnTo>
                  <a:lnTo>
                    <a:pt x="84217" y="73020"/>
                  </a:lnTo>
                  <a:lnTo>
                    <a:pt x="79805" y="80918"/>
                  </a:lnTo>
                  <a:lnTo>
                    <a:pt x="73804" y="87776"/>
                  </a:lnTo>
                  <a:lnTo>
                    <a:pt x="66406" y="93584"/>
                  </a:lnTo>
                  <a:lnTo>
                    <a:pt x="56664" y="98825"/>
                  </a:lnTo>
                  <a:lnTo>
                    <a:pt x="40373" y="103959"/>
                  </a:lnTo>
                  <a:lnTo>
                    <a:pt x="10528" y="10983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806436" y="3497960"/>
              <a:ext cx="110630" cy="148382"/>
            </a:xfrm>
            <a:custGeom>
              <a:avLst/>
              <a:gdLst/>
              <a:ahLst/>
              <a:cxnLst/>
              <a:rect l="0" t="0" r="0" b="0"/>
              <a:pathLst>
                <a:path w="110630" h="148382">
                  <a:moveTo>
                    <a:pt x="94757" y="7437"/>
                  </a:moveTo>
                  <a:lnTo>
                    <a:pt x="85889" y="4570"/>
                  </a:lnTo>
                  <a:lnTo>
                    <a:pt x="76902" y="2428"/>
                  </a:lnTo>
                  <a:lnTo>
                    <a:pt x="66916" y="834"/>
                  </a:lnTo>
                  <a:lnTo>
                    <a:pt x="56281" y="0"/>
                  </a:lnTo>
                  <a:lnTo>
                    <a:pt x="45766" y="448"/>
                  </a:lnTo>
                  <a:lnTo>
                    <a:pt x="35818" y="2361"/>
                  </a:lnTo>
                  <a:lnTo>
                    <a:pt x="26704" y="5770"/>
                  </a:lnTo>
                  <a:lnTo>
                    <a:pt x="18665" y="10728"/>
                  </a:lnTo>
                  <a:lnTo>
                    <a:pt x="11722" y="17095"/>
                  </a:lnTo>
                  <a:lnTo>
                    <a:pt x="6214" y="24454"/>
                  </a:lnTo>
                  <a:lnTo>
                    <a:pt x="2863" y="32222"/>
                  </a:lnTo>
                  <a:lnTo>
                    <a:pt x="1877" y="40025"/>
                  </a:lnTo>
                  <a:lnTo>
                    <a:pt x="3332" y="47379"/>
                  </a:lnTo>
                  <a:lnTo>
                    <a:pt x="7424" y="53632"/>
                  </a:lnTo>
                  <a:lnTo>
                    <a:pt x="13993" y="58536"/>
                  </a:lnTo>
                  <a:lnTo>
                    <a:pt x="22622" y="62184"/>
                  </a:lnTo>
                  <a:lnTo>
                    <a:pt x="32839" y="64806"/>
                  </a:lnTo>
                  <a:lnTo>
                    <a:pt x="44219" y="66657"/>
                  </a:lnTo>
                  <a:lnTo>
                    <a:pt x="56263" y="68277"/>
                  </a:lnTo>
                  <a:lnTo>
                    <a:pt x="68412" y="70447"/>
                  </a:lnTo>
                  <a:lnTo>
                    <a:pt x="80338" y="73556"/>
                  </a:lnTo>
                  <a:lnTo>
                    <a:pt x="91293" y="77953"/>
                  </a:lnTo>
                  <a:lnTo>
                    <a:pt x="100061" y="84113"/>
                  </a:lnTo>
                  <a:lnTo>
                    <a:pt x="106170" y="92104"/>
                  </a:lnTo>
                  <a:lnTo>
                    <a:pt x="109644" y="101367"/>
                  </a:lnTo>
                  <a:lnTo>
                    <a:pt x="110629" y="110954"/>
                  </a:lnTo>
                  <a:lnTo>
                    <a:pt x="109470" y="120273"/>
                  </a:lnTo>
                  <a:lnTo>
                    <a:pt x="106289" y="128796"/>
                  </a:lnTo>
                  <a:lnTo>
                    <a:pt x="100898" y="135908"/>
                  </a:lnTo>
                  <a:lnTo>
                    <a:pt x="93394" y="141420"/>
                  </a:lnTo>
                  <a:lnTo>
                    <a:pt x="84274" y="145323"/>
                  </a:lnTo>
                  <a:lnTo>
                    <a:pt x="74245" y="147591"/>
                  </a:lnTo>
                  <a:lnTo>
                    <a:pt x="63803" y="148381"/>
                  </a:lnTo>
                  <a:lnTo>
                    <a:pt x="53275" y="147932"/>
                  </a:lnTo>
                  <a:lnTo>
                    <a:pt x="41671" y="146323"/>
                  </a:lnTo>
                  <a:lnTo>
                    <a:pt x="25745" y="142302"/>
                  </a:lnTo>
                  <a:lnTo>
                    <a:pt x="0" y="13377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163918" y="3497673"/>
              <a:ext cx="158416" cy="151559"/>
            </a:xfrm>
            <a:custGeom>
              <a:avLst/>
              <a:gdLst/>
              <a:ahLst/>
              <a:cxnLst/>
              <a:rect l="0" t="0" r="0" b="0"/>
              <a:pathLst>
                <a:path w="158416" h="151559">
                  <a:moveTo>
                    <a:pt x="74187" y="70895"/>
                  </a:moveTo>
                  <a:lnTo>
                    <a:pt x="74120" y="59227"/>
                  </a:lnTo>
                  <a:lnTo>
                    <a:pt x="73480" y="48738"/>
                  </a:lnTo>
                  <a:lnTo>
                    <a:pt x="72174" y="38446"/>
                  </a:lnTo>
                  <a:lnTo>
                    <a:pt x="69969" y="28490"/>
                  </a:lnTo>
                  <a:lnTo>
                    <a:pt x="66356" y="19443"/>
                  </a:lnTo>
                  <a:lnTo>
                    <a:pt x="61183" y="11574"/>
                  </a:lnTo>
                  <a:lnTo>
                    <a:pt x="54608" y="5315"/>
                  </a:lnTo>
                  <a:lnTo>
                    <a:pt x="46908" y="1395"/>
                  </a:lnTo>
                  <a:lnTo>
                    <a:pt x="38369" y="0"/>
                  </a:lnTo>
                  <a:lnTo>
                    <a:pt x="29554" y="1337"/>
                  </a:lnTo>
                  <a:lnTo>
                    <a:pt x="21258" y="5875"/>
                  </a:lnTo>
                  <a:lnTo>
                    <a:pt x="13880" y="13553"/>
                  </a:lnTo>
                  <a:lnTo>
                    <a:pt x="7777" y="23740"/>
                  </a:lnTo>
                  <a:lnTo>
                    <a:pt x="3427" y="35541"/>
                  </a:lnTo>
                  <a:lnTo>
                    <a:pt x="911" y="48280"/>
                  </a:lnTo>
                  <a:lnTo>
                    <a:pt x="0" y="61388"/>
                  </a:lnTo>
                  <a:lnTo>
                    <a:pt x="360" y="74325"/>
                  </a:lnTo>
                  <a:lnTo>
                    <a:pt x="1675" y="86831"/>
                  </a:lnTo>
                  <a:lnTo>
                    <a:pt x="3841" y="98700"/>
                  </a:lnTo>
                  <a:lnTo>
                    <a:pt x="6964" y="109687"/>
                  </a:lnTo>
                  <a:lnTo>
                    <a:pt x="11029" y="119743"/>
                  </a:lnTo>
                  <a:lnTo>
                    <a:pt x="16063" y="128820"/>
                  </a:lnTo>
                  <a:lnTo>
                    <a:pt x="22198" y="136781"/>
                  </a:lnTo>
                  <a:lnTo>
                    <a:pt x="29399" y="143638"/>
                  </a:lnTo>
                  <a:lnTo>
                    <a:pt x="37336" y="148906"/>
                  </a:lnTo>
                  <a:lnTo>
                    <a:pt x="45501" y="151558"/>
                  </a:lnTo>
                  <a:lnTo>
                    <a:pt x="53579" y="151262"/>
                  </a:lnTo>
                  <a:lnTo>
                    <a:pt x="61289" y="148300"/>
                  </a:lnTo>
                  <a:lnTo>
                    <a:pt x="68314" y="143190"/>
                  </a:lnTo>
                  <a:lnTo>
                    <a:pt x="74550" y="136454"/>
                  </a:lnTo>
                  <a:lnTo>
                    <a:pt x="79906" y="128376"/>
                  </a:lnTo>
                  <a:lnTo>
                    <a:pt x="84214" y="118993"/>
                  </a:lnTo>
                  <a:lnTo>
                    <a:pt x="87509" y="108498"/>
                  </a:lnTo>
                  <a:lnTo>
                    <a:pt x="90844" y="99550"/>
                  </a:lnTo>
                  <a:lnTo>
                    <a:pt x="95127" y="95831"/>
                  </a:lnTo>
                  <a:lnTo>
                    <a:pt x="99762" y="97124"/>
                  </a:lnTo>
                  <a:lnTo>
                    <a:pt x="104714" y="101870"/>
                  </a:lnTo>
                  <a:lnTo>
                    <a:pt x="110341" y="108320"/>
                  </a:lnTo>
                  <a:lnTo>
                    <a:pt x="118041" y="115342"/>
                  </a:lnTo>
                  <a:lnTo>
                    <a:pt x="131853" y="123516"/>
                  </a:lnTo>
                  <a:lnTo>
                    <a:pt x="158415" y="13406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322333" y="3508749"/>
              <a:ext cx="126343" cy="112462"/>
            </a:xfrm>
            <a:custGeom>
              <a:avLst/>
              <a:gdLst/>
              <a:ahLst/>
              <a:cxnLst/>
              <a:rect l="0" t="0" r="0" b="0"/>
              <a:pathLst>
                <a:path w="126343" h="112462">
                  <a:moveTo>
                    <a:pt x="0" y="17705"/>
                  </a:moveTo>
                  <a:lnTo>
                    <a:pt x="67" y="29373"/>
                  </a:lnTo>
                  <a:lnTo>
                    <a:pt x="707" y="39862"/>
                  </a:lnTo>
                  <a:lnTo>
                    <a:pt x="2004" y="50164"/>
                  </a:lnTo>
                  <a:lnTo>
                    <a:pt x="3863" y="60465"/>
                  </a:lnTo>
                  <a:lnTo>
                    <a:pt x="6180" y="70809"/>
                  </a:lnTo>
                  <a:lnTo>
                    <a:pt x="8825" y="81120"/>
                  </a:lnTo>
                  <a:lnTo>
                    <a:pt x="10970" y="88635"/>
                  </a:lnTo>
                  <a:lnTo>
                    <a:pt x="11813" y="89919"/>
                  </a:lnTo>
                  <a:lnTo>
                    <a:pt x="11905" y="86033"/>
                  </a:lnTo>
                  <a:lnTo>
                    <a:pt x="11880" y="78636"/>
                  </a:lnTo>
                  <a:lnTo>
                    <a:pt x="12265" y="68945"/>
                  </a:lnTo>
                  <a:lnTo>
                    <a:pt x="13282" y="57768"/>
                  </a:lnTo>
                  <a:lnTo>
                    <a:pt x="15088" y="45956"/>
                  </a:lnTo>
                  <a:lnTo>
                    <a:pt x="17889" y="34455"/>
                  </a:lnTo>
                  <a:lnTo>
                    <a:pt x="21699" y="23759"/>
                  </a:lnTo>
                  <a:lnTo>
                    <a:pt x="26543" y="14435"/>
                  </a:lnTo>
                  <a:lnTo>
                    <a:pt x="32542" y="7298"/>
                  </a:lnTo>
                  <a:lnTo>
                    <a:pt x="39645" y="2576"/>
                  </a:lnTo>
                  <a:lnTo>
                    <a:pt x="47516" y="184"/>
                  </a:lnTo>
                  <a:lnTo>
                    <a:pt x="55637" y="0"/>
                  </a:lnTo>
                  <a:lnTo>
                    <a:pt x="63683" y="1727"/>
                  </a:lnTo>
                  <a:lnTo>
                    <a:pt x="71373" y="5136"/>
                  </a:lnTo>
                  <a:lnTo>
                    <a:pt x="78384" y="10156"/>
                  </a:lnTo>
                  <a:lnTo>
                    <a:pt x="84614" y="16601"/>
                  </a:lnTo>
                  <a:lnTo>
                    <a:pt x="90137" y="24197"/>
                  </a:lnTo>
                  <a:lnTo>
                    <a:pt x="95089" y="32664"/>
                  </a:lnTo>
                  <a:lnTo>
                    <a:pt x="99609" y="41767"/>
                  </a:lnTo>
                  <a:lnTo>
                    <a:pt x="103817" y="51318"/>
                  </a:lnTo>
                  <a:lnTo>
                    <a:pt x="107804" y="61184"/>
                  </a:lnTo>
                  <a:lnTo>
                    <a:pt x="111633" y="71249"/>
                  </a:lnTo>
                  <a:lnTo>
                    <a:pt x="115202" y="80993"/>
                  </a:lnTo>
                  <a:lnTo>
                    <a:pt x="118598" y="90432"/>
                  </a:lnTo>
                  <a:lnTo>
                    <a:pt x="122123" y="100392"/>
                  </a:lnTo>
                  <a:lnTo>
                    <a:pt x="126342" y="11246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501430" y="3341520"/>
              <a:ext cx="126230" cy="294986"/>
            </a:xfrm>
            <a:custGeom>
              <a:avLst/>
              <a:gdLst/>
              <a:ahLst/>
              <a:cxnLst/>
              <a:rect l="0" t="0" r="0" b="0"/>
              <a:pathLst>
                <a:path w="126230" h="294986">
                  <a:moveTo>
                    <a:pt x="73587" y="216520"/>
                  </a:moveTo>
                  <a:lnTo>
                    <a:pt x="70586" y="207718"/>
                  </a:lnTo>
                  <a:lnTo>
                    <a:pt x="67164" y="199372"/>
                  </a:lnTo>
                  <a:lnTo>
                    <a:pt x="62958" y="190696"/>
                  </a:lnTo>
                  <a:lnTo>
                    <a:pt x="57712" y="182439"/>
                  </a:lnTo>
                  <a:lnTo>
                    <a:pt x="50934" y="176186"/>
                  </a:lnTo>
                  <a:lnTo>
                    <a:pt x="42511" y="172669"/>
                  </a:lnTo>
                  <a:lnTo>
                    <a:pt x="33117" y="172128"/>
                  </a:lnTo>
                  <a:lnTo>
                    <a:pt x="23971" y="174733"/>
                  </a:lnTo>
                  <a:lnTo>
                    <a:pt x="15763" y="180238"/>
                  </a:lnTo>
                  <a:lnTo>
                    <a:pt x="8970" y="188289"/>
                  </a:lnTo>
                  <a:lnTo>
                    <a:pt x="4090" y="198636"/>
                  </a:lnTo>
                  <a:lnTo>
                    <a:pt x="1187" y="210908"/>
                  </a:lnTo>
                  <a:lnTo>
                    <a:pt x="0" y="224363"/>
                  </a:lnTo>
                  <a:lnTo>
                    <a:pt x="169" y="237997"/>
                  </a:lnTo>
                  <a:lnTo>
                    <a:pt x="1355" y="251225"/>
                  </a:lnTo>
                  <a:lnTo>
                    <a:pt x="3604" y="263545"/>
                  </a:lnTo>
                  <a:lnTo>
                    <a:pt x="7314" y="274367"/>
                  </a:lnTo>
                  <a:lnTo>
                    <a:pt x="12586" y="283515"/>
                  </a:lnTo>
                  <a:lnTo>
                    <a:pt x="19245" y="290504"/>
                  </a:lnTo>
                  <a:lnTo>
                    <a:pt x="27011" y="294402"/>
                  </a:lnTo>
                  <a:lnTo>
                    <a:pt x="35597" y="294985"/>
                  </a:lnTo>
                  <a:lnTo>
                    <a:pt x="44446" y="292634"/>
                  </a:lnTo>
                  <a:lnTo>
                    <a:pt x="52766" y="287942"/>
                  </a:lnTo>
                  <a:lnTo>
                    <a:pt x="60169" y="281491"/>
                  </a:lnTo>
                  <a:lnTo>
                    <a:pt x="66628" y="273606"/>
                  </a:lnTo>
                  <a:lnTo>
                    <a:pt x="72283" y="264353"/>
                  </a:lnTo>
                  <a:lnTo>
                    <a:pt x="77311" y="253872"/>
                  </a:lnTo>
                  <a:lnTo>
                    <a:pt x="81876" y="242227"/>
                  </a:lnTo>
                  <a:lnTo>
                    <a:pt x="86111" y="229347"/>
                  </a:lnTo>
                  <a:lnTo>
                    <a:pt x="90110" y="215307"/>
                  </a:lnTo>
                  <a:lnTo>
                    <a:pt x="93782" y="200302"/>
                  </a:lnTo>
                  <a:lnTo>
                    <a:pt x="96868" y="184551"/>
                  </a:lnTo>
                  <a:lnTo>
                    <a:pt x="99276" y="168257"/>
                  </a:lnTo>
                  <a:lnTo>
                    <a:pt x="101062" y="151739"/>
                  </a:lnTo>
                  <a:lnTo>
                    <a:pt x="102343" y="135424"/>
                  </a:lnTo>
                  <a:lnTo>
                    <a:pt x="103238" y="119520"/>
                  </a:lnTo>
                  <a:lnTo>
                    <a:pt x="103687" y="103892"/>
                  </a:lnTo>
                  <a:lnTo>
                    <a:pt x="103464" y="88172"/>
                  </a:lnTo>
                  <a:lnTo>
                    <a:pt x="102505" y="72151"/>
                  </a:lnTo>
                  <a:lnTo>
                    <a:pt x="101047" y="55950"/>
                  </a:lnTo>
                  <a:lnTo>
                    <a:pt x="99530" y="39913"/>
                  </a:lnTo>
                  <a:lnTo>
                    <a:pt x="98211" y="24264"/>
                  </a:lnTo>
                  <a:lnTo>
                    <a:pt x="96988" y="10223"/>
                  </a:lnTo>
                  <a:lnTo>
                    <a:pt x="94946" y="1372"/>
                  </a:lnTo>
                  <a:lnTo>
                    <a:pt x="91973" y="0"/>
                  </a:lnTo>
                  <a:lnTo>
                    <a:pt x="89444" y="4589"/>
                  </a:lnTo>
                  <a:lnTo>
                    <a:pt x="87826" y="13357"/>
                  </a:lnTo>
                  <a:lnTo>
                    <a:pt x="87274" y="24986"/>
                  </a:lnTo>
                  <a:lnTo>
                    <a:pt x="87731" y="38558"/>
                  </a:lnTo>
                  <a:lnTo>
                    <a:pt x="88863" y="53439"/>
                  </a:lnTo>
                  <a:lnTo>
                    <a:pt x="90167" y="69202"/>
                  </a:lnTo>
                  <a:lnTo>
                    <a:pt x="91347" y="85547"/>
                  </a:lnTo>
                  <a:lnTo>
                    <a:pt x="92462" y="101951"/>
                  </a:lnTo>
                  <a:lnTo>
                    <a:pt x="93818" y="117670"/>
                  </a:lnTo>
                  <a:lnTo>
                    <a:pt x="95583" y="132360"/>
                  </a:lnTo>
                  <a:lnTo>
                    <a:pt x="97770" y="146192"/>
                  </a:lnTo>
                  <a:lnTo>
                    <a:pt x="100316" y="159636"/>
                  </a:lnTo>
                  <a:lnTo>
                    <a:pt x="103144" y="173010"/>
                  </a:lnTo>
                  <a:lnTo>
                    <a:pt x="106219" y="186236"/>
                  </a:lnTo>
                  <a:lnTo>
                    <a:pt x="109967" y="200426"/>
                  </a:lnTo>
                  <a:lnTo>
                    <a:pt x="115834" y="219069"/>
                  </a:lnTo>
                  <a:lnTo>
                    <a:pt x="126229" y="24810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859286" y="3421169"/>
              <a:ext cx="217282" cy="207851"/>
            </a:xfrm>
            <a:custGeom>
              <a:avLst/>
              <a:gdLst/>
              <a:ahLst/>
              <a:cxnLst/>
              <a:rect l="0" t="0" r="0" b="0"/>
              <a:pathLst>
                <a:path w="217282" h="207851">
                  <a:moveTo>
                    <a:pt x="0" y="52642"/>
                  </a:moveTo>
                  <a:lnTo>
                    <a:pt x="2867" y="61511"/>
                  </a:lnTo>
                  <a:lnTo>
                    <a:pt x="5009" y="70498"/>
                  </a:lnTo>
                  <a:lnTo>
                    <a:pt x="6616" y="80488"/>
                  </a:lnTo>
                  <a:lnTo>
                    <a:pt x="7970" y="91297"/>
                  </a:lnTo>
                  <a:lnTo>
                    <a:pt x="9467" y="102460"/>
                  </a:lnTo>
                  <a:lnTo>
                    <a:pt x="11318" y="113665"/>
                  </a:lnTo>
                  <a:lnTo>
                    <a:pt x="13557" y="124777"/>
                  </a:lnTo>
                  <a:lnTo>
                    <a:pt x="16137" y="135761"/>
                  </a:lnTo>
                  <a:lnTo>
                    <a:pt x="18992" y="146622"/>
                  </a:lnTo>
                  <a:lnTo>
                    <a:pt x="22214" y="157219"/>
                  </a:lnTo>
                  <a:lnTo>
                    <a:pt x="26055" y="167268"/>
                  </a:lnTo>
                  <a:lnTo>
                    <a:pt x="30606" y="176647"/>
                  </a:lnTo>
                  <a:lnTo>
                    <a:pt x="35967" y="184911"/>
                  </a:lnTo>
                  <a:lnTo>
                    <a:pt x="42323" y="191253"/>
                  </a:lnTo>
                  <a:lnTo>
                    <a:pt x="49666" y="195393"/>
                  </a:lnTo>
                  <a:lnTo>
                    <a:pt x="57529" y="197205"/>
                  </a:lnTo>
                  <a:lnTo>
                    <a:pt x="65113" y="196459"/>
                  </a:lnTo>
                  <a:lnTo>
                    <a:pt x="71986" y="193290"/>
                  </a:lnTo>
                  <a:lnTo>
                    <a:pt x="78073" y="188097"/>
                  </a:lnTo>
                  <a:lnTo>
                    <a:pt x="83469" y="181340"/>
                  </a:lnTo>
                  <a:lnTo>
                    <a:pt x="88319" y="173432"/>
                  </a:lnTo>
                  <a:lnTo>
                    <a:pt x="92765" y="164704"/>
                  </a:lnTo>
                  <a:lnTo>
                    <a:pt x="96918" y="155401"/>
                  </a:lnTo>
                  <a:lnTo>
                    <a:pt x="100873" y="145774"/>
                  </a:lnTo>
                  <a:lnTo>
                    <a:pt x="104891" y="138457"/>
                  </a:lnTo>
                  <a:lnTo>
                    <a:pt x="108838" y="136663"/>
                  </a:lnTo>
                  <a:lnTo>
                    <a:pt x="112177" y="139430"/>
                  </a:lnTo>
                  <a:lnTo>
                    <a:pt x="115134" y="145155"/>
                  </a:lnTo>
                  <a:lnTo>
                    <a:pt x="118171" y="152695"/>
                  </a:lnTo>
                  <a:lnTo>
                    <a:pt x="121752" y="161344"/>
                  </a:lnTo>
                  <a:lnTo>
                    <a:pt x="126059" y="170668"/>
                  </a:lnTo>
                  <a:lnTo>
                    <a:pt x="131223" y="180083"/>
                  </a:lnTo>
                  <a:lnTo>
                    <a:pt x="137429" y="188816"/>
                  </a:lnTo>
                  <a:lnTo>
                    <a:pt x="144669" y="196500"/>
                  </a:lnTo>
                  <a:lnTo>
                    <a:pt x="152628" y="202645"/>
                  </a:lnTo>
                  <a:lnTo>
                    <a:pt x="160808" y="206495"/>
                  </a:lnTo>
                  <a:lnTo>
                    <a:pt x="168893" y="207850"/>
                  </a:lnTo>
                  <a:lnTo>
                    <a:pt x="176607" y="206659"/>
                  </a:lnTo>
                  <a:lnTo>
                    <a:pt x="183635" y="202751"/>
                  </a:lnTo>
                  <a:lnTo>
                    <a:pt x="189877" y="196314"/>
                  </a:lnTo>
                  <a:lnTo>
                    <a:pt x="195407" y="187945"/>
                  </a:lnTo>
                  <a:lnTo>
                    <a:pt x="200364" y="178435"/>
                  </a:lnTo>
                  <a:lnTo>
                    <a:pt x="204882" y="168340"/>
                  </a:lnTo>
                  <a:lnTo>
                    <a:pt x="208919" y="157804"/>
                  </a:lnTo>
                  <a:lnTo>
                    <a:pt x="212260" y="146672"/>
                  </a:lnTo>
                  <a:lnTo>
                    <a:pt x="214837" y="134893"/>
                  </a:lnTo>
                  <a:lnTo>
                    <a:pt x="216568" y="122695"/>
                  </a:lnTo>
                  <a:lnTo>
                    <a:pt x="217281" y="110499"/>
                  </a:lnTo>
                  <a:lnTo>
                    <a:pt x="216980" y="98551"/>
                  </a:lnTo>
                  <a:lnTo>
                    <a:pt x="215812" y="86917"/>
                  </a:lnTo>
                  <a:lnTo>
                    <a:pt x="213966" y="75571"/>
                  </a:lnTo>
                  <a:lnTo>
                    <a:pt x="211620" y="64462"/>
                  </a:lnTo>
                  <a:lnTo>
                    <a:pt x="209069" y="53601"/>
                  </a:lnTo>
                  <a:lnTo>
                    <a:pt x="206476" y="41796"/>
                  </a:lnTo>
                  <a:lnTo>
                    <a:pt x="203616" y="25770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114684" y="3305355"/>
              <a:ext cx="281557" cy="300114"/>
            </a:xfrm>
            <a:custGeom>
              <a:avLst/>
              <a:gdLst/>
              <a:ahLst/>
              <a:cxnLst/>
              <a:rect l="0" t="0" r="0" b="0"/>
              <a:pathLst>
                <a:path w="281557" h="300114">
                  <a:moveTo>
                    <a:pt x="7815" y="0"/>
                  </a:moveTo>
                  <a:lnTo>
                    <a:pt x="4948" y="11736"/>
                  </a:lnTo>
                  <a:lnTo>
                    <a:pt x="2806" y="22865"/>
                  </a:lnTo>
                  <a:lnTo>
                    <a:pt x="1208" y="34468"/>
                  </a:lnTo>
                  <a:lnTo>
                    <a:pt x="200" y="46801"/>
                  </a:lnTo>
                  <a:lnTo>
                    <a:pt x="0" y="60110"/>
                  </a:lnTo>
                  <a:lnTo>
                    <a:pt x="655" y="74419"/>
                  </a:lnTo>
                  <a:lnTo>
                    <a:pt x="2067" y="89597"/>
                  </a:lnTo>
                  <a:lnTo>
                    <a:pt x="4078" y="105458"/>
                  </a:lnTo>
                  <a:lnTo>
                    <a:pt x="6541" y="121825"/>
                  </a:lnTo>
                  <a:lnTo>
                    <a:pt x="9329" y="138389"/>
                  </a:lnTo>
                  <a:lnTo>
                    <a:pt x="12345" y="154736"/>
                  </a:lnTo>
                  <a:lnTo>
                    <a:pt x="15520" y="170655"/>
                  </a:lnTo>
                  <a:lnTo>
                    <a:pt x="18804" y="186124"/>
                  </a:lnTo>
                  <a:lnTo>
                    <a:pt x="22161" y="201205"/>
                  </a:lnTo>
                  <a:lnTo>
                    <a:pt x="25568" y="215978"/>
                  </a:lnTo>
                  <a:lnTo>
                    <a:pt x="29009" y="230357"/>
                  </a:lnTo>
                  <a:lnTo>
                    <a:pt x="32473" y="244101"/>
                  </a:lnTo>
                  <a:lnTo>
                    <a:pt x="35957" y="257038"/>
                  </a:lnTo>
                  <a:lnTo>
                    <a:pt x="39641" y="266101"/>
                  </a:lnTo>
                  <a:lnTo>
                    <a:pt x="43342" y="267546"/>
                  </a:lnTo>
                  <a:lnTo>
                    <a:pt x="46524" y="262731"/>
                  </a:lnTo>
                  <a:lnTo>
                    <a:pt x="49388" y="253632"/>
                  </a:lnTo>
                  <a:lnTo>
                    <a:pt x="52370" y="242016"/>
                  </a:lnTo>
                  <a:lnTo>
                    <a:pt x="55919" y="229464"/>
                  </a:lnTo>
                  <a:lnTo>
                    <a:pt x="60207" y="216895"/>
                  </a:lnTo>
                  <a:lnTo>
                    <a:pt x="65358" y="205320"/>
                  </a:lnTo>
                  <a:lnTo>
                    <a:pt x="71557" y="196042"/>
                  </a:lnTo>
                  <a:lnTo>
                    <a:pt x="78792" y="189549"/>
                  </a:lnTo>
                  <a:lnTo>
                    <a:pt x="86749" y="185966"/>
                  </a:lnTo>
                  <a:lnTo>
                    <a:pt x="94926" y="185429"/>
                  </a:lnTo>
                  <a:lnTo>
                    <a:pt x="103010" y="187698"/>
                  </a:lnTo>
                  <a:lnTo>
                    <a:pt x="110724" y="192436"/>
                  </a:lnTo>
                  <a:lnTo>
                    <a:pt x="117751" y="199410"/>
                  </a:lnTo>
                  <a:lnTo>
                    <a:pt x="123988" y="208278"/>
                  </a:lnTo>
                  <a:lnTo>
                    <a:pt x="129346" y="218633"/>
                  </a:lnTo>
                  <a:lnTo>
                    <a:pt x="133654" y="230098"/>
                  </a:lnTo>
                  <a:lnTo>
                    <a:pt x="136934" y="242331"/>
                  </a:lnTo>
                  <a:lnTo>
                    <a:pt x="139684" y="253935"/>
                  </a:lnTo>
                  <a:lnTo>
                    <a:pt x="143427" y="262120"/>
                  </a:lnTo>
                  <a:lnTo>
                    <a:pt x="148682" y="265425"/>
                  </a:lnTo>
                  <a:lnTo>
                    <a:pt x="154039" y="264505"/>
                  </a:lnTo>
                  <a:lnTo>
                    <a:pt x="158997" y="260502"/>
                  </a:lnTo>
                  <a:lnTo>
                    <a:pt x="163712" y="254533"/>
                  </a:lnTo>
                  <a:lnTo>
                    <a:pt x="168585" y="247593"/>
                  </a:lnTo>
                  <a:lnTo>
                    <a:pt x="173840" y="240289"/>
                  </a:lnTo>
                  <a:lnTo>
                    <a:pt x="179678" y="233073"/>
                  </a:lnTo>
                  <a:lnTo>
                    <a:pt x="186355" y="226367"/>
                  </a:lnTo>
                  <a:lnTo>
                    <a:pt x="193928" y="220333"/>
                  </a:lnTo>
                  <a:lnTo>
                    <a:pt x="202454" y="214939"/>
                  </a:lnTo>
                  <a:lnTo>
                    <a:pt x="212080" y="210073"/>
                  </a:lnTo>
                  <a:lnTo>
                    <a:pt x="222769" y="205603"/>
                  </a:lnTo>
                  <a:lnTo>
                    <a:pt x="234030" y="201260"/>
                  </a:lnTo>
                  <a:lnTo>
                    <a:pt x="245047" y="196649"/>
                  </a:lnTo>
                  <a:lnTo>
                    <a:pt x="255365" y="191573"/>
                  </a:lnTo>
                  <a:lnTo>
                    <a:pt x="264409" y="185857"/>
                  </a:lnTo>
                  <a:lnTo>
                    <a:pt x="271347" y="179262"/>
                  </a:lnTo>
                  <a:lnTo>
                    <a:pt x="275923" y="171754"/>
                  </a:lnTo>
                  <a:lnTo>
                    <a:pt x="278045" y="163610"/>
                  </a:lnTo>
                  <a:lnTo>
                    <a:pt x="277515" y="155305"/>
                  </a:lnTo>
                  <a:lnTo>
                    <a:pt x="274494" y="147149"/>
                  </a:lnTo>
                  <a:lnTo>
                    <a:pt x="269402" y="139896"/>
                  </a:lnTo>
                  <a:lnTo>
                    <a:pt x="262713" y="134775"/>
                  </a:lnTo>
                  <a:lnTo>
                    <a:pt x="254857" y="132267"/>
                  </a:lnTo>
                  <a:lnTo>
                    <a:pt x="246332" y="132196"/>
                  </a:lnTo>
                  <a:lnTo>
                    <a:pt x="237698" y="134118"/>
                  </a:lnTo>
                  <a:lnTo>
                    <a:pt x="229271" y="137563"/>
                  </a:lnTo>
                  <a:lnTo>
                    <a:pt x="221310" y="142449"/>
                  </a:lnTo>
                  <a:lnTo>
                    <a:pt x="214109" y="149067"/>
                  </a:lnTo>
                  <a:lnTo>
                    <a:pt x="207751" y="157439"/>
                  </a:lnTo>
                  <a:lnTo>
                    <a:pt x="202311" y="167329"/>
                  </a:lnTo>
                  <a:lnTo>
                    <a:pt x="197947" y="178415"/>
                  </a:lnTo>
                  <a:lnTo>
                    <a:pt x="194643" y="190388"/>
                  </a:lnTo>
                  <a:lnTo>
                    <a:pt x="192405" y="202835"/>
                  </a:lnTo>
                  <a:lnTo>
                    <a:pt x="191345" y="215256"/>
                  </a:lnTo>
                  <a:lnTo>
                    <a:pt x="191412" y="227380"/>
                  </a:lnTo>
                  <a:lnTo>
                    <a:pt x="192591" y="238976"/>
                  </a:lnTo>
                  <a:lnTo>
                    <a:pt x="194978" y="249771"/>
                  </a:lnTo>
                  <a:lnTo>
                    <a:pt x="198514" y="259700"/>
                  </a:lnTo>
                  <a:lnTo>
                    <a:pt x="203176" y="268860"/>
                  </a:lnTo>
                  <a:lnTo>
                    <a:pt x="209053" y="277407"/>
                  </a:lnTo>
                  <a:lnTo>
                    <a:pt x="216081" y="285477"/>
                  </a:lnTo>
                  <a:lnTo>
                    <a:pt x="224071" y="292542"/>
                  </a:lnTo>
                  <a:lnTo>
                    <a:pt x="232804" y="297472"/>
                  </a:lnTo>
                  <a:lnTo>
                    <a:pt x="242072" y="299828"/>
                  </a:lnTo>
                  <a:lnTo>
                    <a:pt x="251260" y="300113"/>
                  </a:lnTo>
                  <a:lnTo>
                    <a:pt x="260257" y="299436"/>
                  </a:lnTo>
                  <a:lnTo>
                    <a:pt x="269849" y="297735"/>
                  </a:lnTo>
                  <a:lnTo>
                    <a:pt x="281556" y="2947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442793" y="3466079"/>
              <a:ext cx="174546" cy="134075"/>
            </a:xfrm>
            <a:custGeom>
              <a:avLst/>
              <a:gdLst/>
              <a:ahLst/>
              <a:cxnLst/>
              <a:rect l="0" t="0" r="0" b="0"/>
              <a:pathLst>
                <a:path w="174546" h="134075">
                  <a:moveTo>
                    <a:pt x="69260" y="70903"/>
                  </a:moveTo>
                  <a:lnTo>
                    <a:pt x="69193" y="59236"/>
                  </a:lnTo>
                  <a:lnTo>
                    <a:pt x="68552" y="48747"/>
                  </a:lnTo>
                  <a:lnTo>
                    <a:pt x="67247" y="38454"/>
                  </a:lnTo>
                  <a:lnTo>
                    <a:pt x="65042" y="28498"/>
                  </a:lnTo>
                  <a:lnTo>
                    <a:pt x="61428" y="19451"/>
                  </a:lnTo>
                  <a:lnTo>
                    <a:pt x="56260" y="11582"/>
                  </a:lnTo>
                  <a:lnTo>
                    <a:pt x="49858" y="5323"/>
                  </a:lnTo>
                  <a:lnTo>
                    <a:pt x="42806" y="1403"/>
                  </a:lnTo>
                  <a:lnTo>
                    <a:pt x="35517" y="0"/>
                  </a:lnTo>
                  <a:lnTo>
                    <a:pt x="28355" y="991"/>
                  </a:lnTo>
                  <a:lnTo>
                    <a:pt x="21707" y="4232"/>
                  </a:lnTo>
                  <a:lnTo>
                    <a:pt x="15726" y="9413"/>
                  </a:lnTo>
                  <a:lnTo>
                    <a:pt x="10544" y="16294"/>
                  </a:lnTo>
                  <a:lnTo>
                    <a:pt x="6353" y="24799"/>
                  </a:lnTo>
                  <a:lnTo>
                    <a:pt x="3166" y="34732"/>
                  </a:lnTo>
                  <a:lnTo>
                    <a:pt x="1008" y="45654"/>
                  </a:lnTo>
                  <a:lnTo>
                    <a:pt x="0" y="56976"/>
                  </a:lnTo>
                  <a:lnTo>
                    <a:pt x="102" y="68325"/>
                  </a:lnTo>
                  <a:lnTo>
                    <a:pt x="1306" y="79385"/>
                  </a:lnTo>
                  <a:lnTo>
                    <a:pt x="3708" y="89812"/>
                  </a:lnTo>
                  <a:lnTo>
                    <a:pt x="7254" y="99487"/>
                  </a:lnTo>
                  <a:lnTo>
                    <a:pt x="11923" y="108304"/>
                  </a:lnTo>
                  <a:lnTo>
                    <a:pt x="17805" y="116089"/>
                  </a:lnTo>
                  <a:lnTo>
                    <a:pt x="24827" y="122829"/>
                  </a:lnTo>
                  <a:lnTo>
                    <a:pt x="32474" y="128017"/>
                  </a:lnTo>
                  <a:lnTo>
                    <a:pt x="39912" y="130616"/>
                  </a:lnTo>
                  <a:lnTo>
                    <a:pt x="46688" y="130280"/>
                  </a:lnTo>
                  <a:lnTo>
                    <a:pt x="52708" y="127121"/>
                  </a:lnTo>
                  <a:lnTo>
                    <a:pt x="58060" y="121346"/>
                  </a:lnTo>
                  <a:lnTo>
                    <a:pt x="62882" y="113356"/>
                  </a:lnTo>
                  <a:lnTo>
                    <a:pt x="67308" y="103791"/>
                  </a:lnTo>
                  <a:lnTo>
                    <a:pt x="71448" y="93404"/>
                  </a:lnTo>
                  <a:lnTo>
                    <a:pt x="75402" y="82719"/>
                  </a:lnTo>
                  <a:lnTo>
                    <a:pt x="79722" y="73137"/>
                  </a:lnTo>
                  <a:lnTo>
                    <a:pt x="85036" y="67913"/>
                  </a:lnTo>
                  <a:lnTo>
                    <a:pt x="90645" y="68397"/>
                  </a:lnTo>
                  <a:lnTo>
                    <a:pt x="95621" y="72570"/>
                  </a:lnTo>
                  <a:lnTo>
                    <a:pt x="100132" y="78803"/>
                  </a:lnTo>
                  <a:lnTo>
                    <a:pt x="104727" y="85968"/>
                  </a:lnTo>
                  <a:lnTo>
                    <a:pt x="109712" y="93447"/>
                  </a:lnTo>
                  <a:lnTo>
                    <a:pt x="115160" y="100957"/>
                  </a:lnTo>
                  <a:lnTo>
                    <a:pt x="121023" y="108396"/>
                  </a:lnTo>
                  <a:lnTo>
                    <a:pt x="127218" y="115727"/>
                  </a:lnTo>
                  <a:lnTo>
                    <a:pt x="133742" y="122463"/>
                  </a:lnTo>
                  <a:lnTo>
                    <a:pt x="141534" y="128210"/>
                  </a:lnTo>
                  <a:lnTo>
                    <a:pt x="153514" y="132352"/>
                  </a:lnTo>
                  <a:lnTo>
                    <a:pt x="174545" y="13407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648923" y="3284299"/>
              <a:ext cx="42116" cy="336912"/>
            </a:xfrm>
            <a:custGeom>
              <a:avLst/>
              <a:gdLst/>
              <a:ahLst/>
              <a:cxnLst/>
              <a:rect l="0" t="0" r="0" b="0"/>
              <a:pathLst>
                <a:path w="42116" h="33691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70"/>
                  </a:lnTo>
                  <a:lnTo>
                    <a:pt x="178" y="50664"/>
                  </a:lnTo>
                  <a:lnTo>
                    <a:pt x="826" y="66289"/>
                  </a:lnTo>
                  <a:lnTo>
                    <a:pt x="2079" y="83255"/>
                  </a:lnTo>
                  <a:lnTo>
                    <a:pt x="3905" y="101011"/>
                  </a:lnTo>
                  <a:lnTo>
                    <a:pt x="6202" y="118683"/>
                  </a:lnTo>
                  <a:lnTo>
                    <a:pt x="8858" y="135792"/>
                  </a:lnTo>
                  <a:lnTo>
                    <a:pt x="11776" y="152548"/>
                  </a:lnTo>
                  <a:lnTo>
                    <a:pt x="14881" y="169631"/>
                  </a:lnTo>
                  <a:lnTo>
                    <a:pt x="18110" y="187414"/>
                  </a:lnTo>
                  <a:lnTo>
                    <a:pt x="21260" y="205630"/>
                  </a:lnTo>
                  <a:lnTo>
                    <a:pt x="23995" y="223567"/>
                  </a:lnTo>
                  <a:lnTo>
                    <a:pt x="26172" y="240817"/>
                  </a:lnTo>
                  <a:lnTo>
                    <a:pt x="27973" y="257147"/>
                  </a:lnTo>
                  <a:lnTo>
                    <a:pt x="29796" y="272341"/>
                  </a:lnTo>
                  <a:lnTo>
                    <a:pt x="31873" y="286395"/>
                  </a:lnTo>
                  <a:lnTo>
                    <a:pt x="34110" y="299026"/>
                  </a:lnTo>
                  <a:lnTo>
                    <a:pt x="36393" y="310814"/>
                  </a:lnTo>
                  <a:lnTo>
                    <a:pt x="38929" y="322795"/>
                  </a:lnTo>
                  <a:lnTo>
                    <a:pt x="42115" y="3369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469939" y="3389583"/>
              <a:ext cx="305327" cy="52644"/>
            </a:xfrm>
            <a:custGeom>
              <a:avLst/>
              <a:gdLst/>
              <a:ahLst/>
              <a:cxnLst/>
              <a:rect l="0" t="0" r="0" b="0"/>
              <a:pathLst>
                <a:path w="305327" h="52644">
                  <a:moveTo>
                    <a:pt x="305326" y="52643"/>
                  </a:moveTo>
                  <a:lnTo>
                    <a:pt x="293591" y="49776"/>
                  </a:lnTo>
                  <a:lnTo>
                    <a:pt x="282462" y="47634"/>
                  </a:lnTo>
                  <a:lnTo>
                    <a:pt x="270860" y="46027"/>
                  </a:lnTo>
                  <a:lnTo>
                    <a:pt x="258526" y="44674"/>
                  </a:lnTo>
                  <a:lnTo>
                    <a:pt x="245217" y="43176"/>
                  </a:lnTo>
                  <a:lnTo>
                    <a:pt x="230908" y="41326"/>
                  </a:lnTo>
                  <a:lnTo>
                    <a:pt x="215731" y="39086"/>
                  </a:lnTo>
                  <a:lnTo>
                    <a:pt x="199869" y="36505"/>
                  </a:lnTo>
                  <a:lnTo>
                    <a:pt x="183498" y="33656"/>
                  </a:lnTo>
                  <a:lnTo>
                    <a:pt x="166760" y="30606"/>
                  </a:lnTo>
                  <a:lnTo>
                    <a:pt x="149766" y="27413"/>
                  </a:lnTo>
                  <a:lnTo>
                    <a:pt x="132593" y="24120"/>
                  </a:lnTo>
                  <a:lnTo>
                    <a:pt x="115298" y="20757"/>
                  </a:lnTo>
                  <a:lnTo>
                    <a:pt x="97921" y="17347"/>
                  </a:lnTo>
                  <a:lnTo>
                    <a:pt x="80506" y="13908"/>
                  </a:lnTo>
                  <a:lnTo>
                    <a:pt x="63636" y="10604"/>
                  </a:lnTo>
                  <a:lnTo>
                    <a:pt x="46670" y="7414"/>
                  </a:lnTo>
                  <a:lnTo>
                    <a:pt x="26999" y="40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891079" y="3432216"/>
              <a:ext cx="573672" cy="167938"/>
            </a:xfrm>
            <a:custGeom>
              <a:avLst/>
              <a:gdLst/>
              <a:ahLst/>
              <a:cxnLst/>
              <a:rect l="0" t="0" r="0" b="0"/>
              <a:pathLst>
                <a:path w="573672" h="167938">
                  <a:moveTo>
                    <a:pt x="0" y="20539"/>
                  </a:moveTo>
                  <a:lnTo>
                    <a:pt x="11735" y="20606"/>
                  </a:lnTo>
                  <a:lnTo>
                    <a:pt x="22864" y="21246"/>
                  </a:lnTo>
                  <a:lnTo>
                    <a:pt x="34467" y="22538"/>
                  </a:lnTo>
                  <a:lnTo>
                    <a:pt x="46800" y="24225"/>
                  </a:lnTo>
                  <a:lnTo>
                    <a:pt x="60109" y="25893"/>
                  </a:lnTo>
                  <a:lnTo>
                    <a:pt x="74414" y="27306"/>
                  </a:lnTo>
                  <a:lnTo>
                    <a:pt x="89419" y="28405"/>
                  </a:lnTo>
                  <a:lnTo>
                    <a:pt x="104632" y="29215"/>
                  </a:lnTo>
                  <a:lnTo>
                    <a:pt x="119750" y="29799"/>
                  </a:lnTo>
                  <a:lnTo>
                    <a:pt x="134661" y="30377"/>
                  </a:lnTo>
                  <a:lnTo>
                    <a:pt x="149360" y="31305"/>
                  </a:lnTo>
                  <a:lnTo>
                    <a:pt x="163881" y="32746"/>
                  </a:lnTo>
                  <a:lnTo>
                    <a:pt x="178430" y="34528"/>
                  </a:lnTo>
                  <a:lnTo>
                    <a:pt x="193351" y="36264"/>
                  </a:lnTo>
                  <a:lnTo>
                    <a:pt x="208803" y="37730"/>
                  </a:lnTo>
                  <a:lnTo>
                    <a:pt x="224777" y="39036"/>
                  </a:lnTo>
                  <a:lnTo>
                    <a:pt x="241186" y="40518"/>
                  </a:lnTo>
                  <a:lnTo>
                    <a:pt x="257929" y="42368"/>
                  </a:lnTo>
                  <a:lnTo>
                    <a:pt x="274919" y="44610"/>
                  </a:lnTo>
                  <a:lnTo>
                    <a:pt x="292085" y="47194"/>
                  </a:lnTo>
                  <a:lnTo>
                    <a:pt x="309372" y="50041"/>
                  </a:lnTo>
                  <a:lnTo>
                    <a:pt x="326743" y="52920"/>
                  </a:lnTo>
                  <a:lnTo>
                    <a:pt x="344172" y="55467"/>
                  </a:lnTo>
                  <a:lnTo>
                    <a:pt x="361640" y="57512"/>
                  </a:lnTo>
                  <a:lnTo>
                    <a:pt x="379134" y="59224"/>
                  </a:lnTo>
                  <a:lnTo>
                    <a:pt x="396646" y="60987"/>
                  </a:lnTo>
                  <a:lnTo>
                    <a:pt x="414160" y="63028"/>
                  </a:lnTo>
                  <a:lnTo>
                    <a:pt x="431346" y="65400"/>
                  </a:lnTo>
                  <a:lnTo>
                    <a:pt x="447585" y="68072"/>
                  </a:lnTo>
                  <a:lnTo>
                    <a:pt x="462624" y="70979"/>
                  </a:lnTo>
                  <a:lnTo>
                    <a:pt x="476689" y="73897"/>
                  </a:lnTo>
                  <a:lnTo>
                    <a:pt x="490288" y="76470"/>
                  </a:lnTo>
                  <a:lnTo>
                    <a:pt x="503770" y="78534"/>
                  </a:lnTo>
                  <a:lnTo>
                    <a:pt x="517133" y="80257"/>
                  </a:lnTo>
                  <a:lnTo>
                    <a:pt x="530118" y="82028"/>
                  </a:lnTo>
                  <a:lnTo>
                    <a:pt x="542569" y="84037"/>
                  </a:lnTo>
                  <a:lnTo>
                    <a:pt x="553406" y="85062"/>
                  </a:lnTo>
                  <a:lnTo>
                    <a:pt x="560402" y="83428"/>
                  </a:lnTo>
                  <a:lnTo>
                    <a:pt x="562820" y="79563"/>
                  </a:lnTo>
                  <a:lnTo>
                    <a:pt x="561768" y="74316"/>
                  </a:lnTo>
                  <a:lnTo>
                    <a:pt x="558465" y="68288"/>
                  </a:lnTo>
                  <a:lnTo>
                    <a:pt x="553439" y="61831"/>
                  </a:lnTo>
                  <a:lnTo>
                    <a:pt x="546606" y="55135"/>
                  </a:lnTo>
                  <a:lnTo>
                    <a:pt x="538034" y="48307"/>
                  </a:lnTo>
                  <a:lnTo>
                    <a:pt x="528151" y="41402"/>
                  </a:lnTo>
                  <a:lnTo>
                    <a:pt x="517587" y="34454"/>
                  </a:lnTo>
                  <a:lnTo>
                    <a:pt x="506771" y="27479"/>
                  </a:lnTo>
                  <a:lnTo>
                    <a:pt x="495913" y="20487"/>
                  </a:lnTo>
                  <a:lnTo>
                    <a:pt x="485095" y="13486"/>
                  </a:lnTo>
                  <a:lnTo>
                    <a:pt x="474417" y="6528"/>
                  </a:lnTo>
                  <a:lnTo>
                    <a:pt x="466612" y="1339"/>
                  </a:lnTo>
                  <a:lnTo>
                    <a:pt x="465097" y="0"/>
                  </a:lnTo>
                  <a:lnTo>
                    <a:pt x="468833" y="1722"/>
                  </a:lnTo>
                  <a:lnTo>
                    <a:pt x="476141" y="5417"/>
                  </a:lnTo>
                  <a:lnTo>
                    <a:pt x="485783" y="10336"/>
                  </a:lnTo>
                  <a:lnTo>
                    <a:pt x="496935" y="16016"/>
                  </a:lnTo>
                  <a:lnTo>
                    <a:pt x="508905" y="22173"/>
                  </a:lnTo>
                  <a:lnTo>
                    <a:pt x="521044" y="28632"/>
                  </a:lnTo>
                  <a:lnTo>
                    <a:pt x="532993" y="35290"/>
                  </a:lnTo>
                  <a:lnTo>
                    <a:pt x="544310" y="42243"/>
                  </a:lnTo>
                  <a:lnTo>
                    <a:pt x="554391" y="49752"/>
                  </a:lnTo>
                  <a:lnTo>
                    <a:pt x="563006" y="57915"/>
                  </a:lnTo>
                  <a:lnTo>
                    <a:pt x="569623" y="66517"/>
                  </a:lnTo>
                  <a:lnTo>
                    <a:pt x="573263" y="75138"/>
                  </a:lnTo>
                  <a:lnTo>
                    <a:pt x="573671" y="83525"/>
                  </a:lnTo>
                  <a:lnTo>
                    <a:pt x="571199" y="91444"/>
                  </a:lnTo>
                  <a:lnTo>
                    <a:pt x="566427" y="98609"/>
                  </a:lnTo>
                  <a:lnTo>
                    <a:pt x="559926" y="104948"/>
                  </a:lnTo>
                  <a:lnTo>
                    <a:pt x="552177" y="110714"/>
                  </a:lnTo>
                  <a:lnTo>
                    <a:pt x="543548" y="116360"/>
                  </a:lnTo>
                  <a:lnTo>
                    <a:pt x="534317" y="122165"/>
                  </a:lnTo>
                  <a:lnTo>
                    <a:pt x="524941" y="128299"/>
                  </a:lnTo>
                  <a:lnTo>
                    <a:pt x="515047" y="135724"/>
                  </a:lnTo>
                  <a:lnTo>
                    <a:pt x="502653" y="147333"/>
                  </a:lnTo>
                  <a:lnTo>
                    <a:pt x="484311" y="16793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607017" y="3494868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9" y="41065"/>
                  </a:lnTo>
                  <a:lnTo>
                    <a:pt x="355" y="54061"/>
                  </a:lnTo>
                  <a:lnTo>
                    <a:pt x="1652" y="66273"/>
                  </a:lnTo>
                  <a:lnTo>
                    <a:pt x="4149" y="77411"/>
                  </a:lnTo>
                  <a:lnTo>
                    <a:pt x="7472" y="87212"/>
                  </a:lnTo>
                  <a:lnTo>
                    <a:pt x="11125" y="96239"/>
                  </a:lnTo>
                  <a:lnTo>
                    <a:pt x="15433" y="105283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596489" y="340011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691245" y="3451712"/>
              <a:ext cx="126343" cy="93250"/>
            </a:xfrm>
            <a:custGeom>
              <a:avLst/>
              <a:gdLst/>
              <a:ahLst/>
              <a:cxnLst/>
              <a:rect l="0" t="0" r="0" b="0"/>
              <a:pathLst>
                <a:path w="126343" h="93250">
                  <a:moveTo>
                    <a:pt x="0" y="22099"/>
                  </a:moveTo>
                  <a:lnTo>
                    <a:pt x="3000" y="30968"/>
                  </a:lnTo>
                  <a:lnTo>
                    <a:pt x="6423" y="39954"/>
                  </a:lnTo>
                  <a:lnTo>
                    <a:pt x="10615" y="49945"/>
                  </a:lnTo>
                  <a:lnTo>
                    <a:pt x="15342" y="60753"/>
                  </a:lnTo>
                  <a:lnTo>
                    <a:pt x="20175" y="71916"/>
                  </a:lnTo>
                  <a:lnTo>
                    <a:pt x="24807" y="83045"/>
                  </a:lnTo>
                  <a:lnTo>
                    <a:pt x="27563" y="91312"/>
                  </a:lnTo>
                  <a:lnTo>
                    <a:pt x="27329" y="93249"/>
                  </a:lnTo>
                  <a:lnTo>
                    <a:pt x="26065" y="89807"/>
                  </a:lnTo>
                  <a:lnTo>
                    <a:pt x="24938" y="82844"/>
                  </a:lnTo>
                  <a:lnTo>
                    <a:pt x="24525" y="73951"/>
                  </a:lnTo>
                  <a:lnTo>
                    <a:pt x="24984" y="64109"/>
                  </a:lnTo>
                  <a:lnTo>
                    <a:pt x="26408" y="53999"/>
                  </a:lnTo>
                  <a:lnTo>
                    <a:pt x="28950" y="44176"/>
                  </a:lnTo>
                  <a:lnTo>
                    <a:pt x="32584" y="34892"/>
                  </a:lnTo>
                  <a:lnTo>
                    <a:pt x="37310" y="26327"/>
                  </a:lnTo>
                  <a:lnTo>
                    <a:pt x="43230" y="18707"/>
                  </a:lnTo>
                  <a:lnTo>
                    <a:pt x="50285" y="12067"/>
                  </a:lnTo>
                  <a:lnTo>
                    <a:pt x="58293" y="6604"/>
                  </a:lnTo>
                  <a:lnTo>
                    <a:pt x="67039" y="2756"/>
                  </a:lnTo>
                  <a:lnTo>
                    <a:pt x="76318" y="612"/>
                  </a:lnTo>
                  <a:lnTo>
                    <a:pt x="85714" y="0"/>
                  </a:lnTo>
                  <a:lnTo>
                    <a:pt x="95616" y="708"/>
                  </a:lnTo>
                  <a:lnTo>
                    <a:pt x="108009" y="3914"/>
                  </a:lnTo>
                  <a:lnTo>
                    <a:pt x="126342" y="115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870229" y="3449705"/>
              <a:ext cx="105286" cy="127907"/>
            </a:xfrm>
            <a:custGeom>
              <a:avLst/>
              <a:gdLst/>
              <a:ahLst/>
              <a:cxnLst/>
              <a:rect l="0" t="0" r="0" b="0"/>
              <a:pathLst>
                <a:path w="105286" h="127907">
                  <a:moveTo>
                    <a:pt x="0" y="55692"/>
                  </a:moveTo>
                  <a:lnTo>
                    <a:pt x="134" y="67360"/>
                  </a:lnTo>
                  <a:lnTo>
                    <a:pt x="1414" y="77849"/>
                  </a:lnTo>
                  <a:lnTo>
                    <a:pt x="4003" y="88151"/>
                  </a:lnTo>
                  <a:lnTo>
                    <a:pt x="7550" y="98452"/>
                  </a:lnTo>
                  <a:lnTo>
                    <a:pt x="11534" y="108796"/>
                  </a:lnTo>
                  <a:lnTo>
                    <a:pt x="15591" y="119107"/>
                  </a:lnTo>
                  <a:lnTo>
                    <a:pt x="18758" y="126622"/>
                  </a:lnTo>
                  <a:lnTo>
                    <a:pt x="19942" y="127906"/>
                  </a:lnTo>
                  <a:lnTo>
                    <a:pt x="19432" y="124024"/>
                  </a:lnTo>
                  <a:lnTo>
                    <a:pt x="17795" y="116801"/>
                  </a:lnTo>
                  <a:lnTo>
                    <a:pt x="15456" y="107758"/>
                  </a:lnTo>
                  <a:lnTo>
                    <a:pt x="12695" y="97826"/>
                  </a:lnTo>
                  <a:lnTo>
                    <a:pt x="10003" y="87492"/>
                  </a:lnTo>
                  <a:lnTo>
                    <a:pt x="8094" y="76992"/>
                  </a:lnTo>
                  <a:lnTo>
                    <a:pt x="7293" y="66432"/>
                  </a:lnTo>
                  <a:lnTo>
                    <a:pt x="7736" y="55857"/>
                  </a:lnTo>
                  <a:lnTo>
                    <a:pt x="9552" y="45286"/>
                  </a:lnTo>
                  <a:lnTo>
                    <a:pt x="12673" y="34736"/>
                  </a:lnTo>
                  <a:lnTo>
                    <a:pt x="17209" y="24700"/>
                  </a:lnTo>
                  <a:lnTo>
                    <a:pt x="23526" y="16098"/>
                  </a:lnTo>
                  <a:lnTo>
                    <a:pt x="31659" y="9320"/>
                  </a:lnTo>
                  <a:lnTo>
                    <a:pt x="41203" y="4432"/>
                  </a:lnTo>
                  <a:lnTo>
                    <a:pt x="51518" y="1435"/>
                  </a:lnTo>
                  <a:lnTo>
                    <a:pt x="62143" y="119"/>
                  </a:lnTo>
                  <a:lnTo>
                    <a:pt x="72396" y="0"/>
                  </a:lnTo>
                  <a:lnTo>
                    <a:pt x="82297" y="414"/>
                  </a:lnTo>
                  <a:lnTo>
                    <a:pt x="92708" y="1392"/>
                  </a:lnTo>
                  <a:lnTo>
                    <a:pt x="105285" y="305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038685" y="3494868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2934" y="11802"/>
                  </a:lnTo>
                  <a:lnTo>
                    <a:pt x="5716" y="23572"/>
                  </a:lnTo>
                  <a:lnTo>
                    <a:pt x="8616" y="36458"/>
                  </a:lnTo>
                  <a:lnTo>
                    <a:pt x="11656" y="50133"/>
                  </a:lnTo>
                  <a:lnTo>
                    <a:pt x="14821" y="63812"/>
                  </a:lnTo>
                  <a:lnTo>
                    <a:pt x="18081" y="77015"/>
                  </a:lnTo>
                  <a:lnTo>
                    <a:pt x="21258" y="89162"/>
                  </a:lnTo>
                  <a:lnTo>
                    <a:pt x="24346" y="100618"/>
                  </a:lnTo>
                  <a:lnTo>
                    <a:pt x="27615" y="112381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038685" y="338958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070271" y="3496896"/>
              <a:ext cx="182211" cy="282243"/>
            </a:xfrm>
            <a:custGeom>
              <a:avLst/>
              <a:gdLst/>
              <a:ahLst/>
              <a:cxnLst/>
              <a:rect l="0" t="0" r="0" b="0"/>
              <a:pathLst>
                <a:path w="182211" h="282243">
                  <a:moveTo>
                    <a:pt x="157927" y="71672"/>
                  </a:moveTo>
                  <a:lnTo>
                    <a:pt x="157793" y="60071"/>
                  </a:lnTo>
                  <a:lnTo>
                    <a:pt x="156513" y="50222"/>
                  </a:lnTo>
                  <a:lnTo>
                    <a:pt x="153920" y="41217"/>
                  </a:lnTo>
                  <a:lnTo>
                    <a:pt x="150200" y="32775"/>
                  </a:lnTo>
                  <a:lnTo>
                    <a:pt x="145567" y="24748"/>
                  </a:lnTo>
                  <a:lnTo>
                    <a:pt x="140225" y="17039"/>
                  </a:lnTo>
                  <a:lnTo>
                    <a:pt x="134032" y="10053"/>
                  </a:lnTo>
                  <a:lnTo>
                    <a:pt x="126522" y="4647"/>
                  </a:lnTo>
                  <a:lnTo>
                    <a:pt x="117558" y="1176"/>
                  </a:lnTo>
                  <a:lnTo>
                    <a:pt x="107778" y="0"/>
                  </a:lnTo>
                  <a:lnTo>
                    <a:pt x="98361" y="1713"/>
                  </a:lnTo>
                  <a:lnTo>
                    <a:pt x="89967" y="6353"/>
                  </a:lnTo>
                  <a:lnTo>
                    <a:pt x="83046" y="13519"/>
                  </a:lnTo>
                  <a:lnTo>
                    <a:pt x="78080" y="22672"/>
                  </a:lnTo>
                  <a:lnTo>
                    <a:pt x="75123" y="33294"/>
                  </a:lnTo>
                  <a:lnTo>
                    <a:pt x="74070" y="44640"/>
                  </a:lnTo>
                  <a:lnTo>
                    <a:pt x="74860" y="55781"/>
                  </a:lnTo>
                  <a:lnTo>
                    <a:pt x="77277" y="66214"/>
                  </a:lnTo>
                  <a:lnTo>
                    <a:pt x="81167" y="75350"/>
                  </a:lnTo>
                  <a:lnTo>
                    <a:pt x="86517" y="82357"/>
                  </a:lnTo>
                  <a:lnTo>
                    <a:pt x="93183" y="86984"/>
                  </a:lnTo>
                  <a:lnTo>
                    <a:pt x="100758" y="89141"/>
                  </a:lnTo>
                  <a:lnTo>
                    <a:pt x="108681" y="88636"/>
                  </a:lnTo>
                  <a:lnTo>
                    <a:pt x="116594" y="85633"/>
                  </a:lnTo>
                  <a:lnTo>
                    <a:pt x="124194" y="80552"/>
                  </a:lnTo>
                  <a:lnTo>
                    <a:pt x="131145" y="73871"/>
                  </a:lnTo>
                  <a:lnTo>
                    <a:pt x="137353" y="66060"/>
                  </a:lnTo>
                  <a:lnTo>
                    <a:pt x="143420" y="59089"/>
                  </a:lnTo>
                  <a:lnTo>
                    <a:pt x="149580" y="55949"/>
                  </a:lnTo>
                  <a:lnTo>
                    <a:pt x="154839" y="57332"/>
                  </a:lnTo>
                  <a:lnTo>
                    <a:pt x="158882" y="62473"/>
                  </a:lnTo>
                  <a:lnTo>
                    <a:pt x="161838" y="70387"/>
                  </a:lnTo>
                  <a:lnTo>
                    <a:pt x="164101" y="80254"/>
                  </a:lnTo>
                  <a:lnTo>
                    <a:pt x="166202" y="91471"/>
                  </a:lnTo>
                  <a:lnTo>
                    <a:pt x="168454" y="103607"/>
                  </a:lnTo>
                  <a:lnTo>
                    <a:pt x="170959" y="116368"/>
                  </a:lnTo>
                  <a:lnTo>
                    <a:pt x="173716" y="129550"/>
                  </a:lnTo>
                  <a:lnTo>
                    <a:pt x="176673" y="143015"/>
                  </a:lnTo>
                  <a:lnTo>
                    <a:pt x="179454" y="156670"/>
                  </a:lnTo>
                  <a:lnTo>
                    <a:pt x="181402" y="170452"/>
                  </a:lnTo>
                  <a:lnTo>
                    <a:pt x="182210" y="184305"/>
                  </a:lnTo>
                  <a:lnTo>
                    <a:pt x="181426" y="197711"/>
                  </a:lnTo>
                  <a:lnTo>
                    <a:pt x="178314" y="209728"/>
                  </a:lnTo>
                  <a:lnTo>
                    <a:pt x="172695" y="219950"/>
                  </a:lnTo>
                  <a:lnTo>
                    <a:pt x="164853" y="228305"/>
                  </a:lnTo>
                  <a:lnTo>
                    <a:pt x="155239" y="234783"/>
                  </a:lnTo>
                  <a:lnTo>
                    <a:pt x="144291" y="239584"/>
                  </a:lnTo>
                  <a:lnTo>
                    <a:pt x="132215" y="243032"/>
                  </a:lnTo>
                  <a:lnTo>
                    <a:pt x="118987" y="245453"/>
                  </a:lnTo>
                  <a:lnTo>
                    <a:pt x="104695" y="247137"/>
                  </a:lnTo>
                  <a:lnTo>
                    <a:pt x="89845" y="248630"/>
                  </a:lnTo>
                  <a:lnTo>
                    <a:pt x="75257" y="250706"/>
                  </a:lnTo>
                  <a:lnTo>
                    <a:pt x="61381" y="253735"/>
                  </a:lnTo>
                  <a:lnTo>
                    <a:pt x="48552" y="257615"/>
                  </a:lnTo>
                  <a:lnTo>
                    <a:pt x="35807" y="262447"/>
                  </a:lnTo>
                  <a:lnTo>
                    <a:pt x="20915" y="269780"/>
                  </a:lnTo>
                  <a:lnTo>
                    <a:pt x="0" y="2822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286941" y="3476084"/>
              <a:ext cx="151829" cy="124070"/>
            </a:xfrm>
            <a:custGeom>
              <a:avLst/>
              <a:gdLst/>
              <a:ahLst/>
              <a:cxnLst/>
              <a:rect l="0" t="0" r="0" b="0"/>
              <a:pathLst>
                <a:path w="151829" h="124070">
                  <a:moveTo>
                    <a:pt x="88656" y="71427"/>
                  </a:moveTo>
                  <a:lnTo>
                    <a:pt x="85723" y="62626"/>
                  </a:lnTo>
                  <a:lnTo>
                    <a:pt x="82940" y="54279"/>
                  </a:lnTo>
                  <a:lnTo>
                    <a:pt x="80037" y="45585"/>
                  </a:lnTo>
                  <a:lnTo>
                    <a:pt x="76823" y="36637"/>
                  </a:lnTo>
                  <a:lnTo>
                    <a:pt x="73009" y="27790"/>
                  </a:lnTo>
                  <a:lnTo>
                    <a:pt x="68488" y="19265"/>
                  </a:lnTo>
                  <a:lnTo>
                    <a:pt x="63151" y="11595"/>
                  </a:lnTo>
                  <a:lnTo>
                    <a:pt x="56815" y="5663"/>
                  </a:lnTo>
                  <a:lnTo>
                    <a:pt x="49481" y="1796"/>
                  </a:lnTo>
                  <a:lnTo>
                    <a:pt x="41456" y="0"/>
                  </a:lnTo>
                  <a:lnTo>
                    <a:pt x="33230" y="225"/>
                  </a:lnTo>
                  <a:lnTo>
                    <a:pt x="25118" y="2240"/>
                  </a:lnTo>
                  <a:lnTo>
                    <a:pt x="17555" y="6184"/>
                  </a:lnTo>
                  <a:lnTo>
                    <a:pt x="11161" y="12627"/>
                  </a:lnTo>
                  <a:lnTo>
                    <a:pt x="6167" y="21655"/>
                  </a:lnTo>
                  <a:lnTo>
                    <a:pt x="2629" y="32614"/>
                  </a:lnTo>
                  <a:lnTo>
                    <a:pt x="613" y="44417"/>
                  </a:lnTo>
                  <a:lnTo>
                    <a:pt x="0" y="56346"/>
                  </a:lnTo>
                  <a:lnTo>
                    <a:pt x="705" y="67928"/>
                  </a:lnTo>
                  <a:lnTo>
                    <a:pt x="2764" y="78771"/>
                  </a:lnTo>
                  <a:lnTo>
                    <a:pt x="6081" y="88753"/>
                  </a:lnTo>
                  <a:lnTo>
                    <a:pt x="10764" y="97623"/>
                  </a:lnTo>
                  <a:lnTo>
                    <a:pt x="17188" y="104918"/>
                  </a:lnTo>
                  <a:lnTo>
                    <a:pt x="25391" y="110518"/>
                  </a:lnTo>
                  <a:lnTo>
                    <a:pt x="34815" y="114129"/>
                  </a:lnTo>
                  <a:lnTo>
                    <a:pt x="44517" y="115130"/>
                  </a:lnTo>
                  <a:lnTo>
                    <a:pt x="53918" y="113427"/>
                  </a:lnTo>
                  <a:lnTo>
                    <a:pt x="62497" y="109198"/>
                  </a:lnTo>
                  <a:lnTo>
                    <a:pt x="69647" y="102631"/>
                  </a:lnTo>
                  <a:lnTo>
                    <a:pt x="75207" y="94103"/>
                  </a:lnTo>
                  <a:lnTo>
                    <a:pt x="79921" y="85291"/>
                  </a:lnTo>
                  <a:lnTo>
                    <a:pt x="85107" y="79871"/>
                  </a:lnTo>
                  <a:lnTo>
                    <a:pt x="90910" y="79437"/>
                  </a:lnTo>
                  <a:lnTo>
                    <a:pt x="96766" y="82109"/>
                  </a:lnTo>
                  <a:lnTo>
                    <a:pt x="102677" y="86504"/>
                  </a:lnTo>
                  <a:lnTo>
                    <a:pt x="108754" y="91896"/>
                  </a:lnTo>
                  <a:lnTo>
                    <a:pt x="115030" y="97878"/>
                  </a:lnTo>
                  <a:lnTo>
                    <a:pt x="121380" y="103918"/>
                  </a:lnTo>
                  <a:lnTo>
                    <a:pt x="128278" y="109869"/>
                  </a:lnTo>
                  <a:lnTo>
                    <a:pt x="137447" y="116252"/>
                  </a:lnTo>
                  <a:lnTo>
                    <a:pt x="151828" y="1240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452010" y="3231656"/>
              <a:ext cx="28873" cy="326385"/>
            </a:xfrm>
            <a:custGeom>
              <a:avLst/>
              <a:gdLst/>
              <a:ahLst/>
              <a:cxnLst/>
              <a:rect l="0" t="0" r="0" b="0"/>
              <a:pathLst>
                <a:path w="28873" h="326385">
                  <a:moveTo>
                    <a:pt x="7815" y="0"/>
                  </a:moveTo>
                  <a:lnTo>
                    <a:pt x="4948" y="11869"/>
                  </a:lnTo>
                  <a:lnTo>
                    <a:pt x="2806" y="24278"/>
                  </a:lnTo>
                  <a:lnTo>
                    <a:pt x="1207" y="38456"/>
                  </a:lnTo>
                  <a:lnTo>
                    <a:pt x="200" y="53818"/>
                  </a:lnTo>
                  <a:lnTo>
                    <a:pt x="0" y="69166"/>
                  </a:lnTo>
                  <a:lnTo>
                    <a:pt x="650" y="83800"/>
                  </a:lnTo>
                  <a:lnTo>
                    <a:pt x="1888" y="97696"/>
                  </a:lnTo>
                  <a:lnTo>
                    <a:pt x="3253" y="111234"/>
                  </a:lnTo>
                  <a:lnTo>
                    <a:pt x="4467" y="124710"/>
                  </a:lnTo>
                  <a:lnTo>
                    <a:pt x="5602" y="138420"/>
                  </a:lnTo>
                  <a:lnTo>
                    <a:pt x="6970" y="152710"/>
                  </a:lnTo>
                  <a:lnTo>
                    <a:pt x="8742" y="167707"/>
                  </a:lnTo>
                  <a:lnTo>
                    <a:pt x="10932" y="183358"/>
                  </a:lnTo>
                  <a:lnTo>
                    <a:pt x="13482" y="199543"/>
                  </a:lnTo>
                  <a:lnTo>
                    <a:pt x="16308" y="216130"/>
                  </a:lnTo>
                  <a:lnTo>
                    <a:pt x="19170" y="232843"/>
                  </a:lnTo>
                  <a:lnTo>
                    <a:pt x="21707" y="249289"/>
                  </a:lnTo>
                  <a:lnTo>
                    <a:pt x="23741" y="265257"/>
                  </a:lnTo>
                  <a:lnTo>
                    <a:pt x="25279" y="280132"/>
                  </a:lnTo>
                  <a:lnTo>
                    <a:pt x="26558" y="294267"/>
                  </a:lnTo>
                  <a:lnTo>
                    <a:pt x="27692" y="308901"/>
                  </a:lnTo>
                  <a:lnTo>
                    <a:pt x="28872" y="3263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344011" y="3347470"/>
              <a:ext cx="231628" cy="21057"/>
            </a:xfrm>
            <a:custGeom>
              <a:avLst/>
              <a:gdLst/>
              <a:ahLst/>
              <a:cxnLst/>
              <a:rect l="0" t="0" r="0" b="0"/>
              <a:pathLst>
                <a:path w="231628" h="21057">
                  <a:moveTo>
                    <a:pt x="231627" y="21056"/>
                  </a:moveTo>
                  <a:lnTo>
                    <a:pt x="217025" y="18190"/>
                  </a:lnTo>
                  <a:lnTo>
                    <a:pt x="203754" y="16047"/>
                  </a:lnTo>
                  <a:lnTo>
                    <a:pt x="190553" y="14444"/>
                  </a:lnTo>
                  <a:lnTo>
                    <a:pt x="177211" y="13264"/>
                  </a:lnTo>
                  <a:lnTo>
                    <a:pt x="163703" y="12416"/>
                  </a:lnTo>
                  <a:lnTo>
                    <a:pt x="150045" y="11814"/>
                  </a:lnTo>
                  <a:lnTo>
                    <a:pt x="136106" y="11226"/>
                  </a:lnTo>
                  <a:lnTo>
                    <a:pt x="121609" y="10294"/>
                  </a:lnTo>
                  <a:lnTo>
                    <a:pt x="106451" y="8852"/>
                  </a:lnTo>
                  <a:lnTo>
                    <a:pt x="90848" y="7068"/>
                  </a:lnTo>
                  <a:lnTo>
                    <a:pt x="75222" y="5332"/>
                  </a:lnTo>
                  <a:lnTo>
                    <a:pt x="59839" y="3870"/>
                  </a:lnTo>
                  <a:lnTo>
                    <a:pt x="45376" y="2735"/>
                  </a:lnTo>
                  <a:lnTo>
                    <a:pt x="31569" y="1776"/>
                  </a:lnTo>
                  <a:lnTo>
                    <a:pt x="17211" y="9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581554" y="3473811"/>
              <a:ext cx="15142" cy="126343"/>
            </a:xfrm>
            <a:custGeom>
              <a:avLst/>
              <a:gdLst/>
              <a:ahLst/>
              <a:cxnLst/>
              <a:rect l="0" t="0" r="0" b="0"/>
              <a:pathLst>
                <a:path w="15142" h="126343">
                  <a:moveTo>
                    <a:pt x="4613" y="0"/>
                  </a:moveTo>
                  <a:lnTo>
                    <a:pt x="1813" y="8802"/>
                  </a:lnTo>
                  <a:lnTo>
                    <a:pt x="312" y="17148"/>
                  </a:lnTo>
                  <a:lnTo>
                    <a:pt x="0" y="25852"/>
                  </a:lnTo>
                  <a:lnTo>
                    <a:pt x="506" y="35146"/>
                  </a:lnTo>
                  <a:lnTo>
                    <a:pt x="1327" y="45289"/>
                  </a:lnTo>
                  <a:lnTo>
                    <a:pt x="2147" y="56325"/>
                  </a:lnTo>
                  <a:lnTo>
                    <a:pt x="3034" y="67921"/>
                  </a:lnTo>
                  <a:lnTo>
                    <a:pt x="4537" y="80814"/>
                  </a:lnTo>
                  <a:lnTo>
                    <a:pt x="7901" y="98373"/>
                  </a:lnTo>
                  <a:lnTo>
                    <a:pt x="15141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596695" y="337905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661781" y="3421169"/>
              <a:ext cx="88176" cy="175082"/>
            </a:xfrm>
            <a:custGeom>
              <a:avLst/>
              <a:gdLst/>
              <a:ahLst/>
              <a:cxnLst/>
              <a:rect l="0" t="0" r="0" b="0"/>
              <a:pathLst>
                <a:path w="88176" h="175082">
                  <a:moveTo>
                    <a:pt x="50728" y="0"/>
                  </a:moveTo>
                  <a:lnTo>
                    <a:pt x="44860" y="5934"/>
                  </a:lnTo>
                  <a:lnTo>
                    <a:pt x="39296" y="12140"/>
                  </a:lnTo>
                  <a:lnTo>
                    <a:pt x="33502" y="19235"/>
                  </a:lnTo>
                  <a:lnTo>
                    <a:pt x="27595" y="27175"/>
                  </a:lnTo>
                  <a:lnTo>
                    <a:pt x="21913" y="35822"/>
                  </a:lnTo>
                  <a:lnTo>
                    <a:pt x="16643" y="45021"/>
                  </a:lnTo>
                  <a:lnTo>
                    <a:pt x="11965" y="54794"/>
                  </a:lnTo>
                  <a:lnTo>
                    <a:pt x="8127" y="65331"/>
                  </a:lnTo>
                  <a:lnTo>
                    <a:pt x="5177" y="76677"/>
                  </a:lnTo>
                  <a:lnTo>
                    <a:pt x="3012" y="88736"/>
                  </a:lnTo>
                  <a:lnTo>
                    <a:pt x="1468" y="101363"/>
                  </a:lnTo>
                  <a:lnTo>
                    <a:pt x="398" y="114404"/>
                  </a:lnTo>
                  <a:lnTo>
                    <a:pt x="0" y="127415"/>
                  </a:lnTo>
                  <a:lnTo>
                    <a:pt x="789" y="139691"/>
                  </a:lnTo>
                  <a:lnTo>
                    <a:pt x="2960" y="150894"/>
                  </a:lnTo>
                  <a:lnTo>
                    <a:pt x="6723" y="160549"/>
                  </a:lnTo>
                  <a:lnTo>
                    <a:pt x="12457" y="167906"/>
                  </a:lnTo>
                  <a:lnTo>
                    <a:pt x="20161" y="172766"/>
                  </a:lnTo>
                  <a:lnTo>
                    <a:pt x="29233" y="175081"/>
                  </a:lnTo>
                  <a:lnTo>
                    <a:pt x="38691" y="174681"/>
                  </a:lnTo>
                  <a:lnTo>
                    <a:pt x="47928" y="171747"/>
                  </a:lnTo>
                  <a:lnTo>
                    <a:pt x="56567" y="166713"/>
                  </a:lnTo>
                  <a:lnTo>
                    <a:pt x="64289" y="160064"/>
                  </a:lnTo>
                  <a:lnTo>
                    <a:pt x="71028" y="152224"/>
                  </a:lnTo>
                  <a:lnTo>
                    <a:pt x="76739" y="143371"/>
                  </a:lnTo>
                  <a:lnTo>
                    <a:pt x="81292" y="133452"/>
                  </a:lnTo>
                  <a:lnTo>
                    <a:pt x="84726" y="122527"/>
                  </a:lnTo>
                  <a:lnTo>
                    <a:pt x="87053" y="110920"/>
                  </a:lnTo>
                  <a:lnTo>
                    <a:pt x="88175" y="99129"/>
                  </a:lnTo>
                  <a:lnTo>
                    <a:pt x="88152" y="87457"/>
                  </a:lnTo>
                  <a:lnTo>
                    <a:pt x="87172" y="76009"/>
                  </a:lnTo>
                  <a:lnTo>
                    <a:pt x="85452" y="64788"/>
                  </a:lnTo>
                  <a:lnTo>
                    <a:pt x="83191" y="53773"/>
                  </a:lnTo>
                  <a:lnTo>
                    <a:pt x="80698" y="43372"/>
                  </a:lnTo>
                  <a:lnTo>
                    <a:pt x="78149" y="33413"/>
                  </a:lnTo>
                  <a:lnTo>
                    <a:pt x="75324" y="23021"/>
                  </a:lnTo>
                  <a:lnTo>
                    <a:pt x="71785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794335" y="3458454"/>
              <a:ext cx="191916" cy="215400"/>
            </a:xfrm>
            <a:custGeom>
              <a:avLst/>
              <a:gdLst/>
              <a:ahLst/>
              <a:cxnLst/>
              <a:rect l="0" t="0" r="0" b="0"/>
              <a:pathLst>
                <a:path w="191916" h="215400">
                  <a:moveTo>
                    <a:pt x="12930" y="46943"/>
                  </a:moveTo>
                  <a:lnTo>
                    <a:pt x="15864" y="58611"/>
                  </a:lnTo>
                  <a:lnTo>
                    <a:pt x="18646" y="69100"/>
                  </a:lnTo>
                  <a:lnTo>
                    <a:pt x="21545" y="79402"/>
                  </a:lnTo>
                  <a:lnTo>
                    <a:pt x="24586" y="89703"/>
                  </a:lnTo>
                  <a:lnTo>
                    <a:pt x="27751" y="100046"/>
                  </a:lnTo>
                  <a:lnTo>
                    <a:pt x="30980" y="110416"/>
                  </a:lnTo>
                  <a:lnTo>
                    <a:pt x="33007" y="120077"/>
                  </a:lnTo>
                  <a:lnTo>
                    <a:pt x="32173" y="127150"/>
                  </a:lnTo>
                  <a:lnTo>
                    <a:pt x="29029" y="130323"/>
                  </a:lnTo>
                  <a:lnTo>
                    <a:pt x="24784" y="129812"/>
                  </a:lnTo>
                  <a:lnTo>
                    <a:pt x="20235" y="126363"/>
                  </a:lnTo>
                  <a:lnTo>
                    <a:pt x="15747" y="120411"/>
                  </a:lnTo>
                  <a:lnTo>
                    <a:pt x="11441" y="111962"/>
                  </a:lnTo>
                  <a:lnTo>
                    <a:pt x="7337" y="101234"/>
                  </a:lnTo>
                  <a:lnTo>
                    <a:pt x="3736" y="88955"/>
                  </a:lnTo>
                  <a:lnTo>
                    <a:pt x="1214" y="76178"/>
                  </a:lnTo>
                  <a:lnTo>
                    <a:pt x="0" y="63548"/>
                  </a:lnTo>
                  <a:lnTo>
                    <a:pt x="168" y="51306"/>
                  </a:lnTo>
                  <a:lnTo>
                    <a:pt x="1799" y="39478"/>
                  </a:lnTo>
                  <a:lnTo>
                    <a:pt x="4795" y="28023"/>
                  </a:lnTo>
                  <a:lnTo>
                    <a:pt x="9248" y="17517"/>
                  </a:lnTo>
                  <a:lnTo>
                    <a:pt x="15509" y="9117"/>
                  </a:lnTo>
                  <a:lnTo>
                    <a:pt x="23600" y="3292"/>
                  </a:lnTo>
                  <a:lnTo>
                    <a:pt x="32948" y="193"/>
                  </a:lnTo>
                  <a:lnTo>
                    <a:pt x="42598" y="0"/>
                  </a:lnTo>
                  <a:lnTo>
                    <a:pt x="51974" y="2502"/>
                  </a:lnTo>
                  <a:lnTo>
                    <a:pt x="60874" y="7232"/>
                  </a:lnTo>
                  <a:lnTo>
                    <a:pt x="69305" y="13670"/>
                  </a:lnTo>
                  <a:lnTo>
                    <a:pt x="77344" y="21364"/>
                  </a:lnTo>
                  <a:lnTo>
                    <a:pt x="85080" y="30118"/>
                  </a:lnTo>
                  <a:lnTo>
                    <a:pt x="92598" y="39970"/>
                  </a:lnTo>
                  <a:lnTo>
                    <a:pt x="99954" y="50855"/>
                  </a:lnTo>
                  <a:lnTo>
                    <a:pt x="107032" y="62604"/>
                  </a:lnTo>
                  <a:lnTo>
                    <a:pt x="113561" y="75023"/>
                  </a:lnTo>
                  <a:lnTo>
                    <a:pt x="119436" y="87926"/>
                  </a:lnTo>
                  <a:lnTo>
                    <a:pt x="124873" y="100845"/>
                  </a:lnTo>
                  <a:lnTo>
                    <a:pt x="130292" y="113059"/>
                  </a:lnTo>
                  <a:lnTo>
                    <a:pt x="135941" y="124238"/>
                  </a:lnTo>
                  <a:lnTo>
                    <a:pt x="141888" y="134557"/>
                  </a:lnTo>
                  <a:lnTo>
                    <a:pt x="148113" y="144488"/>
                  </a:lnTo>
                  <a:lnTo>
                    <a:pt x="154558" y="154354"/>
                  </a:lnTo>
                  <a:lnTo>
                    <a:pt x="161059" y="164229"/>
                  </a:lnTo>
                  <a:lnTo>
                    <a:pt x="168091" y="175192"/>
                  </a:lnTo>
                  <a:lnTo>
                    <a:pt x="177389" y="190449"/>
                  </a:lnTo>
                  <a:lnTo>
                    <a:pt x="191915" y="215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197540" y="4344321"/>
            <a:ext cx="8054303" cy="599521"/>
            <a:chOff x="197540" y="4344321"/>
            <a:chExt cx="8054303" cy="599521"/>
          </a:xfrm>
        </p:grpSpPr>
        <p:sp>
          <p:nvSpPr>
            <p:cNvPr id="131" name="Freeform 130"/>
            <p:cNvSpPr/>
            <p:nvPr/>
          </p:nvSpPr>
          <p:spPr>
            <a:xfrm>
              <a:off x="197540" y="4778490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7541" y="2934"/>
                  </a:lnTo>
                  <a:lnTo>
                    <a:pt x="109194" y="5716"/>
                  </a:lnTo>
                  <a:lnTo>
                    <a:pt x="100491" y="8611"/>
                  </a:lnTo>
                  <a:lnTo>
                    <a:pt x="91197" y="11478"/>
                  </a:lnTo>
                  <a:lnTo>
                    <a:pt x="81054" y="13995"/>
                  </a:lnTo>
                  <a:lnTo>
                    <a:pt x="70018" y="16006"/>
                  </a:lnTo>
                  <a:lnTo>
                    <a:pt x="58422" y="17522"/>
                  </a:lnTo>
                  <a:lnTo>
                    <a:pt x="45529" y="18783"/>
                  </a:lnTo>
                  <a:lnTo>
                    <a:pt x="27970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39840" y="4578449"/>
              <a:ext cx="238118" cy="326384"/>
            </a:xfrm>
            <a:custGeom>
              <a:avLst/>
              <a:gdLst/>
              <a:ahLst/>
              <a:cxnLst/>
              <a:rect l="0" t="0" r="0" b="0"/>
              <a:pathLst>
                <a:path w="238118" h="326384">
                  <a:moveTo>
                    <a:pt x="10384" y="326383"/>
                  </a:moveTo>
                  <a:lnTo>
                    <a:pt x="10317" y="311782"/>
                  </a:lnTo>
                  <a:lnTo>
                    <a:pt x="9677" y="298510"/>
                  </a:lnTo>
                  <a:lnTo>
                    <a:pt x="8385" y="285304"/>
                  </a:lnTo>
                  <a:lnTo>
                    <a:pt x="6698" y="271790"/>
                  </a:lnTo>
                  <a:lnTo>
                    <a:pt x="5030" y="257633"/>
                  </a:lnTo>
                  <a:lnTo>
                    <a:pt x="3617" y="242731"/>
                  </a:lnTo>
                  <a:lnTo>
                    <a:pt x="2519" y="227311"/>
                  </a:lnTo>
                  <a:lnTo>
                    <a:pt x="1708" y="211814"/>
                  </a:lnTo>
                  <a:lnTo>
                    <a:pt x="1129" y="196503"/>
                  </a:lnTo>
                  <a:lnTo>
                    <a:pt x="723" y="181460"/>
                  </a:lnTo>
                  <a:lnTo>
                    <a:pt x="443" y="166674"/>
                  </a:lnTo>
                  <a:lnTo>
                    <a:pt x="252" y="152098"/>
                  </a:lnTo>
                  <a:lnTo>
                    <a:pt x="122" y="137682"/>
                  </a:lnTo>
                  <a:lnTo>
                    <a:pt x="35" y="123383"/>
                  </a:lnTo>
                  <a:lnTo>
                    <a:pt x="0" y="109209"/>
                  </a:lnTo>
                  <a:lnTo>
                    <a:pt x="859" y="96664"/>
                  </a:lnTo>
                  <a:lnTo>
                    <a:pt x="3483" y="88806"/>
                  </a:lnTo>
                  <a:lnTo>
                    <a:pt x="7181" y="86810"/>
                  </a:lnTo>
                  <a:lnTo>
                    <a:pt x="11273" y="89716"/>
                  </a:lnTo>
                  <a:lnTo>
                    <a:pt x="15412" y="96177"/>
                  </a:lnTo>
                  <a:lnTo>
                    <a:pt x="19465" y="104935"/>
                  </a:lnTo>
                  <a:lnTo>
                    <a:pt x="23397" y="114895"/>
                  </a:lnTo>
                  <a:lnTo>
                    <a:pt x="27224" y="125387"/>
                  </a:lnTo>
                  <a:lnTo>
                    <a:pt x="31129" y="136234"/>
                  </a:lnTo>
                  <a:lnTo>
                    <a:pt x="35443" y="147596"/>
                  </a:lnTo>
                  <a:lnTo>
                    <a:pt x="40313" y="159549"/>
                  </a:lnTo>
                  <a:lnTo>
                    <a:pt x="45722" y="172209"/>
                  </a:lnTo>
                  <a:lnTo>
                    <a:pt x="51578" y="185782"/>
                  </a:lnTo>
                  <a:lnTo>
                    <a:pt x="57777" y="200277"/>
                  </a:lnTo>
                  <a:lnTo>
                    <a:pt x="64228" y="215081"/>
                  </a:lnTo>
                  <a:lnTo>
                    <a:pt x="70857" y="229100"/>
                  </a:lnTo>
                  <a:lnTo>
                    <a:pt x="77611" y="241788"/>
                  </a:lnTo>
                  <a:lnTo>
                    <a:pt x="84450" y="253270"/>
                  </a:lnTo>
                  <a:lnTo>
                    <a:pt x="91348" y="264057"/>
                  </a:lnTo>
                  <a:lnTo>
                    <a:pt x="98291" y="274533"/>
                  </a:lnTo>
                  <a:lnTo>
                    <a:pt x="105428" y="284740"/>
                  </a:lnTo>
                  <a:lnTo>
                    <a:pt x="113059" y="294462"/>
                  </a:lnTo>
                  <a:lnTo>
                    <a:pt x="121311" y="303589"/>
                  </a:lnTo>
                  <a:lnTo>
                    <a:pt x="130312" y="311669"/>
                  </a:lnTo>
                  <a:lnTo>
                    <a:pt x="140265" y="317880"/>
                  </a:lnTo>
                  <a:lnTo>
                    <a:pt x="151177" y="321924"/>
                  </a:lnTo>
                  <a:lnTo>
                    <a:pt x="162590" y="323501"/>
                  </a:lnTo>
                  <a:lnTo>
                    <a:pt x="173710" y="322064"/>
                  </a:lnTo>
                  <a:lnTo>
                    <a:pt x="184106" y="317618"/>
                  </a:lnTo>
                  <a:lnTo>
                    <a:pt x="193541" y="310752"/>
                  </a:lnTo>
                  <a:lnTo>
                    <a:pt x="201806" y="302333"/>
                  </a:lnTo>
                  <a:lnTo>
                    <a:pt x="208918" y="293004"/>
                  </a:lnTo>
                  <a:lnTo>
                    <a:pt x="215051" y="282831"/>
                  </a:lnTo>
                  <a:lnTo>
                    <a:pt x="220420" y="271420"/>
                  </a:lnTo>
                  <a:lnTo>
                    <a:pt x="225220" y="258634"/>
                  </a:lnTo>
                  <a:lnTo>
                    <a:pt x="229446" y="244607"/>
                  </a:lnTo>
                  <a:lnTo>
                    <a:pt x="232914" y="229581"/>
                  </a:lnTo>
                  <a:lnTo>
                    <a:pt x="235577" y="213801"/>
                  </a:lnTo>
                  <a:lnTo>
                    <a:pt x="237365" y="197474"/>
                  </a:lnTo>
                  <a:lnTo>
                    <a:pt x="238117" y="180762"/>
                  </a:lnTo>
                  <a:lnTo>
                    <a:pt x="237847" y="163786"/>
                  </a:lnTo>
                  <a:lnTo>
                    <a:pt x="236869" y="146795"/>
                  </a:lnTo>
                  <a:lnTo>
                    <a:pt x="235682" y="130154"/>
                  </a:lnTo>
                  <a:lnTo>
                    <a:pt x="234587" y="114037"/>
                  </a:lnTo>
                  <a:lnTo>
                    <a:pt x="233533" y="98604"/>
                  </a:lnTo>
                  <a:lnTo>
                    <a:pt x="232219" y="84079"/>
                  </a:lnTo>
                  <a:lnTo>
                    <a:pt x="230487" y="70498"/>
                  </a:lnTo>
                  <a:lnTo>
                    <a:pt x="228484" y="57802"/>
                  </a:lnTo>
                  <a:lnTo>
                    <a:pt x="226383" y="44483"/>
                  </a:lnTo>
                  <a:lnTo>
                    <a:pt x="223997" y="27134"/>
                  </a:lnTo>
                  <a:lnTo>
                    <a:pt x="220954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53434" y="4751931"/>
              <a:ext cx="170574" cy="135882"/>
            </a:xfrm>
            <a:custGeom>
              <a:avLst/>
              <a:gdLst/>
              <a:ahLst/>
              <a:cxnLst/>
              <a:rect l="0" t="0" r="0" b="0"/>
              <a:pathLst>
                <a:path w="170574" h="135882">
                  <a:moveTo>
                    <a:pt x="75816" y="37087"/>
                  </a:moveTo>
                  <a:lnTo>
                    <a:pt x="72816" y="28353"/>
                  </a:lnTo>
                  <a:lnTo>
                    <a:pt x="69393" y="20647"/>
                  </a:lnTo>
                  <a:lnTo>
                    <a:pt x="65192" y="13263"/>
                  </a:lnTo>
                  <a:lnTo>
                    <a:pt x="60120" y="6693"/>
                  </a:lnTo>
                  <a:lnTo>
                    <a:pt x="53990" y="2108"/>
                  </a:lnTo>
                  <a:lnTo>
                    <a:pt x="46815" y="0"/>
                  </a:lnTo>
                  <a:lnTo>
                    <a:pt x="39074" y="385"/>
                  </a:lnTo>
                  <a:lnTo>
                    <a:pt x="31575" y="3152"/>
                  </a:lnTo>
                  <a:lnTo>
                    <a:pt x="24762" y="7978"/>
                  </a:lnTo>
                  <a:lnTo>
                    <a:pt x="18716" y="14437"/>
                  </a:lnTo>
                  <a:lnTo>
                    <a:pt x="13347" y="22118"/>
                  </a:lnTo>
                  <a:lnTo>
                    <a:pt x="8524" y="30682"/>
                  </a:lnTo>
                  <a:lnTo>
                    <a:pt x="4438" y="39868"/>
                  </a:lnTo>
                  <a:lnTo>
                    <a:pt x="1589" y="49485"/>
                  </a:lnTo>
                  <a:lnTo>
                    <a:pt x="152" y="59398"/>
                  </a:lnTo>
                  <a:lnTo>
                    <a:pt x="0" y="69513"/>
                  </a:lnTo>
                  <a:lnTo>
                    <a:pt x="885" y="79763"/>
                  </a:lnTo>
                  <a:lnTo>
                    <a:pt x="2558" y="90100"/>
                  </a:lnTo>
                  <a:lnTo>
                    <a:pt x="4969" y="100331"/>
                  </a:lnTo>
                  <a:lnTo>
                    <a:pt x="8257" y="110128"/>
                  </a:lnTo>
                  <a:lnTo>
                    <a:pt x="12433" y="119330"/>
                  </a:lnTo>
                  <a:lnTo>
                    <a:pt x="17541" y="127304"/>
                  </a:lnTo>
                  <a:lnTo>
                    <a:pt x="23727" y="132918"/>
                  </a:lnTo>
                  <a:lnTo>
                    <a:pt x="30956" y="135756"/>
                  </a:lnTo>
                  <a:lnTo>
                    <a:pt x="38743" y="135881"/>
                  </a:lnTo>
                  <a:lnTo>
                    <a:pt x="46276" y="133463"/>
                  </a:lnTo>
                  <a:lnTo>
                    <a:pt x="53115" y="128875"/>
                  </a:lnTo>
                  <a:lnTo>
                    <a:pt x="59178" y="122579"/>
                  </a:lnTo>
                  <a:lnTo>
                    <a:pt x="64559" y="115007"/>
                  </a:lnTo>
                  <a:lnTo>
                    <a:pt x="69395" y="106511"/>
                  </a:lnTo>
                  <a:lnTo>
                    <a:pt x="73661" y="97202"/>
                  </a:lnTo>
                  <a:lnTo>
                    <a:pt x="77162" y="86968"/>
                  </a:lnTo>
                  <a:lnTo>
                    <a:pt x="79880" y="75893"/>
                  </a:lnTo>
                  <a:lnTo>
                    <a:pt x="82783" y="66530"/>
                  </a:lnTo>
                  <a:lnTo>
                    <a:pt x="86572" y="62507"/>
                  </a:lnTo>
                  <a:lnTo>
                    <a:pt x="90350" y="63604"/>
                  </a:lnTo>
                  <a:lnTo>
                    <a:pt x="93923" y="68248"/>
                  </a:lnTo>
                  <a:lnTo>
                    <a:pt x="97544" y="75116"/>
                  </a:lnTo>
                  <a:lnTo>
                    <a:pt x="101601" y="83349"/>
                  </a:lnTo>
                  <a:lnTo>
                    <a:pt x="106274" y="92402"/>
                  </a:lnTo>
                  <a:lnTo>
                    <a:pt x="111873" y="101306"/>
                  </a:lnTo>
                  <a:lnTo>
                    <a:pt x="118913" y="108637"/>
                  </a:lnTo>
                  <a:lnTo>
                    <a:pt x="127521" y="113764"/>
                  </a:lnTo>
                  <a:lnTo>
                    <a:pt x="136916" y="116907"/>
                  </a:lnTo>
                  <a:lnTo>
                    <a:pt x="146523" y="119077"/>
                  </a:lnTo>
                  <a:lnTo>
                    <a:pt x="157186" y="120456"/>
                  </a:lnTo>
                  <a:lnTo>
                    <a:pt x="170573" y="12131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008235" y="4588977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5" y="52528"/>
                  </a:lnTo>
                  <a:lnTo>
                    <a:pt x="177" y="69820"/>
                  </a:lnTo>
                  <a:lnTo>
                    <a:pt x="826" y="86653"/>
                  </a:lnTo>
                  <a:lnTo>
                    <a:pt x="2074" y="102387"/>
                  </a:lnTo>
                  <a:lnTo>
                    <a:pt x="3727" y="117405"/>
                  </a:lnTo>
                  <a:lnTo>
                    <a:pt x="5375" y="132784"/>
                  </a:lnTo>
                  <a:lnTo>
                    <a:pt x="6782" y="149126"/>
                  </a:lnTo>
                  <a:lnTo>
                    <a:pt x="8048" y="166224"/>
                  </a:lnTo>
                  <a:lnTo>
                    <a:pt x="9504" y="183336"/>
                  </a:lnTo>
                  <a:lnTo>
                    <a:pt x="11331" y="200002"/>
                  </a:lnTo>
                  <a:lnTo>
                    <a:pt x="13389" y="216092"/>
                  </a:lnTo>
                  <a:lnTo>
                    <a:pt x="15317" y="231650"/>
                  </a:lnTo>
                  <a:lnTo>
                    <a:pt x="16910" y="246763"/>
                  </a:lnTo>
                  <a:lnTo>
                    <a:pt x="18136" y="261125"/>
                  </a:lnTo>
                  <a:lnTo>
                    <a:pt x="19166" y="275536"/>
                  </a:lnTo>
                  <a:lnTo>
                    <a:pt x="20088" y="292386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913478" y="4694262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59521" y="2934"/>
                  </a:lnTo>
                  <a:lnTo>
                    <a:pt x="149894" y="5716"/>
                  </a:lnTo>
                  <a:lnTo>
                    <a:pt x="138607" y="8611"/>
                  </a:lnTo>
                  <a:lnTo>
                    <a:pt x="125939" y="11478"/>
                  </a:lnTo>
                  <a:lnTo>
                    <a:pt x="112459" y="13995"/>
                  </a:lnTo>
                  <a:lnTo>
                    <a:pt x="98592" y="16010"/>
                  </a:lnTo>
                  <a:lnTo>
                    <a:pt x="84729" y="17695"/>
                  </a:lnTo>
                  <a:lnTo>
                    <a:pt x="71286" y="19439"/>
                  </a:lnTo>
                  <a:lnTo>
                    <a:pt x="58447" y="21460"/>
                  </a:lnTo>
                  <a:lnTo>
                    <a:pt x="46455" y="23659"/>
                  </a:lnTo>
                  <a:lnTo>
                    <a:pt x="34431" y="25913"/>
                  </a:lnTo>
                  <a:lnTo>
                    <a:pt x="20202" y="2842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140497" y="4778490"/>
              <a:ext cx="15138" cy="115814"/>
            </a:xfrm>
            <a:custGeom>
              <a:avLst/>
              <a:gdLst/>
              <a:ahLst/>
              <a:cxnLst/>
              <a:rect l="0" t="0" r="0" b="0"/>
              <a:pathLst>
                <a:path w="15138" h="115814">
                  <a:moveTo>
                    <a:pt x="4608" y="0"/>
                  </a:moveTo>
                  <a:lnTo>
                    <a:pt x="1809" y="11735"/>
                  </a:lnTo>
                  <a:lnTo>
                    <a:pt x="307" y="22864"/>
                  </a:lnTo>
                  <a:lnTo>
                    <a:pt x="0" y="34458"/>
                  </a:lnTo>
                  <a:lnTo>
                    <a:pt x="679" y="46446"/>
                  </a:lnTo>
                  <a:lnTo>
                    <a:pt x="2147" y="58458"/>
                  </a:lnTo>
                  <a:lnTo>
                    <a:pt x="4212" y="70247"/>
                  </a:lnTo>
                  <a:lnTo>
                    <a:pt x="6559" y="81294"/>
                  </a:lnTo>
                  <a:lnTo>
                    <a:pt x="8987" y="91818"/>
                  </a:lnTo>
                  <a:lnTo>
                    <a:pt x="11706" y="102741"/>
                  </a:lnTo>
                  <a:lnTo>
                    <a:pt x="15137" y="1158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1155634" y="467320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245842" y="4757433"/>
              <a:ext cx="91970" cy="127509"/>
            </a:xfrm>
            <a:custGeom>
              <a:avLst/>
              <a:gdLst/>
              <a:ahLst/>
              <a:cxnLst/>
              <a:rect l="0" t="0" r="0" b="0"/>
              <a:pathLst>
                <a:path w="91970" h="127509">
                  <a:moveTo>
                    <a:pt x="78248" y="0"/>
                  </a:moveTo>
                  <a:lnTo>
                    <a:pt x="66580" y="3001"/>
                  </a:lnTo>
                  <a:lnTo>
                    <a:pt x="56091" y="6423"/>
                  </a:lnTo>
                  <a:lnTo>
                    <a:pt x="45798" y="10629"/>
                  </a:lnTo>
                  <a:lnTo>
                    <a:pt x="35843" y="15875"/>
                  </a:lnTo>
                  <a:lnTo>
                    <a:pt x="26796" y="22653"/>
                  </a:lnTo>
                  <a:lnTo>
                    <a:pt x="18917" y="31090"/>
                  </a:lnTo>
                  <a:lnTo>
                    <a:pt x="12313" y="41003"/>
                  </a:lnTo>
                  <a:lnTo>
                    <a:pt x="7096" y="52094"/>
                  </a:lnTo>
                  <a:lnTo>
                    <a:pt x="3191" y="64061"/>
                  </a:lnTo>
                  <a:lnTo>
                    <a:pt x="703" y="76330"/>
                  </a:lnTo>
                  <a:lnTo>
                    <a:pt x="0" y="88099"/>
                  </a:lnTo>
                  <a:lnTo>
                    <a:pt x="1126" y="98962"/>
                  </a:lnTo>
                  <a:lnTo>
                    <a:pt x="4170" y="108558"/>
                  </a:lnTo>
                  <a:lnTo>
                    <a:pt x="9410" y="116406"/>
                  </a:lnTo>
                  <a:lnTo>
                    <a:pt x="16780" y="122411"/>
                  </a:lnTo>
                  <a:lnTo>
                    <a:pt x="25626" y="126308"/>
                  </a:lnTo>
                  <a:lnTo>
                    <a:pt x="34933" y="127508"/>
                  </a:lnTo>
                  <a:lnTo>
                    <a:pt x="44073" y="125950"/>
                  </a:lnTo>
                  <a:lnTo>
                    <a:pt x="52816" y="122161"/>
                  </a:lnTo>
                  <a:lnTo>
                    <a:pt x="61140" y="116954"/>
                  </a:lnTo>
                  <a:lnTo>
                    <a:pt x="69098" y="110931"/>
                  </a:lnTo>
                  <a:lnTo>
                    <a:pt x="76441" y="104130"/>
                  </a:lnTo>
                  <a:lnTo>
                    <a:pt x="82629" y="96135"/>
                  </a:lnTo>
                  <a:lnTo>
                    <a:pt x="87452" y="86801"/>
                  </a:lnTo>
                  <a:lnTo>
                    <a:pt x="90692" y="76414"/>
                  </a:lnTo>
                  <a:lnTo>
                    <a:pt x="91969" y="65518"/>
                  </a:lnTo>
                  <a:lnTo>
                    <a:pt x="91278" y="54495"/>
                  </a:lnTo>
                  <a:lnTo>
                    <a:pt x="89207" y="43971"/>
                  </a:lnTo>
                  <a:lnTo>
                    <a:pt x="86546" y="33859"/>
                  </a:lnTo>
                  <a:lnTo>
                    <a:pt x="83063" y="23274"/>
                  </a:lnTo>
                  <a:lnTo>
                    <a:pt x="78248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376732" y="4748911"/>
              <a:ext cx="126343" cy="121148"/>
            </a:xfrm>
            <a:custGeom>
              <a:avLst/>
              <a:gdLst/>
              <a:ahLst/>
              <a:cxnLst/>
              <a:rect l="0" t="0" r="0" b="0"/>
              <a:pathLst>
                <a:path w="126343" h="121148">
                  <a:moveTo>
                    <a:pt x="0" y="29579"/>
                  </a:moveTo>
                  <a:lnTo>
                    <a:pt x="2934" y="38380"/>
                  </a:lnTo>
                  <a:lnTo>
                    <a:pt x="5716" y="46726"/>
                  </a:lnTo>
                  <a:lnTo>
                    <a:pt x="8616" y="55425"/>
                  </a:lnTo>
                  <a:lnTo>
                    <a:pt x="11656" y="64546"/>
                  </a:lnTo>
                  <a:lnTo>
                    <a:pt x="14821" y="74041"/>
                  </a:lnTo>
                  <a:lnTo>
                    <a:pt x="18085" y="83834"/>
                  </a:lnTo>
                  <a:lnTo>
                    <a:pt x="21423" y="93848"/>
                  </a:lnTo>
                  <a:lnTo>
                    <a:pt x="24815" y="104021"/>
                  </a:lnTo>
                  <a:lnTo>
                    <a:pt x="28227" y="114215"/>
                  </a:lnTo>
                  <a:lnTo>
                    <a:pt x="31074" y="121147"/>
                  </a:lnTo>
                  <a:lnTo>
                    <a:pt x="32603" y="121097"/>
                  </a:lnTo>
                  <a:lnTo>
                    <a:pt x="33075" y="115830"/>
                  </a:lnTo>
                  <a:lnTo>
                    <a:pt x="33011" y="107309"/>
                  </a:lnTo>
                  <a:lnTo>
                    <a:pt x="32757" y="96777"/>
                  </a:lnTo>
                  <a:lnTo>
                    <a:pt x="32477" y="84991"/>
                  </a:lnTo>
                  <a:lnTo>
                    <a:pt x="32239" y="72411"/>
                  </a:lnTo>
                  <a:lnTo>
                    <a:pt x="32223" y="59324"/>
                  </a:lnTo>
                  <a:lnTo>
                    <a:pt x="32731" y="45909"/>
                  </a:lnTo>
                  <a:lnTo>
                    <a:pt x="33894" y="32309"/>
                  </a:lnTo>
                  <a:lnTo>
                    <a:pt x="35995" y="19580"/>
                  </a:lnTo>
                  <a:lnTo>
                    <a:pt x="39540" y="9611"/>
                  </a:lnTo>
                  <a:lnTo>
                    <a:pt x="44664" y="3212"/>
                  </a:lnTo>
                  <a:lnTo>
                    <a:pt x="51038" y="206"/>
                  </a:lnTo>
                  <a:lnTo>
                    <a:pt x="58073" y="0"/>
                  </a:lnTo>
                  <a:lnTo>
                    <a:pt x="65355" y="1942"/>
                  </a:lnTo>
                  <a:lnTo>
                    <a:pt x="72683" y="5783"/>
                  </a:lnTo>
                  <a:lnTo>
                    <a:pt x="79975" y="11684"/>
                  </a:lnTo>
                  <a:lnTo>
                    <a:pt x="87205" y="19563"/>
                  </a:lnTo>
                  <a:lnTo>
                    <a:pt x="94211" y="28950"/>
                  </a:lnTo>
                  <a:lnTo>
                    <a:pt x="100696" y="39165"/>
                  </a:lnTo>
                  <a:lnTo>
                    <a:pt x="106538" y="49726"/>
                  </a:lnTo>
                  <a:lnTo>
                    <a:pt x="111630" y="59938"/>
                  </a:lnTo>
                  <a:lnTo>
                    <a:pt x="116298" y="69808"/>
                  </a:lnTo>
                  <a:lnTo>
                    <a:pt x="120949" y="80195"/>
                  </a:lnTo>
                  <a:lnTo>
                    <a:pt x="126342" y="9275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571579" y="4737501"/>
              <a:ext cx="163123" cy="108268"/>
            </a:xfrm>
            <a:custGeom>
              <a:avLst/>
              <a:gdLst/>
              <a:ahLst/>
              <a:cxnLst/>
              <a:rect l="0" t="0" r="0" b="0"/>
              <a:pathLst>
                <a:path w="163123" h="108268">
                  <a:moveTo>
                    <a:pt x="89423" y="51518"/>
                  </a:moveTo>
                  <a:lnTo>
                    <a:pt x="86422" y="42783"/>
                  </a:lnTo>
                  <a:lnTo>
                    <a:pt x="82999" y="35077"/>
                  </a:lnTo>
                  <a:lnTo>
                    <a:pt x="78799" y="27679"/>
                  </a:lnTo>
                  <a:lnTo>
                    <a:pt x="73726" y="20591"/>
                  </a:lnTo>
                  <a:lnTo>
                    <a:pt x="67596" y="14061"/>
                  </a:lnTo>
                  <a:lnTo>
                    <a:pt x="60417" y="8202"/>
                  </a:lnTo>
                  <a:lnTo>
                    <a:pt x="52502" y="3456"/>
                  </a:lnTo>
                  <a:lnTo>
                    <a:pt x="44356" y="631"/>
                  </a:lnTo>
                  <a:lnTo>
                    <a:pt x="36293" y="0"/>
                  </a:lnTo>
                  <a:lnTo>
                    <a:pt x="28595" y="1527"/>
                  </a:lnTo>
                  <a:lnTo>
                    <a:pt x="21578" y="5136"/>
                  </a:lnTo>
                  <a:lnTo>
                    <a:pt x="15348" y="10572"/>
                  </a:lnTo>
                  <a:lnTo>
                    <a:pt x="9995" y="17796"/>
                  </a:lnTo>
                  <a:lnTo>
                    <a:pt x="5691" y="27063"/>
                  </a:lnTo>
                  <a:lnTo>
                    <a:pt x="2432" y="38322"/>
                  </a:lnTo>
                  <a:lnTo>
                    <a:pt x="394" y="50948"/>
                  </a:lnTo>
                  <a:lnTo>
                    <a:pt x="0" y="63952"/>
                  </a:lnTo>
                  <a:lnTo>
                    <a:pt x="1338" y="76714"/>
                  </a:lnTo>
                  <a:lnTo>
                    <a:pt x="4524" y="88364"/>
                  </a:lnTo>
                  <a:lnTo>
                    <a:pt x="9861" y="97665"/>
                  </a:lnTo>
                  <a:lnTo>
                    <a:pt x="17291" y="104159"/>
                  </a:lnTo>
                  <a:lnTo>
                    <a:pt x="26008" y="107737"/>
                  </a:lnTo>
                  <a:lnTo>
                    <a:pt x="34695" y="108267"/>
                  </a:lnTo>
                  <a:lnTo>
                    <a:pt x="42601" y="105997"/>
                  </a:lnTo>
                  <a:lnTo>
                    <a:pt x="49531" y="101427"/>
                  </a:lnTo>
                  <a:lnTo>
                    <a:pt x="55568" y="95098"/>
                  </a:lnTo>
                  <a:lnTo>
                    <a:pt x="60899" y="87515"/>
                  </a:lnTo>
                  <a:lnTo>
                    <a:pt x="66230" y="80282"/>
                  </a:lnTo>
                  <a:lnTo>
                    <a:pt x="72469" y="76691"/>
                  </a:lnTo>
                  <a:lnTo>
                    <a:pt x="79246" y="77789"/>
                  </a:lnTo>
                  <a:lnTo>
                    <a:pt x="85800" y="81488"/>
                  </a:lnTo>
                  <a:lnTo>
                    <a:pt x="92500" y="86020"/>
                  </a:lnTo>
                  <a:lnTo>
                    <a:pt x="100152" y="89871"/>
                  </a:lnTo>
                  <a:lnTo>
                    <a:pt x="109100" y="92350"/>
                  </a:lnTo>
                  <a:lnTo>
                    <a:pt x="118884" y="93160"/>
                  </a:lnTo>
                  <a:lnTo>
                    <a:pt x="129518" y="91946"/>
                  </a:lnTo>
                  <a:lnTo>
                    <a:pt x="143060" y="86358"/>
                  </a:lnTo>
                  <a:lnTo>
                    <a:pt x="163122" y="7257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730093" y="4494221"/>
              <a:ext cx="46723" cy="326384"/>
            </a:xfrm>
            <a:custGeom>
              <a:avLst/>
              <a:gdLst/>
              <a:ahLst/>
              <a:cxnLst/>
              <a:rect l="0" t="0" r="0" b="0"/>
              <a:pathLst>
                <a:path w="46723" h="326384">
                  <a:moveTo>
                    <a:pt x="4608" y="0"/>
                  </a:moveTo>
                  <a:lnTo>
                    <a:pt x="1808" y="11802"/>
                  </a:lnTo>
                  <a:lnTo>
                    <a:pt x="306" y="23571"/>
                  </a:lnTo>
                  <a:lnTo>
                    <a:pt x="0" y="36456"/>
                  </a:lnTo>
                  <a:lnTo>
                    <a:pt x="679" y="50132"/>
                  </a:lnTo>
                  <a:lnTo>
                    <a:pt x="2147" y="63812"/>
                  </a:lnTo>
                  <a:lnTo>
                    <a:pt x="4216" y="77041"/>
                  </a:lnTo>
                  <a:lnTo>
                    <a:pt x="6725" y="90185"/>
                  </a:lnTo>
                  <a:lnTo>
                    <a:pt x="9548" y="104209"/>
                  </a:lnTo>
                  <a:lnTo>
                    <a:pt x="12590" y="119602"/>
                  </a:lnTo>
                  <a:lnTo>
                    <a:pt x="15783" y="136212"/>
                  </a:lnTo>
                  <a:lnTo>
                    <a:pt x="19080" y="153520"/>
                  </a:lnTo>
                  <a:lnTo>
                    <a:pt x="22441" y="171126"/>
                  </a:lnTo>
                  <a:lnTo>
                    <a:pt x="25682" y="188660"/>
                  </a:lnTo>
                  <a:lnTo>
                    <a:pt x="28478" y="205725"/>
                  </a:lnTo>
                  <a:lnTo>
                    <a:pt x="30696" y="222156"/>
                  </a:lnTo>
                  <a:lnTo>
                    <a:pt x="32524" y="237814"/>
                  </a:lnTo>
                  <a:lnTo>
                    <a:pt x="34366" y="252496"/>
                  </a:lnTo>
                  <a:lnTo>
                    <a:pt x="36456" y="266181"/>
                  </a:lnTo>
                  <a:lnTo>
                    <a:pt x="38701" y="278749"/>
                  </a:lnTo>
                  <a:lnTo>
                    <a:pt x="40991" y="291225"/>
                  </a:lnTo>
                  <a:lnTo>
                    <a:pt x="43531" y="305824"/>
                  </a:lnTo>
                  <a:lnTo>
                    <a:pt x="46722" y="3263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011783" y="4646157"/>
              <a:ext cx="94230" cy="297685"/>
            </a:xfrm>
            <a:custGeom>
              <a:avLst/>
              <a:gdLst/>
              <a:ahLst/>
              <a:cxnLst/>
              <a:rect l="0" t="0" r="0" b="0"/>
              <a:pathLst>
                <a:path w="94230" h="297685">
                  <a:moveTo>
                    <a:pt x="17716" y="163918"/>
                  </a:moveTo>
                  <a:lnTo>
                    <a:pt x="20583" y="175720"/>
                  </a:lnTo>
                  <a:lnTo>
                    <a:pt x="22725" y="187490"/>
                  </a:lnTo>
                  <a:lnTo>
                    <a:pt x="24333" y="200380"/>
                  </a:lnTo>
                  <a:lnTo>
                    <a:pt x="25686" y="214228"/>
                  </a:lnTo>
                  <a:lnTo>
                    <a:pt x="27183" y="228556"/>
                  </a:lnTo>
                  <a:lnTo>
                    <a:pt x="29033" y="243021"/>
                  </a:lnTo>
                  <a:lnTo>
                    <a:pt x="31273" y="257298"/>
                  </a:lnTo>
                  <a:lnTo>
                    <a:pt x="33854" y="271026"/>
                  </a:lnTo>
                  <a:lnTo>
                    <a:pt x="36665" y="283999"/>
                  </a:lnTo>
                  <a:lnTo>
                    <a:pt x="38283" y="293894"/>
                  </a:lnTo>
                  <a:lnTo>
                    <a:pt x="37345" y="297684"/>
                  </a:lnTo>
                  <a:lnTo>
                    <a:pt x="34914" y="296231"/>
                  </a:lnTo>
                  <a:lnTo>
                    <a:pt x="31818" y="291288"/>
                  </a:lnTo>
                  <a:lnTo>
                    <a:pt x="28604" y="283699"/>
                  </a:lnTo>
                  <a:lnTo>
                    <a:pt x="25752" y="273384"/>
                  </a:lnTo>
                  <a:lnTo>
                    <a:pt x="23462" y="260469"/>
                  </a:lnTo>
                  <a:lnTo>
                    <a:pt x="21568" y="245682"/>
                  </a:lnTo>
                  <a:lnTo>
                    <a:pt x="19673" y="230124"/>
                  </a:lnTo>
                  <a:lnTo>
                    <a:pt x="17540" y="214500"/>
                  </a:lnTo>
                  <a:lnTo>
                    <a:pt x="15104" y="199106"/>
                  </a:lnTo>
                  <a:lnTo>
                    <a:pt x="12388" y="184015"/>
                  </a:lnTo>
                  <a:lnTo>
                    <a:pt x="9451" y="169195"/>
                  </a:lnTo>
                  <a:lnTo>
                    <a:pt x="6513" y="154430"/>
                  </a:lnTo>
                  <a:lnTo>
                    <a:pt x="3926" y="139355"/>
                  </a:lnTo>
                  <a:lnTo>
                    <a:pt x="1863" y="123801"/>
                  </a:lnTo>
                  <a:lnTo>
                    <a:pt x="479" y="107927"/>
                  </a:lnTo>
                  <a:lnTo>
                    <a:pt x="0" y="92117"/>
                  </a:lnTo>
                  <a:lnTo>
                    <a:pt x="458" y="76597"/>
                  </a:lnTo>
                  <a:lnTo>
                    <a:pt x="1732" y="61582"/>
                  </a:lnTo>
                  <a:lnTo>
                    <a:pt x="3649" y="47347"/>
                  </a:lnTo>
                  <a:lnTo>
                    <a:pt x="6057" y="33977"/>
                  </a:lnTo>
                  <a:lnTo>
                    <a:pt x="9146" y="22034"/>
                  </a:lnTo>
                  <a:lnTo>
                    <a:pt x="13429" y="12595"/>
                  </a:lnTo>
                  <a:lnTo>
                    <a:pt x="19091" y="6028"/>
                  </a:lnTo>
                  <a:lnTo>
                    <a:pt x="26012" y="2075"/>
                  </a:lnTo>
                  <a:lnTo>
                    <a:pt x="33954" y="237"/>
                  </a:lnTo>
                  <a:lnTo>
                    <a:pt x="42663" y="0"/>
                  </a:lnTo>
                  <a:lnTo>
                    <a:pt x="51764" y="1090"/>
                  </a:lnTo>
                  <a:lnTo>
                    <a:pt x="60785" y="3475"/>
                  </a:lnTo>
                  <a:lnTo>
                    <a:pt x="69468" y="7043"/>
                  </a:lnTo>
                  <a:lnTo>
                    <a:pt x="77431" y="11909"/>
                  </a:lnTo>
                  <a:lnTo>
                    <a:pt x="84102" y="18464"/>
                  </a:lnTo>
                  <a:lnTo>
                    <a:pt x="89281" y="26764"/>
                  </a:lnTo>
                  <a:lnTo>
                    <a:pt x="92774" y="36423"/>
                  </a:lnTo>
                  <a:lnTo>
                    <a:pt x="94229" y="46817"/>
                  </a:lnTo>
                  <a:lnTo>
                    <a:pt x="93647" y="57504"/>
                  </a:lnTo>
                  <a:lnTo>
                    <a:pt x="91155" y="68102"/>
                  </a:lnTo>
                  <a:lnTo>
                    <a:pt x="86826" y="78210"/>
                  </a:lnTo>
                  <a:lnTo>
                    <a:pt x="80885" y="87662"/>
                  </a:lnTo>
                  <a:lnTo>
                    <a:pt x="73725" y="96188"/>
                  </a:lnTo>
                  <a:lnTo>
                    <a:pt x="64914" y="104153"/>
                  </a:lnTo>
                  <a:lnTo>
                    <a:pt x="51445" y="112255"/>
                  </a:lnTo>
                  <a:lnTo>
                    <a:pt x="28244" y="12180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185184" y="4631091"/>
              <a:ext cx="275984" cy="142938"/>
            </a:xfrm>
            <a:custGeom>
              <a:avLst/>
              <a:gdLst/>
              <a:ahLst/>
              <a:cxnLst/>
              <a:rect l="0" t="0" r="0" b="0"/>
              <a:pathLst>
                <a:path w="275984" h="142938">
                  <a:moveTo>
                    <a:pt x="65413" y="84228"/>
                  </a:moveTo>
                  <a:lnTo>
                    <a:pt x="68213" y="75427"/>
                  </a:lnTo>
                  <a:lnTo>
                    <a:pt x="69715" y="67080"/>
                  </a:lnTo>
                  <a:lnTo>
                    <a:pt x="70012" y="58390"/>
                  </a:lnTo>
                  <a:lnTo>
                    <a:pt x="68987" y="49615"/>
                  </a:lnTo>
                  <a:lnTo>
                    <a:pt x="66223" y="41417"/>
                  </a:lnTo>
                  <a:lnTo>
                    <a:pt x="61652" y="34145"/>
                  </a:lnTo>
                  <a:lnTo>
                    <a:pt x="55664" y="28300"/>
                  </a:lnTo>
                  <a:lnTo>
                    <a:pt x="48897" y="24665"/>
                  </a:lnTo>
                  <a:lnTo>
                    <a:pt x="41801" y="23455"/>
                  </a:lnTo>
                  <a:lnTo>
                    <a:pt x="34769" y="24576"/>
                  </a:lnTo>
                  <a:lnTo>
                    <a:pt x="28209" y="27906"/>
                  </a:lnTo>
                  <a:lnTo>
                    <a:pt x="22284" y="33146"/>
                  </a:lnTo>
                  <a:lnTo>
                    <a:pt x="16968" y="40067"/>
                  </a:lnTo>
                  <a:lnTo>
                    <a:pt x="12156" y="48598"/>
                  </a:lnTo>
                  <a:lnTo>
                    <a:pt x="7738" y="58554"/>
                  </a:lnTo>
                  <a:lnTo>
                    <a:pt x="3938" y="69661"/>
                  </a:lnTo>
                  <a:lnTo>
                    <a:pt x="1290" y="81639"/>
                  </a:lnTo>
                  <a:lnTo>
                    <a:pt x="0" y="94238"/>
                  </a:lnTo>
                  <a:lnTo>
                    <a:pt x="287" y="106781"/>
                  </a:lnTo>
                  <a:lnTo>
                    <a:pt x="2532" y="118210"/>
                  </a:lnTo>
                  <a:lnTo>
                    <a:pt x="6745" y="128026"/>
                  </a:lnTo>
                  <a:lnTo>
                    <a:pt x="12490" y="135767"/>
                  </a:lnTo>
                  <a:lnTo>
                    <a:pt x="19094" y="140768"/>
                  </a:lnTo>
                  <a:lnTo>
                    <a:pt x="26079" y="142937"/>
                  </a:lnTo>
                  <a:lnTo>
                    <a:pt x="33036" y="142480"/>
                  </a:lnTo>
                  <a:lnTo>
                    <a:pt x="39547" y="139606"/>
                  </a:lnTo>
                  <a:lnTo>
                    <a:pt x="45439" y="134679"/>
                  </a:lnTo>
                  <a:lnTo>
                    <a:pt x="50733" y="128140"/>
                  </a:lnTo>
                  <a:lnTo>
                    <a:pt x="55530" y="120397"/>
                  </a:lnTo>
                  <a:lnTo>
                    <a:pt x="59973" y="111822"/>
                  </a:lnTo>
                  <a:lnTo>
                    <a:pt x="65078" y="103861"/>
                  </a:lnTo>
                  <a:lnTo>
                    <a:pt x="71476" y="99001"/>
                  </a:lnTo>
                  <a:lnTo>
                    <a:pt x="78103" y="98180"/>
                  </a:lnTo>
                  <a:lnTo>
                    <a:pt x="84690" y="100783"/>
                  </a:lnTo>
                  <a:lnTo>
                    <a:pt x="91289" y="105872"/>
                  </a:lnTo>
                  <a:lnTo>
                    <a:pt x="97952" y="111871"/>
                  </a:lnTo>
                  <a:lnTo>
                    <a:pt x="104693" y="116689"/>
                  </a:lnTo>
                  <a:lnTo>
                    <a:pt x="111502" y="119290"/>
                  </a:lnTo>
                  <a:lnTo>
                    <a:pt x="118202" y="119408"/>
                  </a:lnTo>
                  <a:lnTo>
                    <a:pt x="124469" y="117062"/>
                  </a:lnTo>
                  <a:lnTo>
                    <a:pt x="130159" y="112556"/>
                  </a:lnTo>
                  <a:lnTo>
                    <a:pt x="135131" y="106163"/>
                  </a:lnTo>
                  <a:lnTo>
                    <a:pt x="139173" y="98003"/>
                  </a:lnTo>
                  <a:lnTo>
                    <a:pt x="142286" y="88396"/>
                  </a:lnTo>
                  <a:lnTo>
                    <a:pt x="145485" y="80876"/>
                  </a:lnTo>
                  <a:lnTo>
                    <a:pt x="149500" y="79605"/>
                  </a:lnTo>
                  <a:lnTo>
                    <a:pt x="153425" y="83249"/>
                  </a:lnTo>
                  <a:lnTo>
                    <a:pt x="157087" y="89851"/>
                  </a:lnTo>
                  <a:lnTo>
                    <a:pt x="160759" y="98128"/>
                  </a:lnTo>
                  <a:lnTo>
                    <a:pt x="164847" y="107344"/>
                  </a:lnTo>
                  <a:lnTo>
                    <a:pt x="169510" y="117015"/>
                  </a:lnTo>
                  <a:lnTo>
                    <a:pt x="174007" y="124144"/>
                  </a:lnTo>
                  <a:lnTo>
                    <a:pt x="176867" y="125182"/>
                  </a:lnTo>
                  <a:lnTo>
                    <a:pt x="177619" y="121155"/>
                  </a:lnTo>
                  <a:lnTo>
                    <a:pt x="176773" y="113851"/>
                  </a:lnTo>
                  <a:lnTo>
                    <a:pt x="174905" y="104764"/>
                  </a:lnTo>
                  <a:lnTo>
                    <a:pt x="172418" y="94804"/>
                  </a:lnTo>
                  <a:lnTo>
                    <a:pt x="169720" y="84284"/>
                  </a:lnTo>
                  <a:lnTo>
                    <a:pt x="167264" y="73128"/>
                  </a:lnTo>
                  <a:lnTo>
                    <a:pt x="165286" y="61319"/>
                  </a:lnTo>
                  <a:lnTo>
                    <a:pt x="164462" y="49262"/>
                  </a:lnTo>
                  <a:lnTo>
                    <a:pt x="165952" y="37689"/>
                  </a:lnTo>
                  <a:lnTo>
                    <a:pt x="170179" y="26989"/>
                  </a:lnTo>
                  <a:lnTo>
                    <a:pt x="176764" y="17685"/>
                  </a:lnTo>
                  <a:lnTo>
                    <a:pt x="184928" y="10571"/>
                  </a:lnTo>
                  <a:lnTo>
                    <a:pt x="194049" y="5862"/>
                  </a:lnTo>
                  <a:lnTo>
                    <a:pt x="203897" y="3141"/>
                  </a:lnTo>
                  <a:lnTo>
                    <a:pt x="214550" y="1672"/>
                  </a:lnTo>
                  <a:lnTo>
                    <a:pt x="225988" y="897"/>
                  </a:lnTo>
                  <a:lnTo>
                    <a:pt x="237489" y="489"/>
                  </a:lnTo>
                  <a:lnTo>
                    <a:pt x="248835" y="227"/>
                  </a:lnTo>
                  <a:lnTo>
                    <a:pt x="261024" y="77"/>
                  </a:lnTo>
                  <a:lnTo>
                    <a:pt x="27598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503281" y="4462635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67" y="11869"/>
                  </a:lnTo>
                  <a:lnTo>
                    <a:pt x="708" y="24278"/>
                  </a:lnTo>
                  <a:lnTo>
                    <a:pt x="1999" y="38470"/>
                  </a:lnTo>
                  <a:lnTo>
                    <a:pt x="3687" y="54350"/>
                  </a:lnTo>
                  <a:lnTo>
                    <a:pt x="5355" y="71644"/>
                  </a:lnTo>
                  <a:lnTo>
                    <a:pt x="6768" y="90028"/>
                  </a:lnTo>
                  <a:lnTo>
                    <a:pt x="7866" y="109054"/>
                  </a:lnTo>
                  <a:lnTo>
                    <a:pt x="8677" y="128185"/>
                  </a:lnTo>
                  <a:lnTo>
                    <a:pt x="9261" y="147113"/>
                  </a:lnTo>
                  <a:lnTo>
                    <a:pt x="9839" y="165582"/>
                  </a:lnTo>
                  <a:lnTo>
                    <a:pt x="10767" y="183296"/>
                  </a:lnTo>
                  <a:lnTo>
                    <a:pt x="12207" y="200167"/>
                  </a:lnTo>
                  <a:lnTo>
                    <a:pt x="13998" y="216066"/>
                  </a:lnTo>
                  <a:lnTo>
                    <a:pt x="15927" y="232497"/>
                  </a:lnTo>
                  <a:lnTo>
                    <a:pt x="18165" y="253139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549743" y="4567920"/>
              <a:ext cx="111467" cy="178985"/>
            </a:xfrm>
            <a:custGeom>
              <a:avLst/>
              <a:gdLst/>
              <a:ahLst/>
              <a:cxnLst/>
              <a:rect l="0" t="0" r="0" b="0"/>
              <a:pathLst>
                <a:path w="111467" h="178985">
                  <a:moveTo>
                    <a:pt x="79880" y="0"/>
                  </a:moveTo>
                  <a:lnTo>
                    <a:pt x="71079" y="5867"/>
                  </a:lnTo>
                  <a:lnTo>
                    <a:pt x="62732" y="11432"/>
                  </a:lnTo>
                  <a:lnTo>
                    <a:pt x="54034" y="17231"/>
                  </a:lnTo>
                  <a:lnTo>
                    <a:pt x="44913" y="23312"/>
                  </a:lnTo>
                  <a:lnTo>
                    <a:pt x="35418" y="29642"/>
                  </a:lnTo>
                  <a:lnTo>
                    <a:pt x="25644" y="36179"/>
                  </a:lnTo>
                  <a:lnTo>
                    <a:pt x="16321" y="43200"/>
                  </a:lnTo>
                  <a:lnTo>
                    <a:pt x="8741" y="51280"/>
                  </a:lnTo>
                  <a:lnTo>
                    <a:pt x="3472" y="60635"/>
                  </a:lnTo>
                  <a:lnTo>
                    <a:pt x="583" y="70850"/>
                  </a:lnTo>
                  <a:lnTo>
                    <a:pt x="0" y="81091"/>
                  </a:lnTo>
                  <a:lnTo>
                    <a:pt x="1427" y="90866"/>
                  </a:lnTo>
                  <a:lnTo>
                    <a:pt x="4620" y="100037"/>
                  </a:lnTo>
                  <a:lnTo>
                    <a:pt x="9488" y="108649"/>
                  </a:lnTo>
                  <a:lnTo>
                    <a:pt x="15823" y="116809"/>
                  </a:lnTo>
                  <a:lnTo>
                    <a:pt x="23174" y="124628"/>
                  </a:lnTo>
                  <a:lnTo>
                    <a:pt x="30944" y="132200"/>
                  </a:lnTo>
                  <a:lnTo>
                    <a:pt x="38765" y="139592"/>
                  </a:lnTo>
                  <a:lnTo>
                    <a:pt x="46641" y="146695"/>
                  </a:lnTo>
                  <a:lnTo>
                    <a:pt x="54843" y="153239"/>
                  </a:lnTo>
                  <a:lnTo>
                    <a:pt x="63500" y="159117"/>
                  </a:lnTo>
                  <a:lnTo>
                    <a:pt x="72344" y="164232"/>
                  </a:lnTo>
                  <a:lnTo>
                    <a:pt x="81751" y="168916"/>
                  </a:lnTo>
                  <a:lnTo>
                    <a:pt x="93667" y="173580"/>
                  </a:lnTo>
                  <a:lnTo>
                    <a:pt x="111466" y="1789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675054" y="4571188"/>
              <a:ext cx="116622" cy="196774"/>
            </a:xfrm>
            <a:custGeom>
              <a:avLst/>
              <a:gdLst/>
              <a:ahLst/>
              <a:cxnLst/>
              <a:rect l="0" t="0" r="0" b="0"/>
              <a:pathLst>
                <a:path w="116622" h="196774">
                  <a:moveTo>
                    <a:pt x="80911" y="7260"/>
                  </a:moveTo>
                  <a:lnTo>
                    <a:pt x="72043" y="4393"/>
                  </a:lnTo>
                  <a:lnTo>
                    <a:pt x="63056" y="2251"/>
                  </a:lnTo>
                  <a:lnTo>
                    <a:pt x="53070" y="662"/>
                  </a:lnTo>
                  <a:lnTo>
                    <a:pt x="42435" y="0"/>
                  </a:lnTo>
                  <a:lnTo>
                    <a:pt x="31920" y="1096"/>
                  </a:lnTo>
                  <a:lnTo>
                    <a:pt x="21982" y="4259"/>
                  </a:lnTo>
                  <a:lnTo>
                    <a:pt x="13214" y="9321"/>
                  </a:lnTo>
                  <a:lnTo>
                    <a:pt x="6471" y="15926"/>
                  </a:lnTo>
                  <a:lnTo>
                    <a:pt x="2030" y="23691"/>
                  </a:lnTo>
                  <a:lnTo>
                    <a:pt x="0" y="31970"/>
                  </a:lnTo>
                  <a:lnTo>
                    <a:pt x="593" y="39899"/>
                  </a:lnTo>
                  <a:lnTo>
                    <a:pt x="3661" y="47032"/>
                  </a:lnTo>
                  <a:lnTo>
                    <a:pt x="8955" y="53137"/>
                  </a:lnTo>
                  <a:lnTo>
                    <a:pt x="16312" y="58022"/>
                  </a:lnTo>
                  <a:lnTo>
                    <a:pt x="25435" y="61719"/>
                  </a:lnTo>
                  <a:lnTo>
                    <a:pt x="35794" y="64577"/>
                  </a:lnTo>
                  <a:lnTo>
                    <a:pt x="46730" y="67126"/>
                  </a:lnTo>
                  <a:lnTo>
                    <a:pt x="57816" y="69707"/>
                  </a:lnTo>
                  <a:lnTo>
                    <a:pt x="68699" y="72615"/>
                  </a:lnTo>
                  <a:lnTo>
                    <a:pt x="79006" y="76179"/>
                  </a:lnTo>
                  <a:lnTo>
                    <a:pt x="88595" y="80517"/>
                  </a:lnTo>
                  <a:lnTo>
                    <a:pt x="97186" y="85890"/>
                  </a:lnTo>
                  <a:lnTo>
                    <a:pt x="104287" y="92778"/>
                  </a:lnTo>
                  <a:lnTo>
                    <a:pt x="109763" y="101298"/>
                  </a:lnTo>
                  <a:lnTo>
                    <a:pt x="113628" y="111103"/>
                  </a:lnTo>
                  <a:lnTo>
                    <a:pt x="115864" y="121594"/>
                  </a:lnTo>
                  <a:lnTo>
                    <a:pt x="116621" y="132345"/>
                  </a:lnTo>
                  <a:lnTo>
                    <a:pt x="115843" y="142985"/>
                  </a:lnTo>
                  <a:lnTo>
                    <a:pt x="113201" y="153122"/>
                  </a:lnTo>
                  <a:lnTo>
                    <a:pt x="108680" y="162593"/>
                  </a:lnTo>
                  <a:lnTo>
                    <a:pt x="102375" y="171103"/>
                  </a:lnTo>
                  <a:lnTo>
                    <a:pt x="94322" y="178149"/>
                  </a:lnTo>
                  <a:lnTo>
                    <a:pt x="84738" y="183592"/>
                  </a:lnTo>
                  <a:lnTo>
                    <a:pt x="74534" y="187613"/>
                  </a:lnTo>
                  <a:lnTo>
                    <a:pt x="64222" y="190922"/>
                  </a:lnTo>
                  <a:lnTo>
                    <a:pt x="52901" y="193809"/>
                  </a:lnTo>
                  <a:lnTo>
                    <a:pt x="38797" y="19677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882307" y="4736376"/>
              <a:ext cx="23162" cy="94758"/>
            </a:xfrm>
            <a:custGeom>
              <a:avLst/>
              <a:gdLst/>
              <a:ahLst/>
              <a:cxnLst/>
              <a:rect l="0" t="0" r="0" b="0"/>
              <a:pathLst>
                <a:path w="23162" h="94758">
                  <a:moveTo>
                    <a:pt x="0" y="0"/>
                  </a:moveTo>
                  <a:lnTo>
                    <a:pt x="5801" y="5935"/>
                  </a:lnTo>
                  <a:lnTo>
                    <a:pt x="10725" y="12139"/>
                  </a:lnTo>
                  <a:lnTo>
                    <a:pt x="15218" y="19235"/>
                  </a:lnTo>
                  <a:lnTo>
                    <a:pt x="19094" y="27175"/>
                  </a:lnTo>
                  <a:lnTo>
                    <a:pt x="21811" y="35822"/>
                  </a:lnTo>
                  <a:lnTo>
                    <a:pt x="23161" y="45008"/>
                  </a:lnTo>
                  <a:lnTo>
                    <a:pt x="23027" y="54325"/>
                  </a:lnTo>
                  <a:lnTo>
                    <a:pt x="20988" y="64160"/>
                  </a:lnTo>
                  <a:lnTo>
                    <a:pt x="14627" y="76492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111080" y="4344321"/>
              <a:ext cx="160783" cy="413113"/>
            </a:xfrm>
            <a:custGeom>
              <a:avLst/>
              <a:gdLst/>
              <a:ahLst/>
              <a:cxnLst/>
              <a:rect l="0" t="0" r="0" b="0"/>
              <a:pathLst>
                <a:path w="160783" h="413113">
                  <a:moveTo>
                    <a:pt x="55497" y="413112"/>
                  </a:moveTo>
                  <a:lnTo>
                    <a:pt x="58297" y="404244"/>
                  </a:lnTo>
                  <a:lnTo>
                    <a:pt x="59798" y="395257"/>
                  </a:lnTo>
                  <a:lnTo>
                    <a:pt x="60104" y="385261"/>
                  </a:lnTo>
                  <a:lnTo>
                    <a:pt x="59425" y="374281"/>
                  </a:lnTo>
                  <a:lnTo>
                    <a:pt x="57958" y="362469"/>
                  </a:lnTo>
                  <a:lnTo>
                    <a:pt x="55889" y="350007"/>
                  </a:lnTo>
                  <a:lnTo>
                    <a:pt x="53380" y="336896"/>
                  </a:lnTo>
                  <a:lnTo>
                    <a:pt x="50557" y="322966"/>
                  </a:lnTo>
                  <a:lnTo>
                    <a:pt x="47514" y="308191"/>
                  </a:lnTo>
                  <a:lnTo>
                    <a:pt x="44321" y="292678"/>
                  </a:lnTo>
                  <a:lnTo>
                    <a:pt x="41025" y="276579"/>
                  </a:lnTo>
                  <a:lnTo>
                    <a:pt x="37659" y="260049"/>
                  </a:lnTo>
                  <a:lnTo>
                    <a:pt x="34246" y="243372"/>
                  </a:lnTo>
                  <a:lnTo>
                    <a:pt x="30801" y="226949"/>
                  </a:lnTo>
                  <a:lnTo>
                    <a:pt x="27334" y="210978"/>
                  </a:lnTo>
                  <a:lnTo>
                    <a:pt x="23854" y="195474"/>
                  </a:lnTo>
                  <a:lnTo>
                    <a:pt x="20363" y="180370"/>
                  </a:lnTo>
                  <a:lnTo>
                    <a:pt x="16867" y="165577"/>
                  </a:lnTo>
                  <a:lnTo>
                    <a:pt x="13366" y="151013"/>
                  </a:lnTo>
                  <a:lnTo>
                    <a:pt x="9862" y="136615"/>
                  </a:lnTo>
                  <a:lnTo>
                    <a:pt x="6365" y="122331"/>
                  </a:lnTo>
                  <a:lnTo>
                    <a:pt x="3204" y="108126"/>
                  </a:lnTo>
                  <a:lnTo>
                    <a:pt x="993" y="93976"/>
                  </a:lnTo>
                  <a:lnTo>
                    <a:pt x="0" y="79867"/>
                  </a:lnTo>
                  <a:lnTo>
                    <a:pt x="488" y="65951"/>
                  </a:lnTo>
                  <a:lnTo>
                    <a:pt x="2869" y="52528"/>
                  </a:lnTo>
                  <a:lnTo>
                    <a:pt x="7183" y="39734"/>
                  </a:lnTo>
                  <a:lnTo>
                    <a:pt x="13334" y="28025"/>
                  </a:lnTo>
                  <a:lnTo>
                    <a:pt x="21275" y="18218"/>
                  </a:lnTo>
                  <a:lnTo>
                    <a:pt x="30804" y="10594"/>
                  </a:lnTo>
                  <a:lnTo>
                    <a:pt x="41776" y="5119"/>
                  </a:lnTo>
                  <a:lnTo>
                    <a:pt x="54188" y="1720"/>
                  </a:lnTo>
                  <a:lnTo>
                    <a:pt x="67897" y="136"/>
                  </a:lnTo>
                  <a:lnTo>
                    <a:pt x="82339" y="0"/>
                  </a:lnTo>
                  <a:lnTo>
                    <a:pt x="96645" y="955"/>
                  </a:lnTo>
                  <a:lnTo>
                    <a:pt x="110324" y="2695"/>
                  </a:lnTo>
                  <a:lnTo>
                    <a:pt x="122820" y="4836"/>
                  </a:lnTo>
                  <a:lnTo>
                    <a:pt x="134561" y="7108"/>
                  </a:lnTo>
                  <a:lnTo>
                    <a:pt x="146570" y="9707"/>
                  </a:lnTo>
                  <a:lnTo>
                    <a:pt x="160782" y="130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103406" y="4578449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135597" y="0"/>
                  </a:lnTo>
                  <a:lnTo>
                    <a:pt x="123828" y="0"/>
                  </a:lnTo>
                  <a:lnTo>
                    <a:pt x="110937" y="0"/>
                  </a:lnTo>
                  <a:lnTo>
                    <a:pt x="97089" y="0"/>
                  </a:lnTo>
                  <a:lnTo>
                    <a:pt x="82761" y="0"/>
                  </a:lnTo>
                  <a:lnTo>
                    <a:pt x="68306" y="0"/>
                  </a:lnTo>
                  <a:lnTo>
                    <a:pt x="54295" y="0"/>
                  </a:lnTo>
                  <a:lnTo>
                    <a:pt x="40111" y="0"/>
                  </a:lnTo>
                  <a:lnTo>
                    <a:pt x="2339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278992" y="4599506"/>
              <a:ext cx="98767" cy="117976"/>
            </a:xfrm>
            <a:custGeom>
              <a:avLst/>
              <a:gdLst/>
              <a:ahLst/>
              <a:cxnLst/>
              <a:rect l="0" t="0" r="0" b="0"/>
              <a:pathLst>
                <a:path w="98767" h="117976">
                  <a:moveTo>
                    <a:pt x="45512" y="0"/>
                  </a:moveTo>
                  <a:lnTo>
                    <a:pt x="36778" y="3001"/>
                  </a:lnTo>
                  <a:lnTo>
                    <a:pt x="29071" y="6423"/>
                  </a:lnTo>
                  <a:lnTo>
                    <a:pt x="21679" y="10633"/>
                  </a:lnTo>
                  <a:lnTo>
                    <a:pt x="14763" y="16051"/>
                  </a:lnTo>
                  <a:lnTo>
                    <a:pt x="8881" y="23478"/>
                  </a:lnTo>
                  <a:lnTo>
                    <a:pt x="4271" y="33154"/>
                  </a:lnTo>
                  <a:lnTo>
                    <a:pt x="1177" y="44374"/>
                  </a:lnTo>
                  <a:lnTo>
                    <a:pt x="0" y="55817"/>
                  </a:lnTo>
                  <a:lnTo>
                    <a:pt x="768" y="66689"/>
                  </a:lnTo>
                  <a:lnTo>
                    <a:pt x="3215" y="76746"/>
                  </a:lnTo>
                  <a:lnTo>
                    <a:pt x="6984" y="86027"/>
                  </a:lnTo>
                  <a:lnTo>
                    <a:pt x="11745" y="94662"/>
                  </a:lnTo>
                  <a:lnTo>
                    <a:pt x="17549" y="102477"/>
                  </a:lnTo>
                  <a:lnTo>
                    <a:pt x="24799" y="108990"/>
                  </a:lnTo>
                  <a:lnTo>
                    <a:pt x="33593" y="114029"/>
                  </a:lnTo>
                  <a:lnTo>
                    <a:pt x="43430" y="117246"/>
                  </a:lnTo>
                  <a:lnTo>
                    <a:pt x="53418" y="117975"/>
                  </a:lnTo>
                  <a:lnTo>
                    <a:pt x="63017" y="116089"/>
                  </a:lnTo>
                  <a:lnTo>
                    <a:pt x="71902" y="111907"/>
                  </a:lnTo>
                  <a:lnTo>
                    <a:pt x="79790" y="105904"/>
                  </a:lnTo>
                  <a:lnTo>
                    <a:pt x="86637" y="98537"/>
                  </a:lnTo>
                  <a:lnTo>
                    <a:pt x="92251" y="90187"/>
                  </a:lnTo>
                  <a:lnTo>
                    <a:pt x="96206" y="81148"/>
                  </a:lnTo>
                  <a:lnTo>
                    <a:pt x="98416" y="71638"/>
                  </a:lnTo>
                  <a:lnTo>
                    <a:pt x="98766" y="62137"/>
                  </a:lnTo>
                  <a:lnTo>
                    <a:pt x="96957" y="53364"/>
                  </a:lnTo>
                  <a:lnTo>
                    <a:pt x="93041" y="45649"/>
                  </a:lnTo>
                  <a:lnTo>
                    <a:pt x="87412" y="38931"/>
                  </a:lnTo>
                  <a:lnTo>
                    <a:pt x="79876" y="32169"/>
                  </a:lnTo>
                  <a:lnTo>
                    <a:pt x="67537" y="23656"/>
                  </a:lnTo>
                  <a:lnTo>
                    <a:pt x="45512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418195" y="4546863"/>
              <a:ext cx="85295" cy="125311"/>
            </a:xfrm>
            <a:custGeom>
              <a:avLst/>
              <a:gdLst/>
              <a:ahLst/>
              <a:cxnLst/>
              <a:rect l="0" t="0" r="0" b="0"/>
              <a:pathLst>
                <a:path w="85295" h="125311">
                  <a:moveTo>
                    <a:pt x="11594" y="115813"/>
                  </a:moveTo>
                  <a:lnTo>
                    <a:pt x="16924" y="123801"/>
                  </a:lnTo>
                  <a:lnTo>
                    <a:pt x="18103" y="125310"/>
                  </a:lnTo>
                  <a:lnTo>
                    <a:pt x="16697" y="122229"/>
                  </a:lnTo>
                  <a:lnTo>
                    <a:pt x="14166" y="116543"/>
                  </a:lnTo>
                  <a:lnTo>
                    <a:pt x="11127" y="108900"/>
                  </a:lnTo>
                  <a:lnTo>
                    <a:pt x="7848" y="99241"/>
                  </a:lnTo>
                  <a:lnTo>
                    <a:pt x="4468" y="87674"/>
                  </a:lnTo>
                  <a:lnTo>
                    <a:pt x="1535" y="74987"/>
                  </a:lnTo>
                  <a:lnTo>
                    <a:pt x="0" y="62462"/>
                  </a:lnTo>
                  <a:lnTo>
                    <a:pt x="275" y="50823"/>
                  </a:lnTo>
                  <a:lnTo>
                    <a:pt x="2596" y="40398"/>
                  </a:lnTo>
                  <a:lnTo>
                    <a:pt x="7276" y="31393"/>
                  </a:lnTo>
                  <a:lnTo>
                    <a:pt x="14240" y="23752"/>
                  </a:lnTo>
                  <a:lnTo>
                    <a:pt x="23090" y="17399"/>
                  </a:lnTo>
                  <a:lnTo>
                    <a:pt x="34488" y="11725"/>
                  </a:lnTo>
                  <a:lnTo>
                    <a:pt x="52786" y="6228"/>
                  </a:lnTo>
                  <a:lnTo>
                    <a:pt x="85294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535074" y="4559867"/>
              <a:ext cx="115815" cy="132302"/>
            </a:xfrm>
            <a:custGeom>
              <a:avLst/>
              <a:gdLst/>
              <a:ahLst/>
              <a:cxnLst/>
              <a:rect l="0" t="0" r="0" b="0"/>
              <a:pathLst>
                <a:path w="115815" h="132302">
                  <a:moveTo>
                    <a:pt x="0" y="60695"/>
                  </a:moveTo>
                  <a:lnTo>
                    <a:pt x="8801" y="63495"/>
                  </a:lnTo>
                  <a:lnTo>
                    <a:pt x="17148" y="64997"/>
                  </a:lnTo>
                  <a:lnTo>
                    <a:pt x="25842" y="65294"/>
                  </a:lnTo>
                  <a:lnTo>
                    <a:pt x="34791" y="64270"/>
                  </a:lnTo>
                  <a:lnTo>
                    <a:pt x="43637" y="61505"/>
                  </a:lnTo>
                  <a:lnTo>
                    <a:pt x="52162" y="56929"/>
                  </a:lnTo>
                  <a:lnTo>
                    <a:pt x="59832" y="50770"/>
                  </a:lnTo>
                  <a:lnTo>
                    <a:pt x="65765" y="43353"/>
                  </a:lnTo>
                  <a:lnTo>
                    <a:pt x="69626" y="35008"/>
                  </a:lnTo>
                  <a:lnTo>
                    <a:pt x="71250" y="26324"/>
                  </a:lnTo>
                  <a:lnTo>
                    <a:pt x="70377" y="18116"/>
                  </a:lnTo>
                  <a:lnTo>
                    <a:pt x="67127" y="10802"/>
                  </a:lnTo>
                  <a:lnTo>
                    <a:pt x="62049" y="4911"/>
                  </a:lnTo>
                  <a:lnTo>
                    <a:pt x="55901" y="1236"/>
                  </a:lnTo>
                  <a:lnTo>
                    <a:pt x="49230" y="0"/>
                  </a:lnTo>
                  <a:lnTo>
                    <a:pt x="42655" y="1272"/>
                  </a:lnTo>
                  <a:lnTo>
                    <a:pt x="36934" y="5234"/>
                  </a:lnTo>
                  <a:lnTo>
                    <a:pt x="32390" y="11712"/>
                  </a:lnTo>
                  <a:lnTo>
                    <a:pt x="28985" y="20278"/>
                  </a:lnTo>
                  <a:lnTo>
                    <a:pt x="26527" y="30452"/>
                  </a:lnTo>
                  <a:lnTo>
                    <a:pt x="24800" y="41803"/>
                  </a:lnTo>
                  <a:lnTo>
                    <a:pt x="23771" y="53827"/>
                  </a:lnTo>
                  <a:lnTo>
                    <a:pt x="23596" y="65963"/>
                  </a:lnTo>
                  <a:lnTo>
                    <a:pt x="24298" y="77894"/>
                  </a:lnTo>
                  <a:lnTo>
                    <a:pt x="26090" y="89362"/>
                  </a:lnTo>
                  <a:lnTo>
                    <a:pt x="29428" y="100070"/>
                  </a:lnTo>
                  <a:lnTo>
                    <a:pt x="34419" y="109927"/>
                  </a:lnTo>
                  <a:lnTo>
                    <a:pt x="40874" y="118531"/>
                  </a:lnTo>
                  <a:lnTo>
                    <a:pt x="48494" y="125107"/>
                  </a:lnTo>
                  <a:lnTo>
                    <a:pt x="56984" y="129418"/>
                  </a:lnTo>
                  <a:lnTo>
                    <a:pt x="66029" y="131657"/>
                  </a:lnTo>
                  <a:lnTo>
                    <a:pt x="76393" y="132301"/>
                  </a:lnTo>
                  <a:lnTo>
                    <a:pt x="91219" y="130287"/>
                  </a:lnTo>
                  <a:lnTo>
                    <a:pt x="115814" y="12386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680421" y="4535319"/>
              <a:ext cx="135730" cy="145297"/>
            </a:xfrm>
            <a:custGeom>
              <a:avLst/>
              <a:gdLst/>
              <a:ahLst/>
              <a:cxnLst/>
              <a:rect l="0" t="0" r="0" b="0"/>
              <a:pathLst>
                <a:path w="135730" h="145297">
                  <a:moveTo>
                    <a:pt x="75752" y="11544"/>
                  </a:moveTo>
                  <a:lnTo>
                    <a:pt x="66950" y="5877"/>
                  </a:lnTo>
                  <a:lnTo>
                    <a:pt x="58603" y="2234"/>
                  </a:lnTo>
                  <a:lnTo>
                    <a:pt x="49909" y="328"/>
                  </a:lnTo>
                  <a:lnTo>
                    <a:pt x="40961" y="0"/>
                  </a:lnTo>
                  <a:lnTo>
                    <a:pt x="32115" y="1268"/>
                  </a:lnTo>
                  <a:lnTo>
                    <a:pt x="23585" y="4001"/>
                  </a:lnTo>
                  <a:lnTo>
                    <a:pt x="15742" y="8268"/>
                  </a:lnTo>
                  <a:lnTo>
                    <a:pt x="9161" y="14400"/>
                  </a:lnTo>
                  <a:lnTo>
                    <a:pt x="4052" y="22397"/>
                  </a:lnTo>
                  <a:lnTo>
                    <a:pt x="775" y="31510"/>
                  </a:lnTo>
                  <a:lnTo>
                    <a:pt x="0" y="40471"/>
                  </a:lnTo>
                  <a:lnTo>
                    <a:pt x="1852" y="48564"/>
                  </a:lnTo>
                  <a:lnTo>
                    <a:pt x="6010" y="55621"/>
                  </a:lnTo>
                  <a:lnTo>
                    <a:pt x="11998" y="61743"/>
                  </a:lnTo>
                  <a:lnTo>
                    <a:pt x="19357" y="67112"/>
                  </a:lnTo>
                  <a:lnTo>
                    <a:pt x="27871" y="71753"/>
                  </a:lnTo>
                  <a:lnTo>
                    <a:pt x="37554" y="75513"/>
                  </a:lnTo>
                  <a:lnTo>
                    <a:pt x="48318" y="78388"/>
                  </a:lnTo>
                  <a:lnTo>
                    <a:pt x="59815" y="80662"/>
                  </a:lnTo>
                  <a:lnTo>
                    <a:pt x="71532" y="82804"/>
                  </a:lnTo>
                  <a:lnTo>
                    <a:pt x="83149" y="85105"/>
                  </a:lnTo>
                  <a:lnTo>
                    <a:pt x="94391" y="87822"/>
                  </a:lnTo>
                  <a:lnTo>
                    <a:pt x="104940" y="91257"/>
                  </a:lnTo>
                  <a:lnTo>
                    <a:pt x="114687" y="95503"/>
                  </a:lnTo>
                  <a:lnTo>
                    <a:pt x="123215" y="100644"/>
                  </a:lnTo>
                  <a:lnTo>
                    <a:pt x="129741" y="106844"/>
                  </a:lnTo>
                  <a:lnTo>
                    <a:pt x="134003" y="114075"/>
                  </a:lnTo>
                  <a:lnTo>
                    <a:pt x="135729" y="121691"/>
                  </a:lnTo>
                  <a:lnTo>
                    <a:pt x="134394" y="128577"/>
                  </a:lnTo>
                  <a:lnTo>
                    <a:pt x="130011" y="134163"/>
                  </a:lnTo>
                  <a:lnTo>
                    <a:pt x="123020" y="138401"/>
                  </a:lnTo>
                  <a:lnTo>
                    <a:pt x="113984" y="141485"/>
                  </a:lnTo>
                  <a:lnTo>
                    <a:pt x="103441" y="143665"/>
                  </a:lnTo>
                  <a:lnTo>
                    <a:pt x="92046" y="144986"/>
                  </a:lnTo>
                  <a:lnTo>
                    <a:pt x="79243" y="145296"/>
                  </a:lnTo>
                  <a:lnTo>
                    <a:pt x="61684" y="143511"/>
                  </a:lnTo>
                  <a:lnTo>
                    <a:pt x="33638" y="1378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861458" y="4409992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0" y="14737"/>
                  </a:lnTo>
                  <a:lnTo>
                    <a:pt x="0" y="29288"/>
                  </a:lnTo>
                  <a:lnTo>
                    <a:pt x="4" y="45069"/>
                  </a:lnTo>
                  <a:lnTo>
                    <a:pt x="177" y="61611"/>
                  </a:lnTo>
                  <a:lnTo>
                    <a:pt x="825" y="77808"/>
                  </a:lnTo>
                  <a:lnTo>
                    <a:pt x="2079" y="93048"/>
                  </a:lnTo>
                  <a:lnTo>
                    <a:pt x="3904" y="107704"/>
                  </a:lnTo>
                  <a:lnTo>
                    <a:pt x="6200" y="122823"/>
                  </a:lnTo>
                  <a:lnTo>
                    <a:pt x="8852" y="138984"/>
                  </a:lnTo>
                  <a:lnTo>
                    <a:pt x="11597" y="155958"/>
                  </a:lnTo>
                  <a:lnTo>
                    <a:pt x="14054" y="172984"/>
                  </a:lnTo>
                  <a:lnTo>
                    <a:pt x="16040" y="189583"/>
                  </a:lnTo>
                  <a:lnTo>
                    <a:pt x="17742" y="205400"/>
                  </a:lnTo>
                  <a:lnTo>
                    <a:pt x="19896" y="221817"/>
                  </a:lnTo>
                  <a:lnTo>
                    <a:pt x="23805" y="242506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766701" y="4494221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56654" y="0"/>
                  </a:lnTo>
                  <a:lnTo>
                    <a:pt x="144885" y="0"/>
                  </a:lnTo>
                  <a:lnTo>
                    <a:pt x="131995" y="4"/>
                  </a:lnTo>
                  <a:lnTo>
                    <a:pt x="118146" y="177"/>
                  </a:lnTo>
                  <a:lnTo>
                    <a:pt x="103818" y="825"/>
                  </a:lnTo>
                  <a:lnTo>
                    <a:pt x="89353" y="2074"/>
                  </a:lnTo>
                  <a:lnTo>
                    <a:pt x="74940" y="3735"/>
                  </a:lnTo>
                  <a:lnTo>
                    <a:pt x="58953" y="5562"/>
                  </a:lnTo>
                  <a:lnTo>
                    <a:pt x="36640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969952" y="4525806"/>
              <a:ext cx="165363" cy="190054"/>
            </a:xfrm>
            <a:custGeom>
              <a:avLst/>
              <a:gdLst/>
              <a:ahLst/>
              <a:cxnLst/>
              <a:rect l="0" t="0" r="0" b="0"/>
              <a:pathLst>
                <a:path w="165363" h="190054">
                  <a:moveTo>
                    <a:pt x="123133" y="0"/>
                  </a:moveTo>
                  <a:lnTo>
                    <a:pt x="111397" y="0"/>
                  </a:lnTo>
                  <a:lnTo>
                    <a:pt x="100268" y="0"/>
                  </a:lnTo>
                  <a:lnTo>
                    <a:pt x="88675" y="9"/>
                  </a:lnTo>
                  <a:lnTo>
                    <a:pt x="76687" y="355"/>
                  </a:lnTo>
                  <a:lnTo>
                    <a:pt x="64675" y="1652"/>
                  </a:lnTo>
                  <a:lnTo>
                    <a:pt x="52877" y="4158"/>
                  </a:lnTo>
                  <a:lnTo>
                    <a:pt x="41523" y="7809"/>
                  </a:lnTo>
                  <a:lnTo>
                    <a:pt x="30902" y="12403"/>
                  </a:lnTo>
                  <a:lnTo>
                    <a:pt x="21110" y="17719"/>
                  </a:lnTo>
                  <a:lnTo>
                    <a:pt x="12553" y="23728"/>
                  </a:lnTo>
                  <a:lnTo>
                    <a:pt x="6009" y="30585"/>
                  </a:lnTo>
                  <a:lnTo>
                    <a:pt x="1735" y="38289"/>
                  </a:lnTo>
                  <a:lnTo>
                    <a:pt x="0" y="46069"/>
                  </a:lnTo>
                  <a:lnTo>
                    <a:pt x="1330" y="52541"/>
                  </a:lnTo>
                  <a:lnTo>
                    <a:pt x="5709" y="57039"/>
                  </a:lnTo>
                  <a:lnTo>
                    <a:pt x="12699" y="59734"/>
                  </a:lnTo>
                  <a:lnTo>
                    <a:pt x="21733" y="61244"/>
                  </a:lnTo>
                  <a:lnTo>
                    <a:pt x="32279" y="62080"/>
                  </a:lnTo>
                  <a:lnTo>
                    <a:pt x="43744" y="62714"/>
                  </a:lnTo>
                  <a:lnTo>
                    <a:pt x="55498" y="63621"/>
                  </a:lnTo>
                  <a:lnTo>
                    <a:pt x="67168" y="65028"/>
                  </a:lnTo>
                  <a:lnTo>
                    <a:pt x="78460" y="67113"/>
                  </a:lnTo>
                  <a:lnTo>
                    <a:pt x="89049" y="70111"/>
                  </a:lnTo>
                  <a:lnTo>
                    <a:pt x="98845" y="74051"/>
                  </a:lnTo>
                  <a:lnTo>
                    <a:pt x="108086" y="78815"/>
                  </a:lnTo>
                  <a:lnTo>
                    <a:pt x="117219" y="84229"/>
                  </a:lnTo>
                  <a:lnTo>
                    <a:pt x="126510" y="90132"/>
                  </a:lnTo>
                  <a:lnTo>
                    <a:pt x="135719" y="96551"/>
                  </a:lnTo>
                  <a:lnTo>
                    <a:pt x="144224" y="103692"/>
                  </a:lnTo>
                  <a:lnTo>
                    <a:pt x="151712" y="111611"/>
                  </a:lnTo>
                  <a:lnTo>
                    <a:pt x="157876" y="120387"/>
                  </a:lnTo>
                  <a:lnTo>
                    <a:pt x="162259" y="130188"/>
                  </a:lnTo>
                  <a:lnTo>
                    <a:pt x="164785" y="140994"/>
                  </a:lnTo>
                  <a:lnTo>
                    <a:pt x="165362" y="152165"/>
                  </a:lnTo>
                  <a:lnTo>
                    <a:pt x="163711" y="162591"/>
                  </a:lnTo>
                  <a:lnTo>
                    <a:pt x="159894" y="171699"/>
                  </a:lnTo>
                  <a:lnTo>
                    <a:pt x="154079" y="179116"/>
                  </a:lnTo>
                  <a:lnTo>
                    <a:pt x="146365" y="184422"/>
                  </a:lnTo>
                  <a:lnTo>
                    <a:pt x="137003" y="187621"/>
                  </a:lnTo>
                  <a:lnTo>
                    <a:pt x="126552" y="189174"/>
                  </a:lnTo>
                  <a:lnTo>
                    <a:pt x="114559" y="189961"/>
                  </a:lnTo>
                  <a:lnTo>
                    <a:pt x="97741" y="190053"/>
                  </a:lnTo>
                  <a:lnTo>
                    <a:pt x="70490" y="1895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229955" y="4704791"/>
              <a:ext cx="58485" cy="136871"/>
            </a:xfrm>
            <a:custGeom>
              <a:avLst/>
              <a:gdLst/>
              <a:ahLst/>
              <a:cxnLst/>
              <a:rect l="0" t="0" r="0" b="0"/>
              <a:pathLst>
                <a:path w="58485" h="136871">
                  <a:moveTo>
                    <a:pt x="31586" y="0"/>
                  </a:moveTo>
                  <a:lnTo>
                    <a:pt x="37386" y="8801"/>
                  </a:lnTo>
                  <a:lnTo>
                    <a:pt x="42310" y="17148"/>
                  </a:lnTo>
                  <a:lnTo>
                    <a:pt x="46808" y="25851"/>
                  </a:lnTo>
                  <a:lnTo>
                    <a:pt x="50856" y="35145"/>
                  </a:lnTo>
                  <a:lnTo>
                    <a:pt x="54222" y="45288"/>
                  </a:lnTo>
                  <a:lnTo>
                    <a:pt x="56821" y="56329"/>
                  </a:lnTo>
                  <a:lnTo>
                    <a:pt x="58402" y="67996"/>
                  </a:lnTo>
                  <a:lnTo>
                    <a:pt x="58484" y="79818"/>
                  </a:lnTo>
                  <a:lnTo>
                    <a:pt x="56935" y="91493"/>
                  </a:lnTo>
                  <a:lnTo>
                    <a:pt x="53605" y="102432"/>
                  </a:lnTo>
                  <a:lnTo>
                    <a:pt x="48172" y="111712"/>
                  </a:lnTo>
                  <a:lnTo>
                    <a:pt x="40681" y="118984"/>
                  </a:lnTo>
                  <a:lnTo>
                    <a:pt x="32056" y="124403"/>
                  </a:lnTo>
                  <a:lnTo>
                    <a:pt x="23056" y="128882"/>
                  </a:lnTo>
                  <a:lnTo>
                    <a:pt x="12896" y="13281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480721" y="4555955"/>
              <a:ext cx="338831" cy="172326"/>
            </a:xfrm>
            <a:custGeom>
              <a:avLst/>
              <a:gdLst/>
              <a:ahLst/>
              <a:cxnLst/>
              <a:rect l="0" t="0" r="0" b="0"/>
              <a:pathLst>
                <a:path w="338831" h="172326">
                  <a:moveTo>
                    <a:pt x="128260" y="85665"/>
                  </a:moveTo>
                  <a:lnTo>
                    <a:pt x="128126" y="74064"/>
                  </a:lnTo>
                  <a:lnTo>
                    <a:pt x="126846" y="64215"/>
                  </a:lnTo>
                  <a:lnTo>
                    <a:pt x="124252" y="55205"/>
                  </a:lnTo>
                  <a:lnTo>
                    <a:pt x="120533" y="46591"/>
                  </a:lnTo>
                  <a:lnTo>
                    <a:pt x="115900" y="37915"/>
                  </a:lnTo>
                  <a:lnTo>
                    <a:pt x="110558" y="28953"/>
                  </a:lnTo>
                  <a:lnTo>
                    <a:pt x="104365" y="20141"/>
                  </a:lnTo>
                  <a:lnTo>
                    <a:pt x="96854" y="12439"/>
                  </a:lnTo>
                  <a:lnTo>
                    <a:pt x="87881" y="6307"/>
                  </a:lnTo>
                  <a:lnTo>
                    <a:pt x="77755" y="2040"/>
                  </a:lnTo>
                  <a:lnTo>
                    <a:pt x="67042" y="0"/>
                  </a:lnTo>
                  <a:lnTo>
                    <a:pt x="56141" y="157"/>
                  </a:lnTo>
                  <a:lnTo>
                    <a:pt x="45570" y="2348"/>
                  </a:lnTo>
                  <a:lnTo>
                    <a:pt x="36011" y="6469"/>
                  </a:lnTo>
                  <a:lnTo>
                    <a:pt x="27737" y="12276"/>
                  </a:lnTo>
                  <a:lnTo>
                    <a:pt x="20674" y="19595"/>
                  </a:lnTo>
                  <a:lnTo>
                    <a:pt x="14607" y="28401"/>
                  </a:lnTo>
                  <a:lnTo>
                    <a:pt x="9308" y="38545"/>
                  </a:lnTo>
                  <a:lnTo>
                    <a:pt x="4899" y="49778"/>
                  </a:lnTo>
                  <a:lnTo>
                    <a:pt x="1832" y="61842"/>
                  </a:lnTo>
                  <a:lnTo>
                    <a:pt x="250" y="74508"/>
                  </a:lnTo>
                  <a:lnTo>
                    <a:pt x="0" y="87436"/>
                  </a:lnTo>
                  <a:lnTo>
                    <a:pt x="819" y="100188"/>
                  </a:lnTo>
                  <a:lnTo>
                    <a:pt x="2448" y="112537"/>
                  </a:lnTo>
                  <a:lnTo>
                    <a:pt x="4829" y="124286"/>
                  </a:lnTo>
                  <a:lnTo>
                    <a:pt x="8097" y="135185"/>
                  </a:lnTo>
                  <a:lnTo>
                    <a:pt x="12265" y="145173"/>
                  </a:lnTo>
                  <a:lnTo>
                    <a:pt x="17538" y="154034"/>
                  </a:lnTo>
                  <a:lnTo>
                    <a:pt x="24366" y="161316"/>
                  </a:lnTo>
                  <a:lnTo>
                    <a:pt x="32844" y="166909"/>
                  </a:lnTo>
                  <a:lnTo>
                    <a:pt x="42454" y="170683"/>
                  </a:lnTo>
                  <a:lnTo>
                    <a:pt x="52282" y="172325"/>
                  </a:lnTo>
                  <a:lnTo>
                    <a:pt x="61775" y="171869"/>
                  </a:lnTo>
                  <a:lnTo>
                    <a:pt x="70756" y="169463"/>
                  </a:lnTo>
                  <a:lnTo>
                    <a:pt x="79241" y="165190"/>
                  </a:lnTo>
                  <a:lnTo>
                    <a:pt x="87311" y="159281"/>
                  </a:lnTo>
                  <a:lnTo>
                    <a:pt x="94900" y="152063"/>
                  </a:lnTo>
                  <a:lnTo>
                    <a:pt x="101785" y="143855"/>
                  </a:lnTo>
                  <a:lnTo>
                    <a:pt x="107898" y="134927"/>
                  </a:lnTo>
                  <a:lnTo>
                    <a:pt x="113158" y="125323"/>
                  </a:lnTo>
                  <a:lnTo>
                    <a:pt x="117394" y="114893"/>
                  </a:lnTo>
                  <a:lnTo>
                    <a:pt x="120627" y="103648"/>
                  </a:lnTo>
                  <a:lnTo>
                    <a:pt x="123528" y="92895"/>
                  </a:lnTo>
                  <a:lnTo>
                    <a:pt x="127295" y="86048"/>
                  </a:lnTo>
                  <a:lnTo>
                    <a:pt x="132097" y="84641"/>
                  </a:lnTo>
                  <a:lnTo>
                    <a:pt x="137321" y="86718"/>
                  </a:lnTo>
                  <a:lnTo>
                    <a:pt x="142685" y="90930"/>
                  </a:lnTo>
                  <a:lnTo>
                    <a:pt x="147889" y="96761"/>
                  </a:lnTo>
                  <a:lnTo>
                    <a:pt x="152788" y="103876"/>
                  </a:lnTo>
                  <a:lnTo>
                    <a:pt x="157524" y="111814"/>
                  </a:lnTo>
                  <a:lnTo>
                    <a:pt x="162451" y="120010"/>
                  </a:lnTo>
                  <a:lnTo>
                    <a:pt x="167758" y="128107"/>
                  </a:lnTo>
                  <a:lnTo>
                    <a:pt x="173473" y="135328"/>
                  </a:lnTo>
                  <a:lnTo>
                    <a:pt x="179539" y="140430"/>
                  </a:lnTo>
                  <a:lnTo>
                    <a:pt x="185874" y="142919"/>
                  </a:lnTo>
                  <a:lnTo>
                    <a:pt x="192077" y="142638"/>
                  </a:lnTo>
                  <a:lnTo>
                    <a:pt x="197476" y="139416"/>
                  </a:lnTo>
                  <a:lnTo>
                    <a:pt x="201762" y="133475"/>
                  </a:lnTo>
                  <a:lnTo>
                    <a:pt x="204808" y="125455"/>
                  </a:lnTo>
                  <a:lnTo>
                    <a:pt x="206485" y="116188"/>
                  </a:lnTo>
                  <a:lnTo>
                    <a:pt x="206870" y="106334"/>
                  </a:lnTo>
                  <a:lnTo>
                    <a:pt x="206164" y="98703"/>
                  </a:lnTo>
                  <a:lnTo>
                    <a:pt x="205103" y="96595"/>
                  </a:lnTo>
                  <a:lnTo>
                    <a:pt x="204725" y="99134"/>
                  </a:lnTo>
                  <a:lnTo>
                    <a:pt x="205279" y="104718"/>
                  </a:lnTo>
                  <a:lnTo>
                    <a:pt x="206486" y="112342"/>
                  </a:lnTo>
                  <a:lnTo>
                    <a:pt x="207851" y="121586"/>
                  </a:lnTo>
                  <a:lnTo>
                    <a:pt x="209053" y="132070"/>
                  </a:lnTo>
                  <a:lnTo>
                    <a:pt x="209305" y="141054"/>
                  </a:lnTo>
                  <a:lnTo>
                    <a:pt x="208198" y="144656"/>
                  </a:lnTo>
                  <a:lnTo>
                    <a:pt x="206738" y="142760"/>
                  </a:lnTo>
                  <a:lnTo>
                    <a:pt x="205442" y="136776"/>
                  </a:lnTo>
                  <a:lnTo>
                    <a:pt x="204596" y="128032"/>
                  </a:lnTo>
                  <a:lnTo>
                    <a:pt x="204494" y="117474"/>
                  </a:lnTo>
                  <a:lnTo>
                    <a:pt x="205216" y="105739"/>
                  </a:lnTo>
                  <a:lnTo>
                    <a:pt x="206839" y="93561"/>
                  </a:lnTo>
                  <a:lnTo>
                    <a:pt x="209527" y="81822"/>
                  </a:lnTo>
                  <a:lnTo>
                    <a:pt x="213264" y="70969"/>
                  </a:lnTo>
                  <a:lnTo>
                    <a:pt x="218062" y="61542"/>
                  </a:lnTo>
                  <a:lnTo>
                    <a:pt x="224030" y="54336"/>
                  </a:lnTo>
                  <a:lnTo>
                    <a:pt x="231120" y="49570"/>
                  </a:lnTo>
                  <a:lnTo>
                    <a:pt x="239150" y="47148"/>
                  </a:lnTo>
                  <a:lnTo>
                    <a:pt x="247910" y="46943"/>
                  </a:lnTo>
                  <a:lnTo>
                    <a:pt x="257205" y="48657"/>
                  </a:lnTo>
                  <a:lnTo>
                    <a:pt x="266716" y="52057"/>
                  </a:lnTo>
                  <a:lnTo>
                    <a:pt x="276021" y="57071"/>
                  </a:lnTo>
                  <a:lnTo>
                    <a:pt x="284902" y="63511"/>
                  </a:lnTo>
                  <a:lnTo>
                    <a:pt x="293169" y="71104"/>
                  </a:lnTo>
                  <a:lnTo>
                    <a:pt x="300575" y="79570"/>
                  </a:lnTo>
                  <a:lnTo>
                    <a:pt x="307076" y="88672"/>
                  </a:lnTo>
                  <a:lnTo>
                    <a:pt x="312782" y="98223"/>
                  </a:lnTo>
                  <a:lnTo>
                    <a:pt x="317856" y="108087"/>
                  </a:lnTo>
                  <a:lnTo>
                    <a:pt x="322455" y="118153"/>
                  </a:lnTo>
                  <a:lnTo>
                    <a:pt x="326559" y="127896"/>
                  </a:lnTo>
                  <a:lnTo>
                    <a:pt x="330381" y="137334"/>
                  </a:lnTo>
                  <a:lnTo>
                    <a:pt x="334261" y="147295"/>
                  </a:lnTo>
                  <a:lnTo>
                    <a:pt x="338830" y="15936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856470" y="4381812"/>
              <a:ext cx="142066" cy="337830"/>
            </a:xfrm>
            <a:custGeom>
              <a:avLst/>
              <a:gdLst/>
              <a:ahLst/>
              <a:cxnLst/>
              <a:rect l="0" t="0" r="0" b="0"/>
              <a:pathLst>
                <a:path w="142066" h="337830">
                  <a:moveTo>
                    <a:pt x="89423" y="238750"/>
                  </a:moveTo>
                  <a:lnTo>
                    <a:pt x="86422" y="230016"/>
                  </a:lnTo>
                  <a:lnTo>
                    <a:pt x="83000" y="222310"/>
                  </a:lnTo>
                  <a:lnTo>
                    <a:pt x="78799" y="214921"/>
                  </a:lnTo>
                  <a:lnTo>
                    <a:pt x="73726" y="208179"/>
                  </a:lnTo>
                  <a:lnTo>
                    <a:pt x="67596" y="202945"/>
                  </a:lnTo>
                  <a:lnTo>
                    <a:pt x="60417" y="199584"/>
                  </a:lnTo>
                  <a:lnTo>
                    <a:pt x="52503" y="198143"/>
                  </a:lnTo>
                  <a:lnTo>
                    <a:pt x="44356" y="198614"/>
                  </a:lnTo>
                  <a:lnTo>
                    <a:pt x="36294" y="200793"/>
                  </a:lnTo>
                  <a:lnTo>
                    <a:pt x="28595" y="204679"/>
                  </a:lnTo>
                  <a:lnTo>
                    <a:pt x="21579" y="210552"/>
                  </a:lnTo>
                  <a:lnTo>
                    <a:pt x="15348" y="218394"/>
                  </a:lnTo>
                  <a:lnTo>
                    <a:pt x="9996" y="228080"/>
                  </a:lnTo>
                  <a:lnTo>
                    <a:pt x="5691" y="239554"/>
                  </a:lnTo>
                  <a:lnTo>
                    <a:pt x="2432" y="252594"/>
                  </a:lnTo>
                  <a:lnTo>
                    <a:pt x="395" y="266399"/>
                  </a:lnTo>
                  <a:lnTo>
                    <a:pt x="0" y="279739"/>
                  </a:lnTo>
                  <a:lnTo>
                    <a:pt x="1328" y="291961"/>
                  </a:lnTo>
                  <a:lnTo>
                    <a:pt x="4169" y="302960"/>
                  </a:lnTo>
                  <a:lnTo>
                    <a:pt x="8209" y="312891"/>
                  </a:lnTo>
                  <a:lnTo>
                    <a:pt x="13151" y="321960"/>
                  </a:lnTo>
                  <a:lnTo>
                    <a:pt x="18908" y="329729"/>
                  </a:lnTo>
                  <a:lnTo>
                    <a:pt x="25596" y="335148"/>
                  </a:lnTo>
                  <a:lnTo>
                    <a:pt x="33195" y="337826"/>
                  </a:lnTo>
                  <a:lnTo>
                    <a:pt x="41245" y="337829"/>
                  </a:lnTo>
                  <a:lnTo>
                    <a:pt x="48962" y="335323"/>
                  </a:lnTo>
                  <a:lnTo>
                    <a:pt x="55927" y="330673"/>
                  </a:lnTo>
                  <a:lnTo>
                    <a:pt x="62077" y="324333"/>
                  </a:lnTo>
                  <a:lnTo>
                    <a:pt x="67517" y="316731"/>
                  </a:lnTo>
                  <a:lnTo>
                    <a:pt x="72397" y="308216"/>
                  </a:lnTo>
                  <a:lnTo>
                    <a:pt x="76862" y="298892"/>
                  </a:lnTo>
                  <a:lnTo>
                    <a:pt x="81029" y="288650"/>
                  </a:lnTo>
                  <a:lnTo>
                    <a:pt x="84987" y="277505"/>
                  </a:lnTo>
                  <a:lnTo>
                    <a:pt x="88801" y="265748"/>
                  </a:lnTo>
                  <a:lnTo>
                    <a:pt x="92515" y="253856"/>
                  </a:lnTo>
                  <a:lnTo>
                    <a:pt x="96158" y="242103"/>
                  </a:lnTo>
                  <a:lnTo>
                    <a:pt x="99587" y="230090"/>
                  </a:lnTo>
                  <a:lnTo>
                    <a:pt x="102510" y="216894"/>
                  </a:lnTo>
                  <a:lnTo>
                    <a:pt x="104813" y="202099"/>
                  </a:lnTo>
                  <a:lnTo>
                    <a:pt x="106697" y="186246"/>
                  </a:lnTo>
                  <a:lnTo>
                    <a:pt x="108577" y="170518"/>
                  </a:lnTo>
                  <a:lnTo>
                    <a:pt x="110692" y="155603"/>
                  </a:lnTo>
                  <a:lnTo>
                    <a:pt x="112944" y="141504"/>
                  </a:lnTo>
                  <a:lnTo>
                    <a:pt x="115003" y="127824"/>
                  </a:lnTo>
                  <a:lnTo>
                    <a:pt x="116684" y="114249"/>
                  </a:lnTo>
                  <a:lnTo>
                    <a:pt x="117966" y="100471"/>
                  </a:lnTo>
                  <a:lnTo>
                    <a:pt x="118901" y="86135"/>
                  </a:lnTo>
                  <a:lnTo>
                    <a:pt x="119560" y="71112"/>
                  </a:lnTo>
                  <a:lnTo>
                    <a:pt x="119849" y="55613"/>
                  </a:lnTo>
                  <a:lnTo>
                    <a:pt x="119518" y="40061"/>
                  </a:lnTo>
                  <a:lnTo>
                    <a:pt x="118477" y="24751"/>
                  </a:lnTo>
                  <a:lnTo>
                    <a:pt x="116604" y="11088"/>
                  </a:lnTo>
                  <a:lnTo>
                    <a:pt x="112967" y="2267"/>
                  </a:lnTo>
                  <a:lnTo>
                    <a:pt x="107651" y="0"/>
                  </a:lnTo>
                  <a:lnTo>
                    <a:pt x="102672" y="3341"/>
                  </a:lnTo>
                  <a:lnTo>
                    <a:pt x="98755" y="10923"/>
                  </a:lnTo>
                  <a:lnTo>
                    <a:pt x="95880" y="21416"/>
                  </a:lnTo>
                  <a:lnTo>
                    <a:pt x="93842" y="33608"/>
                  </a:lnTo>
                  <a:lnTo>
                    <a:pt x="92429" y="46714"/>
                  </a:lnTo>
                  <a:lnTo>
                    <a:pt x="91629" y="60621"/>
                  </a:lnTo>
                  <a:lnTo>
                    <a:pt x="91614" y="75714"/>
                  </a:lnTo>
                  <a:lnTo>
                    <a:pt x="92419" y="92135"/>
                  </a:lnTo>
                  <a:lnTo>
                    <a:pt x="93942" y="109761"/>
                  </a:lnTo>
                  <a:lnTo>
                    <a:pt x="96035" y="128359"/>
                  </a:lnTo>
                  <a:lnTo>
                    <a:pt x="98555" y="147683"/>
                  </a:lnTo>
                  <a:lnTo>
                    <a:pt x="101382" y="167202"/>
                  </a:lnTo>
                  <a:lnTo>
                    <a:pt x="104425" y="186147"/>
                  </a:lnTo>
                  <a:lnTo>
                    <a:pt x="107623" y="204139"/>
                  </a:lnTo>
                  <a:lnTo>
                    <a:pt x="111092" y="220998"/>
                  </a:lnTo>
                  <a:lnTo>
                    <a:pt x="115106" y="236562"/>
                  </a:lnTo>
                  <a:lnTo>
                    <a:pt x="119764" y="250871"/>
                  </a:lnTo>
                  <a:lnTo>
                    <a:pt x="124709" y="263676"/>
                  </a:lnTo>
                  <a:lnTo>
                    <a:pt x="129710" y="275601"/>
                  </a:lnTo>
                  <a:lnTo>
                    <a:pt x="135208" y="287696"/>
                  </a:lnTo>
                  <a:lnTo>
                    <a:pt x="142065" y="30192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230162" y="4515277"/>
              <a:ext cx="126343" cy="199612"/>
            </a:xfrm>
            <a:custGeom>
              <a:avLst/>
              <a:gdLst/>
              <a:ahLst/>
              <a:cxnLst/>
              <a:rect l="0" t="0" r="0" b="0"/>
              <a:pathLst>
                <a:path w="126343" h="199612">
                  <a:moveTo>
                    <a:pt x="0" y="94757"/>
                  </a:moveTo>
                  <a:lnTo>
                    <a:pt x="2934" y="106425"/>
                  </a:lnTo>
                  <a:lnTo>
                    <a:pt x="5716" y="116914"/>
                  </a:lnTo>
                  <a:lnTo>
                    <a:pt x="8616" y="127215"/>
                  </a:lnTo>
                  <a:lnTo>
                    <a:pt x="11656" y="137517"/>
                  </a:lnTo>
                  <a:lnTo>
                    <a:pt x="14821" y="147860"/>
                  </a:lnTo>
                  <a:lnTo>
                    <a:pt x="18085" y="158250"/>
                  </a:lnTo>
                  <a:lnTo>
                    <a:pt x="21424" y="168678"/>
                  </a:lnTo>
                  <a:lnTo>
                    <a:pt x="24815" y="179136"/>
                  </a:lnTo>
                  <a:lnTo>
                    <a:pt x="28249" y="189545"/>
                  </a:lnTo>
                  <a:lnTo>
                    <a:pt x="31887" y="197415"/>
                  </a:lnTo>
                  <a:lnTo>
                    <a:pt x="35216" y="199611"/>
                  </a:lnTo>
                  <a:lnTo>
                    <a:pt x="37085" y="197102"/>
                  </a:lnTo>
                  <a:lnTo>
                    <a:pt x="37427" y="191527"/>
                  </a:lnTo>
                  <a:lnTo>
                    <a:pt x="36580" y="183903"/>
                  </a:lnTo>
                  <a:lnTo>
                    <a:pt x="34883" y="174659"/>
                  </a:lnTo>
                  <a:lnTo>
                    <a:pt x="32599" y="164104"/>
                  </a:lnTo>
                  <a:lnTo>
                    <a:pt x="29914" y="152537"/>
                  </a:lnTo>
                  <a:lnTo>
                    <a:pt x="26958" y="140222"/>
                  </a:lnTo>
                  <a:lnTo>
                    <a:pt x="23829" y="127375"/>
                  </a:lnTo>
                  <a:lnTo>
                    <a:pt x="20913" y="114319"/>
                  </a:lnTo>
                  <a:lnTo>
                    <a:pt x="18866" y="101478"/>
                  </a:lnTo>
                  <a:lnTo>
                    <a:pt x="17979" y="89064"/>
                  </a:lnTo>
                  <a:lnTo>
                    <a:pt x="18367" y="77100"/>
                  </a:lnTo>
                  <a:lnTo>
                    <a:pt x="20148" y="65525"/>
                  </a:lnTo>
                  <a:lnTo>
                    <a:pt x="23246" y="54265"/>
                  </a:lnTo>
                  <a:lnTo>
                    <a:pt x="27767" y="43566"/>
                  </a:lnTo>
                  <a:lnTo>
                    <a:pt x="34074" y="33979"/>
                  </a:lnTo>
                  <a:lnTo>
                    <a:pt x="42204" y="25719"/>
                  </a:lnTo>
                  <a:lnTo>
                    <a:pt x="51917" y="18850"/>
                  </a:lnTo>
                  <a:lnTo>
                    <a:pt x="62877" y="13453"/>
                  </a:lnTo>
                  <a:lnTo>
                    <a:pt x="74749" y="9415"/>
                  </a:lnTo>
                  <a:lnTo>
                    <a:pt x="86663" y="6493"/>
                  </a:lnTo>
                  <a:lnTo>
                    <a:pt x="98389" y="4116"/>
                  </a:lnTo>
                  <a:lnTo>
                    <a:pt x="110954" y="207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349036" y="4577858"/>
              <a:ext cx="133811" cy="127367"/>
            </a:xfrm>
            <a:custGeom>
              <a:avLst/>
              <a:gdLst/>
              <a:ahLst/>
              <a:cxnLst/>
              <a:rect l="0" t="0" r="0" b="0"/>
              <a:pathLst>
                <a:path w="133811" h="127367">
                  <a:moveTo>
                    <a:pt x="7468" y="42704"/>
                  </a:moveTo>
                  <a:lnTo>
                    <a:pt x="13470" y="48438"/>
                  </a:lnTo>
                  <a:lnTo>
                    <a:pt x="20315" y="52722"/>
                  </a:lnTo>
                  <a:lnTo>
                    <a:pt x="28707" y="55923"/>
                  </a:lnTo>
                  <a:lnTo>
                    <a:pt x="38508" y="58112"/>
                  </a:lnTo>
                  <a:lnTo>
                    <a:pt x="49470" y="59161"/>
                  </a:lnTo>
                  <a:lnTo>
                    <a:pt x="61326" y="59098"/>
                  </a:lnTo>
                  <a:lnTo>
                    <a:pt x="73677" y="57928"/>
                  </a:lnTo>
                  <a:lnTo>
                    <a:pt x="86026" y="55552"/>
                  </a:lnTo>
                  <a:lnTo>
                    <a:pt x="98083" y="52024"/>
                  </a:lnTo>
                  <a:lnTo>
                    <a:pt x="109123" y="47370"/>
                  </a:lnTo>
                  <a:lnTo>
                    <a:pt x="117947" y="41496"/>
                  </a:lnTo>
                  <a:lnTo>
                    <a:pt x="124084" y="34481"/>
                  </a:lnTo>
                  <a:lnTo>
                    <a:pt x="127237" y="26839"/>
                  </a:lnTo>
                  <a:lnTo>
                    <a:pt x="126942" y="19404"/>
                  </a:lnTo>
                  <a:lnTo>
                    <a:pt x="123292" y="12640"/>
                  </a:lnTo>
                  <a:lnTo>
                    <a:pt x="116640" y="6966"/>
                  </a:lnTo>
                  <a:lnTo>
                    <a:pt x="107309" y="2911"/>
                  </a:lnTo>
                  <a:lnTo>
                    <a:pt x="95754" y="601"/>
                  </a:lnTo>
                  <a:lnTo>
                    <a:pt x="82798" y="0"/>
                  </a:lnTo>
                  <a:lnTo>
                    <a:pt x="69506" y="1101"/>
                  </a:lnTo>
                  <a:lnTo>
                    <a:pt x="56506" y="3731"/>
                  </a:lnTo>
                  <a:lnTo>
                    <a:pt x="44171" y="7764"/>
                  </a:lnTo>
                  <a:lnTo>
                    <a:pt x="32806" y="13211"/>
                  </a:lnTo>
                  <a:lnTo>
                    <a:pt x="22473" y="19956"/>
                  </a:lnTo>
                  <a:lnTo>
                    <a:pt x="13533" y="28093"/>
                  </a:lnTo>
                  <a:lnTo>
                    <a:pt x="6723" y="37990"/>
                  </a:lnTo>
                  <a:lnTo>
                    <a:pt x="2256" y="49674"/>
                  </a:lnTo>
                  <a:lnTo>
                    <a:pt x="52" y="62418"/>
                  </a:lnTo>
                  <a:lnTo>
                    <a:pt x="0" y="74971"/>
                  </a:lnTo>
                  <a:lnTo>
                    <a:pt x="1820" y="86625"/>
                  </a:lnTo>
                  <a:lnTo>
                    <a:pt x="5293" y="97057"/>
                  </a:lnTo>
                  <a:lnTo>
                    <a:pt x="10358" y="106065"/>
                  </a:lnTo>
                  <a:lnTo>
                    <a:pt x="16837" y="113702"/>
                  </a:lnTo>
                  <a:lnTo>
                    <a:pt x="24625" y="119866"/>
                  </a:lnTo>
                  <a:lnTo>
                    <a:pt x="33755" y="124198"/>
                  </a:lnTo>
                  <a:lnTo>
                    <a:pt x="44111" y="126669"/>
                  </a:lnTo>
                  <a:lnTo>
                    <a:pt x="55149" y="127366"/>
                  </a:lnTo>
                  <a:lnTo>
                    <a:pt x="66017" y="126323"/>
                  </a:lnTo>
                  <a:lnTo>
                    <a:pt x="76249" y="123738"/>
                  </a:lnTo>
                  <a:lnTo>
                    <a:pt x="85832" y="120026"/>
                  </a:lnTo>
                  <a:lnTo>
                    <a:pt x="96176" y="115259"/>
                  </a:lnTo>
                  <a:lnTo>
                    <a:pt x="110419" y="107905"/>
                  </a:lnTo>
                  <a:lnTo>
                    <a:pt x="133810" y="9534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524960" y="4556376"/>
              <a:ext cx="115815" cy="148785"/>
            </a:xfrm>
            <a:custGeom>
              <a:avLst/>
              <a:gdLst/>
              <a:ahLst/>
              <a:cxnLst/>
              <a:rect l="0" t="0" r="0" b="0"/>
              <a:pathLst>
                <a:path w="115815" h="148785">
                  <a:moveTo>
                    <a:pt x="115814" y="11544"/>
                  </a:moveTo>
                  <a:lnTo>
                    <a:pt x="109813" y="5878"/>
                  </a:lnTo>
                  <a:lnTo>
                    <a:pt x="102968" y="2233"/>
                  </a:lnTo>
                  <a:lnTo>
                    <a:pt x="94580" y="328"/>
                  </a:lnTo>
                  <a:lnTo>
                    <a:pt x="84953" y="0"/>
                  </a:lnTo>
                  <a:lnTo>
                    <a:pt x="74638" y="1268"/>
                  </a:lnTo>
                  <a:lnTo>
                    <a:pt x="64035" y="3992"/>
                  </a:lnTo>
                  <a:lnTo>
                    <a:pt x="53509" y="7913"/>
                  </a:lnTo>
                  <a:lnTo>
                    <a:pt x="43458" y="12748"/>
                  </a:lnTo>
                  <a:lnTo>
                    <a:pt x="34057" y="18253"/>
                  </a:lnTo>
                  <a:lnTo>
                    <a:pt x="25934" y="24233"/>
                  </a:lnTo>
                  <a:lnTo>
                    <a:pt x="20215" y="30546"/>
                  </a:lnTo>
                  <a:lnTo>
                    <a:pt x="17307" y="37077"/>
                  </a:lnTo>
                  <a:lnTo>
                    <a:pt x="17305" y="43429"/>
                  </a:lnTo>
                  <a:lnTo>
                    <a:pt x="20336" y="48934"/>
                  </a:lnTo>
                  <a:lnTo>
                    <a:pt x="26153" y="53302"/>
                  </a:lnTo>
                  <a:lnTo>
                    <a:pt x="34260" y="56573"/>
                  </a:lnTo>
                  <a:lnTo>
                    <a:pt x="44118" y="58934"/>
                  </a:lnTo>
                  <a:lnTo>
                    <a:pt x="55248" y="60606"/>
                  </a:lnTo>
                  <a:lnTo>
                    <a:pt x="66953" y="62105"/>
                  </a:lnTo>
                  <a:lnTo>
                    <a:pt x="78342" y="64193"/>
                  </a:lnTo>
                  <a:lnTo>
                    <a:pt x="88945" y="67242"/>
                  </a:lnTo>
                  <a:lnTo>
                    <a:pt x="98197" y="71429"/>
                  </a:lnTo>
                  <a:lnTo>
                    <a:pt x="105282" y="76916"/>
                  </a:lnTo>
                  <a:lnTo>
                    <a:pt x="109971" y="83646"/>
                  </a:lnTo>
                  <a:lnTo>
                    <a:pt x="112509" y="91418"/>
                  </a:lnTo>
                  <a:lnTo>
                    <a:pt x="113325" y="99998"/>
                  </a:lnTo>
                  <a:lnTo>
                    <a:pt x="112829" y="109163"/>
                  </a:lnTo>
                  <a:lnTo>
                    <a:pt x="110892" y="118415"/>
                  </a:lnTo>
                  <a:lnTo>
                    <a:pt x="106867" y="127013"/>
                  </a:lnTo>
                  <a:lnTo>
                    <a:pt x="100568" y="134596"/>
                  </a:lnTo>
                  <a:lnTo>
                    <a:pt x="92237" y="140839"/>
                  </a:lnTo>
                  <a:lnTo>
                    <a:pt x="82278" y="145283"/>
                  </a:lnTo>
                  <a:lnTo>
                    <a:pt x="71106" y="147862"/>
                  </a:lnTo>
                  <a:lnTo>
                    <a:pt x="59283" y="148784"/>
                  </a:lnTo>
                  <a:lnTo>
                    <a:pt x="46145" y="148326"/>
                  </a:lnTo>
                  <a:lnTo>
                    <a:pt x="28311" y="145331"/>
                  </a:lnTo>
                  <a:lnTo>
                    <a:pt x="0" y="1378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699747" y="4574211"/>
              <a:ext cx="225297" cy="138333"/>
            </a:xfrm>
            <a:custGeom>
              <a:avLst/>
              <a:gdLst/>
              <a:ahLst/>
              <a:cxnLst/>
              <a:rect l="0" t="0" r="0" b="0"/>
              <a:pathLst>
                <a:path w="225297" h="138333">
                  <a:moveTo>
                    <a:pt x="67369" y="46351"/>
                  </a:moveTo>
                  <a:lnTo>
                    <a:pt x="64234" y="37818"/>
                  </a:lnTo>
                  <a:lnTo>
                    <a:pt x="59532" y="32032"/>
                  </a:lnTo>
                  <a:lnTo>
                    <a:pt x="52751" y="28528"/>
                  </a:lnTo>
                  <a:lnTo>
                    <a:pt x="44477" y="27193"/>
                  </a:lnTo>
                  <a:lnTo>
                    <a:pt x="35659" y="28260"/>
                  </a:lnTo>
                  <a:lnTo>
                    <a:pt x="26911" y="31645"/>
                  </a:lnTo>
                  <a:lnTo>
                    <a:pt x="18799" y="37149"/>
                  </a:lnTo>
                  <a:lnTo>
                    <a:pt x="11977" y="44645"/>
                  </a:lnTo>
                  <a:lnTo>
                    <a:pt x="6664" y="53861"/>
                  </a:lnTo>
                  <a:lnTo>
                    <a:pt x="2898" y="64282"/>
                  </a:lnTo>
                  <a:lnTo>
                    <a:pt x="723" y="75259"/>
                  </a:lnTo>
                  <a:lnTo>
                    <a:pt x="0" y="86373"/>
                  </a:lnTo>
                  <a:lnTo>
                    <a:pt x="629" y="97273"/>
                  </a:lnTo>
                  <a:lnTo>
                    <a:pt x="2638" y="107593"/>
                  </a:lnTo>
                  <a:lnTo>
                    <a:pt x="5916" y="117185"/>
                  </a:lnTo>
                  <a:lnTo>
                    <a:pt x="10403" y="125609"/>
                  </a:lnTo>
                  <a:lnTo>
                    <a:pt x="16163" y="132065"/>
                  </a:lnTo>
                  <a:lnTo>
                    <a:pt x="23107" y="136290"/>
                  </a:lnTo>
                  <a:lnTo>
                    <a:pt x="30871" y="138332"/>
                  </a:lnTo>
                  <a:lnTo>
                    <a:pt x="38920" y="138272"/>
                  </a:lnTo>
                  <a:lnTo>
                    <a:pt x="46920" y="136378"/>
                  </a:lnTo>
                  <a:lnTo>
                    <a:pt x="54577" y="132855"/>
                  </a:lnTo>
                  <a:lnTo>
                    <a:pt x="61566" y="127757"/>
                  </a:lnTo>
                  <a:lnTo>
                    <a:pt x="67774" y="121255"/>
                  </a:lnTo>
                  <a:lnTo>
                    <a:pt x="72942" y="113452"/>
                  </a:lnTo>
                  <a:lnTo>
                    <a:pt x="76591" y="104312"/>
                  </a:lnTo>
                  <a:lnTo>
                    <a:pt x="78619" y="93969"/>
                  </a:lnTo>
                  <a:lnTo>
                    <a:pt x="79892" y="83622"/>
                  </a:lnTo>
                  <a:lnTo>
                    <a:pt x="82879" y="75526"/>
                  </a:lnTo>
                  <a:lnTo>
                    <a:pt x="88607" y="70965"/>
                  </a:lnTo>
                  <a:lnTo>
                    <a:pt x="95363" y="69858"/>
                  </a:lnTo>
                  <a:lnTo>
                    <a:pt x="102360" y="71381"/>
                  </a:lnTo>
                  <a:lnTo>
                    <a:pt x="109401" y="74726"/>
                  </a:lnTo>
                  <a:lnTo>
                    <a:pt x="116444" y="79300"/>
                  </a:lnTo>
                  <a:lnTo>
                    <a:pt x="123477" y="84696"/>
                  </a:lnTo>
                  <a:lnTo>
                    <a:pt x="130336" y="90804"/>
                  </a:lnTo>
                  <a:lnTo>
                    <a:pt x="136716" y="97749"/>
                  </a:lnTo>
                  <a:lnTo>
                    <a:pt x="142466" y="105463"/>
                  </a:lnTo>
                  <a:lnTo>
                    <a:pt x="146889" y="111099"/>
                  </a:lnTo>
                  <a:lnTo>
                    <a:pt x="149034" y="111396"/>
                  </a:lnTo>
                  <a:lnTo>
                    <a:pt x="149139" y="107698"/>
                  </a:lnTo>
                  <a:lnTo>
                    <a:pt x="147857" y="101505"/>
                  </a:lnTo>
                  <a:lnTo>
                    <a:pt x="145719" y="93756"/>
                  </a:lnTo>
                  <a:lnTo>
                    <a:pt x="143063" y="85027"/>
                  </a:lnTo>
                  <a:lnTo>
                    <a:pt x="140090" y="75671"/>
                  </a:lnTo>
                  <a:lnTo>
                    <a:pt x="136922" y="65910"/>
                  </a:lnTo>
                  <a:lnTo>
                    <a:pt x="133646" y="55892"/>
                  </a:lnTo>
                  <a:lnTo>
                    <a:pt x="130798" y="45870"/>
                  </a:lnTo>
                  <a:lnTo>
                    <a:pt x="129326" y="36211"/>
                  </a:lnTo>
                  <a:lnTo>
                    <a:pt x="129651" y="27091"/>
                  </a:lnTo>
                  <a:lnTo>
                    <a:pt x="132178" y="18831"/>
                  </a:lnTo>
                  <a:lnTo>
                    <a:pt x="137529" y="11961"/>
                  </a:lnTo>
                  <a:lnTo>
                    <a:pt x="145756" y="6642"/>
                  </a:lnTo>
                  <a:lnTo>
                    <a:pt x="156144" y="2885"/>
                  </a:lnTo>
                  <a:lnTo>
                    <a:pt x="167549" y="721"/>
                  </a:lnTo>
                  <a:lnTo>
                    <a:pt x="179195" y="0"/>
                  </a:lnTo>
                  <a:lnTo>
                    <a:pt x="190283" y="298"/>
                  </a:lnTo>
                  <a:lnTo>
                    <a:pt x="200909" y="1046"/>
                  </a:lnTo>
                  <a:lnTo>
                    <a:pt x="211991" y="2303"/>
                  </a:lnTo>
                  <a:lnTo>
                    <a:pt x="225296" y="423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968210" y="4409992"/>
              <a:ext cx="20005" cy="284271"/>
            </a:xfrm>
            <a:custGeom>
              <a:avLst/>
              <a:gdLst/>
              <a:ahLst/>
              <a:cxnLst/>
              <a:rect l="0" t="0" r="0" b="0"/>
              <a:pathLst>
                <a:path w="20005" h="284271">
                  <a:moveTo>
                    <a:pt x="9476" y="0"/>
                  </a:moveTo>
                  <a:lnTo>
                    <a:pt x="6609" y="11735"/>
                  </a:lnTo>
                  <a:lnTo>
                    <a:pt x="4467" y="22864"/>
                  </a:lnTo>
                  <a:lnTo>
                    <a:pt x="2864" y="34467"/>
                  </a:lnTo>
                  <a:lnTo>
                    <a:pt x="1683" y="46801"/>
                  </a:lnTo>
                  <a:lnTo>
                    <a:pt x="835" y="60110"/>
                  </a:lnTo>
                  <a:lnTo>
                    <a:pt x="242" y="74410"/>
                  </a:lnTo>
                  <a:lnTo>
                    <a:pt x="0" y="89241"/>
                  </a:lnTo>
                  <a:lnTo>
                    <a:pt x="365" y="103806"/>
                  </a:lnTo>
                  <a:lnTo>
                    <a:pt x="1420" y="117676"/>
                  </a:lnTo>
                  <a:lnTo>
                    <a:pt x="2942" y="130935"/>
                  </a:lnTo>
                  <a:lnTo>
                    <a:pt x="4502" y="143985"/>
                  </a:lnTo>
                  <a:lnTo>
                    <a:pt x="5850" y="157094"/>
                  </a:lnTo>
                  <a:lnTo>
                    <a:pt x="7076" y="170205"/>
                  </a:lnTo>
                  <a:lnTo>
                    <a:pt x="8506" y="183022"/>
                  </a:lnTo>
                  <a:lnTo>
                    <a:pt x="10315" y="195394"/>
                  </a:lnTo>
                  <a:lnTo>
                    <a:pt x="12361" y="207484"/>
                  </a:lnTo>
                  <a:lnTo>
                    <a:pt x="14281" y="219668"/>
                  </a:lnTo>
                  <a:lnTo>
                    <a:pt x="15868" y="232144"/>
                  </a:lnTo>
                  <a:lnTo>
                    <a:pt x="17090" y="244348"/>
                  </a:lnTo>
                  <a:lnTo>
                    <a:pt x="18118" y="256244"/>
                  </a:lnTo>
                  <a:lnTo>
                    <a:pt x="19037" y="268880"/>
                  </a:lnTo>
                  <a:lnTo>
                    <a:pt x="20004" y="2842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893458" y="4504749"/>
              <a:ext cx="178985" cy="21057"/>
            </a:xfrm>
            <a:custGeom>
              <a:avLst/>
              <a:gdLst/>
              <a:ahLst/>
              <a:cxnLst/>
              <a:rect l="0" t="0" r="0" b="0"/>
              <a:pathLst>
                <a:path w="178985" h="21057">
                  <a:moveTo>
                    <a:pt x="178984" y="21056"/>
                  </a:moveTo>
                  <a:lnTo>
                    <a:pt x="170116" y="18190"/>
                  </a:lnTo>
                  <a:lnTo>
                    <a:pt x="161129" y="16048"/>
                  </a:lnTo>
                  <a:lnTo>
                    <a:pt x="151134" y="14445"/>
                  </a:lnTo>
                  <a:lnTo>
                    <a:pt x="140153" y="13265"/>
                  </a:lnTo>
                  <a:lnTo>
                    <a:pt x="128342" y="12416"/>
                  </a:lnTo>
                  <a:lnTo>
                    <a:pt x="115883" y="11814"/>
                  </a:lnTo>
                  <a:lnTo>
                    <a:pt x="102945" y="11227"/>
                  </a:lnTo>
                  <a:lnTo>
                    <a:pt x="89664" y="10294"/>
                  </a:lnTo>
                  <a:lnTo>
                    <a:pt x="76152" y="8852"/>
                  </a:lnTo>
                  <a:lnTo>
                    <a:pt x="62704" y="7060"/>
                  </a:lnTo>
                  <a:lnTo>
                    <a:pt x="48275" y="5130"/>
                  </a:lnTo>
                  <a:lnTo>
                    <a:pt x="29366" y="28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048130" y="4549576"/>
              <a:ext cx="201350" cy="150228"/>
            </a:xfrm>
            <a:custGeom>
              <a:avLst/>
              <a:gdLst/>
              <a:ahLst/>
              <a:cxnLst/>
              <a:rect l="0" t="0" r="0" b="0"/>
              <a:pathLst>
                <a:path w="201350" h="150228">
                  <a:moveTo>
                    <a:pt x="129597" y="7816"/>
                  </a:moveTo>
                  <a:lnTo>
                    <a:pt x="120728" y="4949"/>
                  </a:lnTo>
                  <a:lnTo>
                    <a:pt x="111742" y="2807"/>
                  </a:lnTo>
                  <a:lnTo>
                    <a:pt x="101746" y="1209"/>
                  </a:lnTo>
                  <a:lnTo>
                    <a:pt x="90766" y="201"/>
                  </a:lnTo>
                  <a:lnTo>
                    <a:pt x="78955" y="0"/>
                  </a:lnTo>
                  <a:lnTo>
                    <a:pt x="66501" y="656"/>
                  </a:lnTo>
                  <a:lnTo>
                    <a:pt x="53737" y="2067"/>
                  </a:lnTo>
                  <a:lnTo>
                    <a:pt x="41104" y="4080"/>
                  </a:lnTo>
                  <a:lnTo>
                    <a:pt x="28853" y="6552"/>
                  </a:lnTo>
                  <a:lnTo>
                    <a:pt x="17682" y="9684"/>
                  </a:lnTo>
                  <a:lnTo>
                    <a:pt x="8770" y="13997"/>
                  </a:lnTo>
                  <a:lnTo>
                    <a:pt x="2590" y="19667"/>
                  </a:lnTo>
                  <a:lnTo>
                    <a:pt x="0" y="26152"/>
                  </a:lnTo>
                  <a:lnTo>
                    <a:pt x="1560" y="31807"/>
                  </a:lnTo>
                  <a:lnTo>
                    <a:pt x="6136" y="35405"/>
                  </a:lnTo>
                  <a:lnTo>
                    <a:pt x="13089" y="37375"/>
                  </a:lnTo>
                  <a:lnTo>
                    <a:pt x="21966" y="38386"/>
                  </a:lnTo>
                  <a:lnTo>
                    <a:pt x="32335" y="38723"/>
                  </a:lnTo>
                  <a:lnTo>
                    <a:pt x="43812" y="38329"/>
                  </a:lnTo>
                  <a:lnTo>
                    <a:pt x="56081" y="37209"/>
                  </a:lnTo>
                  <a:lnTo>
                    <a:pt x="68741" y="35792"/>
                  </a:lnTo>
                  <a:lnTo>
                    <a:pt x="81314" y="34822"/>
                  </a:lnTo>
                  <a:lnTo>
                    <a:pt x="93547" y="34693"/>
                  </a:lnTo>
                  <a:lnTo>
                    <a:pt x="105388" y="35605"/>
                  </a:lnTo>
                  <a:lnTo>
                    <a:pt x="116880" y="37746"/>
                  </a:lnTo>
                  <a:lnTo>
                    <a:pt x="128091" y="41079"/>
                  </a:lnTo>
                  <a:lnTo>
                    <a:pt x="138926" y="45418"/>
                  </a:lnTo>
                  <a:lnTo>
                    <a:pt x="149136" y="50540"/>
                  </a:lnTo>
                  <a:lnTo>
                    <a:pt x="158637" y="56244"/>
                  </a:lnTo>
                  <a:lnTo>
                    <a:pt x="167493" y="62529"/>
                  </a:lnTo>
                  <a:lnTo>
                    <a:pt x="175828" y="69578"/>
                  </a:lnTo>
                  <a:lnTo>
                    <a:pt x="183757" y="77432"/>
                  </a:lnTo>
                  <a:lnTo>
                    <a:pt x="190895" y="85994"/>
                  </a:lnTo>
                  <a:lnTo>
                    <a:pt x="196405" y="95119"/>
                  </a:lnTo>
                  <a:lnTo>
                    <a:pt x="199952" y="104658"/>
                  </a:lnTo>
                  <a:lnTo>
                    <a:pt x="201349" y="114164"/>
                  </a:lnTo>
                  <a:lnTo>
                    <a:pt x="200316" y="122934"/>
                  </a:lnTo>
                  <a:lnTo>
                    <a:pt x="196947" y="130638"/>
                  </a:lnTo>
                  <a:lnTo>
                    <a:pt x="191448" y="137131"/>
                  </a:lnTo>
                  <a:lnTo>
                    <a:pt x="183953" y="142276"/>
                  </a:lnTo>
                  <a:lnTo>
                    <a:pt x="174726" y="146139"/>
                  </a:lnTo>
                  <a:lnTo>
                    <a:pt x="163959" y="148769"/>
                  </a:lnTo>
                  <a:lnTo>
                    <a:pt x="151684" y="150100"/>
                  </a:lnTo>
                  <a:lnTo>
                    <a:pt x="138058" y="150227"/>
                  </a:lnTo>
                  <a:lnTo>
                    <a:pt x="123333" y="149519"/>
                  </a:lnTo>
                  <a:lnTo>
                    <a:pt x="107772" y="148513"/>
                  </a:lnTo>
                  <a:lnTo>
                    <a:pt x="91623" y="147546"/>
                  </a:lnTo>
                  <a:lnTo>
                    <a:pt x="75822" y="146745"/>
                  </a:lnTo>
                  <a:lnTo>
                    <a:pt x="60443" y="146047"/>
                  </a:lnTo>
                  <a:lnTo>
                    <a:pt x="44137" y="145395"/>
                  </a:lnTo>
                  <a:lnTo>
                    <a:pt x="24312" y="1446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367240" y="4485507"/>
              <a:ext cx="412247" cy="145585"/>
            </a:xfrm>
            <a:custGeom>
              <a:avLst/>
              <a:gdLst/>
              <a:ahLst/>
              <a:cxnLst/>
              <a:rect l="0" t="0" r="0" b="0"/>
              <a:pathLst>
                <a:path w="412247" h="145585">
                  <a:moveTo>
                    <a:pt x="0" y="103470"/>
                  </a:moveTo>
                  <a:lnTo>
                    <a:pt x="8802" y="100536"/>
                  </a:lnTo>
                  <a:lnTo>
                    <a:pt x="17149" y="97754"/>
                  </a:lnTo>
                  <a:lnTo>
                    <a:pt x="25852" y="94859"/>
                  </a:lnTo>
                  <a:lnTo>
                    <a:pt x="35145" y="91991"/>
                  </a:lnTo>
                  <a:lnTo>
                    <a:pt x="45288" y="89475"/>
                  </a:lnTo>
                  <a:lnTo>
                    <a:pt x="56338" y="87464"/>
                  </a:lnTo>
                  <a:lnTo>
                    <a:pt x="68350" y="85951"/>
                  </a:lnTo>
                  <a:lnTo>
                    <a:pt x="81469" y="84857"/>
                  </a:lnTo>
                  <a:lnTo>
                    <a:pt x="95660" y="84084"/>
                  </a:lnTo>
                  <a:lnTo>
                    <a:pt x="110595" y="83548"/>
                  </a:lnTo>
                  <a:lnTo>
                    <a:pt x="125766" y="83180"/>
                  </a:lnTo>
                  <a:lnTo>
                    <a:pt x="140853" y="82934"/>
                  </a:lnTo>
                  <a:lnTo>
                    <a:pt x="155574" y="82937"/>
                  </a:lnTo>
                  <a:lnTo>
                    <a:pt x="169613" y="83471"/>
                  </a:lnTo>
                  <a:lnTo>
                    <a:pt x="182878" y="84643"/>
                  </a:lnTo>
                  <a:lnTo>
                    <a:pt x="195770" y="86244"/>
                  </a:lnTo>
                  <a:lnTo>
                    <a:pt x="209039" y="87858"/>
                  </a:lnTo>
                  <a:lnTo>
                    <a:pt x="223087" y="89242"/>
                  </a:lnTo>
                  <a:lnTo>
                    <a:pt x="237966" y="90492"/>
                  </a:lnTo>
                  <a:lnTo>
                    <a:pt x="253565" y="91939"/>
                  </a:lnTo>
                  <a:lnTo>
                    <a:pt x="269731" y="93758"/>
                  </a:lnTo>
                  <a:lnTo>
                    <a:pt x="286316" y="95811"/>
                  </a:lnTo>
                  <a:lnTo>
                    <a:pt x="303202" y="97736"/>
                  </a:lnTo>
                  <a:lnTo>
                    <a:pt x="320293" y="99328"/>
                  </a:lnTo>
                  <a:lnTo>
                    <a:pt x="337362" y="100549"/>
                  </a:lnTo>
                  <a:lnTo>
                    <a:pt x="354055" y="101444"/>
                  </a:lnTo>
                  <a:lnTo>
                    <a:pt x="370186" y="102067"/>
                  </a:lnTo>
                  <a:lnTo>
                    <a:pt x="384951" y="101992"/>
                  </a:lnTo>
                  <a:lnTo>
                    <a:pt x="396898" y="100353"/>
                  </a:lnTo>
                  <a:lnTo>
                    <a:pt x="405472" y="96807"/>
                  </a:lnTo>
                  <a:lnTo>
                    <a:pt x="410601" y="91644"/>
                  </a:lnTo>
                  <a:lnTo>
                    <a:pt x="412246" y="85498"/>
                  </a:lnTo>
                  <a:lnTo>
                    <a:pt x="410756" y="78848"/>
                  </a:lnTo>
                  <a:lnTo>
                    <a:pt x="406557" y="71961"/>
                  </a:lnTo>
                  <a:lnTo>
                    <a:pt x="399950" y="64973"/>
                  </a:lnTo>
                  <a:lnTo>
                    <a:pt x="391333" y="57947"/>
                  </a:lnTo>
                  <a:lnTo>
                    <a:pt x="381146" y="50908"/>
                  </a:lnTo>
                  <a:lnTo>
                    <a:pt x="369795" y="43869"/>
                  </a:lnTo>
                  <a:lnTo>
                    <a:pt x="357612" y="36837"/>
                  </a:lnTo>
                  <a:lnTo>
                    <a:pt x="345008" y="29978"/>
                  </a:lnTo>
                  <a:lnTo>
                    <a:pt x="332475" y="23598"/>
                  </a:lnTo>
                  <a:lnTo>
                    <a:pt x="320268" y="17826"/>
                  </a:lnTo>
                  <a:lnTo>
                    <a:pt x="308443" y="12628"/>
                  </a:lnTo>
                  <a:lnTo>
                    <a:pt x="296963" y="7902"/>
                  </a:lnTo>
                  <a:lnTo>
                    <a:pt x="285829" y="3565"/>
                  </a:lnTo>
                  <a:lnTo>
                    <a:pt x="277526" y="506"/>
                  </a:lnTo>
                  <a:lnTo>
                    <a:pt x="275118" y="0"/>
                  </a:lnTo>
                  <a:lnTo>
                    <a:pt x="277452" y="1805"/>
                  </a:lnTo>
                  <a:lnTo>
                    <a:pt x="283019" y="5298"/>
                  </a:lnTo>
                  <a:lnTo>
                    <a:pt x="290963" y="9953"/>
                  </a:lnTo>
                  <a:lnTo>
                    <a:pt x="300685" y="15396"/>
                  </a:lnTo>
                  <a:lnTo>
                    <a:pt x="311546" y="21533"/>
                  </a:lnTo>
                  <a:lnTo>
                    <a:pt x="322867" y="28496"/>
                  </a:lnTo>
                  <a:lnTo>
                    <a:pt x="334240" y="36294"/>
                  </a:lnTo>
                  <a:lnTo>
                    <a:pt x="345496" y="44653"/>
                  </a:lnTo>
                  <a:lnTo>
                    <a:pt x="356592" y="53111"/>
                  </a:lnTo>
                  <a:lnTo>
                    <a:pt x="367521" y="61398"/>
                  </a:lnTo>
                  <a:lnTo>
                    <a:pt x="377658" y="69590"/>
                  </a:lnTo>
                  <a:lnTo>
                    <a:pt x="385803" y="78003"/>
                  </a:lnTo>
                  <a:lnTo>
                    <a:pt x="391445" y="86803"/>
                  </a:lnTo>
                  <a:lnTo>
                    <a:pt x="394079" y="95680"/>
                  </a:lnTo>
                  <a:lnTo>
                    <a:pt x="392896" y="103960"/>
                  </a:lnTo>
                  <a:lnTo>
                    <a:pt x="387832" y="111303"/>
                  </a:lnTo>
                  <a:lnTo>
                    <a:pt x="379416" y="117538"/>
                  </a:lnTo>
                  <a:lnTo>
                    <a:pt x="368361" y="122502"/>
                  </a:lnTo>
                  <a:lnTo>
                    <a:pt x="355352" y="126250"/>
                  </a:lnTo>
                  <a:lnTo>
                    <a:pt x="341269" y="129140"/>
                  </a:lnTo>
                  <a:lnTo>
                    <a:pt x="327146" y="131710"/>
                  </a:lnTo>
                  <a:lnTo>
                    <a:pt x="313562" y="134296"/>
                  </a:lnTo>
                  <a:lnTo>
                    <a:pt x="301114" y="136877"/>
                  </a:lnTo>
                  <a:lnTo>
                    <a:pt x="289406" y="139430"/>
                  </a:lnTo>
                  <a:lnTo>
                    <a:pt x="277415" y="142186"/>
                  </a:lnTo>
                  <a:lnTo>
                    <a:pt x="263213" y="1455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041190" y="4431049"/>
              <a:ext cx="10403" cy="326385"/>
            </a:xfrm>
            <a:custGeom>
              <a:avLst/>
              <a:gdLst/>
              <a:ahLst/>
              <a:cxnLst/>
              <a:rect l="0" t="0" r="0" b="0"/>
              <a:pathLst>
                <a:path w="10403" h="326385">
                  <a:moveTo>
                    <a:pt x="10402" y="0"/>
                  </a:moveTo>
                  <a:lnTo>
                    <a:pt x="7536" y="8936"/>
                  </a:lnTo>
                  <a:lnTo>
                    <a:pt x="5394" y="18563"/>
                  </a:lnTo>
                  <a:lnTo>
                    <a:pt x="3790" y="29860"/>
                  </a:lnTo>
                  <a:lnTo>
                    <a:pt x="2610" y="42873"/>
                  </a:lnTo>
                  <a:lnTo>
                    <a:pt x="1763" y="57649"/>
                  </a:lnTo>
                  <a:lnTo>
                    <a:pt x="1165" y="74018"/>
                  </a:lnTo>
                  <a:lnTo>
                    <a:pt x="751" y="91359"/>
                  </a:lnTo>
                  <a:lnTo>
                    <a:pt x="466" y="108747"/>
                  </a:lnTo>
                  <a:lnTo>
                    <a:pt x="273" y="125658"/>
                  </a:lnTo>
                  <a:lnTo>
                    <a:pt x="142" y="142111"/>
                  </a:lnTo>
                  <a:lnTo>
                    <a:pt x="53" y="158456"/>
                  </a:lnTo>
                  <a:lnTo>
                    <a:pt x="0" y="174927"/>
                  </a:lnTo>
                  <a:lnTo>
                    <a:pt x="132" y="191278"/>
                  </a:lnTo>
                  <a:lnTo>
                    <a:pt x="754" y="206892"/>
                  </a:lnTo>
                  <a:lnTo>
                    <a:pt x="1985" y="221477"/>
                  </a:lnTo>
                  <a:lnTo>
                    <a:pt x="3625" y="235223"/>
                  </a:lnTo>
                  <a:lnTo>
                    <a:pt x="5265" y="248601"/>
                  </a:lnTo>
                  <a:lnTo>
                    <a:pt x="6664" y="261922"/>
                  </a:lnTo>
                  <a:lnTo>
                    <a:pt x="7754" y="274911"/>
                  </a:lnTo>
                  <a:lnTo>
                    <a:pt x="8679" y="288172"/>
                  </a:lnTo>
                  <a:lnTo>
                    <a:pt x="9516" y="303993"/>
                  </a:lnTo>
                  <a:lnTo>
                    <a:pt x="10402" y="3263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893665" y="4549576"/>
              <a:ext cx="263213" cy="7817"/>
            </a:xfrm>
            <a:custGeom>
              <a:avLst/>
              <a:gdLst/>
              <a:ahLst/>
              <a:cxnLst/>
              <a:rect l="0" t="0" r="0" b="0"/>
              <a:pathLst>
                <a:path w="263213" h="7817">
                  <a:moveTo>
                    <a:pt x="263212" y="7816"/>
                  </a:moveTo>
                  <a:lnTo>
                    <a:pt x="254343" y="4949"/>
                  </a:lnTo>
                  <a:lnTo>
                    <a:pt x="245357" y="2807"/>
                  </a:lnTo>
                  <a:lnTo>
                    <a:pt x="235357" y="1209"/>
                  </a:lnTo>
                  <a:lnTo>
                    <a:pt x="224203" y="201"/>
                  </a:lnTo>
                  <a:lnTo>
                    <a:pt x="211743" y="0"/>
                  </a:lnTo>
                  <a:lnTo>
                    <a:pt x="198037" y="652"/>
                  </a:lnTo>
                  <a:lnTo>
                    <a:pt x="183447" y="1890"/>
                  </a:lnTo>
                  <a:lnTo>
                    <a:pt x="168517" y="3254"/>
                  </a:lnTo>
                  <a:lnTo>
                    <a:pt x="153588" y="4463"/>
                  </a:lnTo>
                  <a:lnTo>
                    <a:pt x="138635" y="5425"/>
                  </a:lnTo>
                  <a:lnTo>
                    <a:pt x="123376" y="6145"/>
                  </a:lnTo>
                  <a:lnTo>
                    <a:pt x="107670" y="6664"/>
                  </a:lnTo>
                  <a:lnTo>
                    <a:pt x="91681" y="7029"/>
                  </a:lnTo>
                  <a:lnTo>
                    <a:pt x="75787" y="7282"/>
                  </a:lnTo>
                  <a:lnTo>
                    <a:pt x="60220" y="7455"/>
                  </a:lnTo>
                  <a:lnTo>
                    <a:pt x="45632" y="7574"/>
                  </a:lnTo>
                  <a:lnTo>
                    <a:pt x="31727" y="7666"/>
                  </a:lnTo>
                  <a:lnTo>
                    <a:pt x="17288" y="7742"/>
                  </a:lnTo>
                  <a:lnTo>
                    <a:pt x="0" y="781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133669" y="4599506"/>
              <a:ext cx="140195" cy="162155"/>
            </a:xfrm>
            <a:custGeom>
              <a:avLst/>
              <a:gdLst/>
              <a:ahLst/>
              <a:cxnLst/>
              <a:rect l="0" t="0" r="0" b="0"/>
              <a:pathLst>
                <a:path w="140195" h="162155">
                  <a:moveTo>
                    <a:pt x="75851" y="31585"/>
                  </a:moveTo>
                  <a:lnTo>
                    <a:pt x="64250" y="31719"/>
                  </a:lnTo>
                  <a:lnTo>
                    <a:pt x="54401" y="32999"/>
                  </a:lnTo>
                  <a:lnTo>
                    <a:pt x="45402" y="35597"/>
                  </a:lnTo>
                  <a:lnTo>
                    <a:pt x="37133" y="39489"/>
                  </a:lnTo>
                  <a:lnTo>
                    <a:pt x="29753" y="44770"/>
                  </a:lnTo>
                  <a:lnTo>
                    <a:pt x="23283" y="51357"/>
                  </a:lnTo>
                  <a:lnTo>
                    <a:pt x="17604" y="59030"/>
                  </a:lnTo>
                  <a:lnTo>
                    <a:pt x="12549" y="67541"/>
                  </a:lnTo>
                  <a:lnTo>
                    <a:pt x="7971" y="76667"/>
                  </a:lnTo>
                  <a:lnTo>
                    <a:pt x="4063" y="86233"/>
                  </a:lnTo>
                  <a:lnTo>
                    <a:pt x="1343" y="96107"/>
                  </a:lnTo>
                  <a:lnTo>
                    <a:pt x="0" y="106187"/>
                  </a:lnTo>
                  <a:lnTo>
                    <a:pt x="83" y="116243"/>
                  </a:lnTo>
                  <a:lnTo>
                    <a:pt x="1657" y="125922"/>
                  </a:lnTo>
                  <a:lnTo>
                    <a:pt x="4617" y="135054"/>
                  </a:lnTo>
                  <a:lnTo>
                    <a:pt x="9045" y="143321"/>
                  </a:lnTo>
                  <a:lnTo>
                    <a:pt x="15291" y="150196"/>
                  </a:lnTo>
                  <a:lnTo>
                    <a:pt x="23377" y="155517"/>
                  </a:lnTo>
                  <a:lnTo>
                    <a:pt x="32889" y="159276"/>
                  </a:lnTo>
                  <a:lnTo>
                    <a:pt x="43184" y="161441"/>
                  </a:lnTo>
                  <a:lnTo>
                    <a:pt x="53803" y="162154"/>
                  </a:lnTo>
                  <a:lnTo>
                    <a:pt x="64355" y="161516"/>
                  </a:lnTo>
                  <a:lnTo>
                    <a:pt x="74433" y="159501"/>
                  </a:lnTo>
                  <a:lnTo>
                    <a:pt x="83873" y="156219"/>
                  </a:lnTo>
                  <a:lnTo>
                    <a:pt x="92702" y="151729"/>
                  </a:lnTo>
                  <a:lnTo>
                    <a:pt x="101027" y="145967"/>
                  </a:lnTo>
                  <a:lnTo>
                    <a:pt x="108960" y="139016"/>
                  </a:lnTo>
                  <a:lnTo>
                    <a:pt x="116443" y="131078"/>
                  </a:lnTo>
                  <a:lnTo>
                    <a:pt x="123250" y="122380"/>
                  </a:lnTo>
                  <a:lnTo>
                    <a:pt x="129304" y="113122"/>
                  </a:lnTo>
                  <a:lnTo>
                    <a:pt x="134354" y="103466"/>
                  </a:lnTo>
                  <a:lnTo>
                    <a:pt x="137915" y="93532"/>
                  </a:lnTo>
                  <a:lnTo>
                    <a:pt x="139857" y="83410"/>
                  </a:lnTo>
                  <a:lnTo>
                    <a:pt x="140194" y="73326"/>
                  </a:lnTo>
                  <a:lnTo>
                    <a:pt x="138909" y="63628"/>
                  </a:lnTo>
                  <a:lnTo>
                    <a:pt x="136151" y="54475"/>
                  </a:lnTo>
                  <a:lnTo>
                    <a:pt x="132030" y="45853"/>
                  </a:lnTo>
                  <a:lnTo>
                    <a:pt x="126523" y="37676"/>
                  </a:lnTo>
                  <a:lnTo>
                    <a:pt x="119757" y="29850"/>
                  </a:lnTo>
                  <a:lnTo>
                    <a:pt x="112222" y="22584"/>
                  </a:lnTo>
                  <a:lnTo>
                    <a:pt x="103855" y="15683"/>
                  </a:lnTo>
                  <a:lnTo>
                    <a:pt x="92803" y="8538"/>
                  </a:lnTo>
                  <a:lnTo>
                    <a:pt x="75851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283219" y="4620562"/>
              <a:ext cx="125209" cy="146155"/>
            </a:xfrm>
            <a:custGeom>
              <a:avLst/>
              <a:gdLst/>
              <a:ahLst/>
              <a:cxnLst/>
              <a:rect l="0" t="0" r="0" b="0"/>
              <a:pathLst>
                <a:path w="125209" h="146155">
                  <a:moveTo>
                    <a:pt x="0" y="0"/>
                  </a:moveTo>
                  <a:lnTo>
                    <a:pt x="5734" y="6002"/>
                  </a:lnTo>
                  <a:lnTo>
                    <a:pt x="10017" y="12847"/>
                  </a:lnTo>
                  <a:lnTo>
                    <a:pt x="13224" y="21244"/>
                  </a:lnTo>
                  <a:lnTo>
                    <a:pt x="15584" y="31217"/>
                  </a:lnTo>
                  <a:lnTo>
                    <a:pt x="17282" y="42828"/>
                  </a:lnTo>
                  <a:lnTo>
                    <a:pt x="18481" y="55938"/>
                  </a:lnTo>
                  <a:lnTo>
                    <a:pt x="19483" y="70114"/>
                  </a:lnTo>
                  <a:lnTo>
                    <a:pt x="20700" y="84758"/>
                  </a:lnTo>
                  <a:lnTo>
                    <a:pt x="22353" y="99471"/>
                  </a:lnTo>
                  <a:lnTo>
                    <a:pt x="24959" y="113430"/>
                  </a:lnTo>
                  <a:lnTo>
                    <a:pt x="29377" y="125358"/>
                  </a:lnTo>
                  <a:lnTo>
                    <a:pt x="35902" y="134734"/>
                  </a:lnTo>
                  <a:lnTo>
                    <a:pt x="44031" y="141384"/>
                  </a:lnTo>
                  <a:lnTo>
                    <a:pt x="52782" y="145120"/>
                  </a:lnTo>
                  <a:lnTo>
                    <a:pt x="61514" y="146154"/>
                  </a:lnTo>
                  <a:lnTo>
                    <a:pt x="69964" y="144953"/>
                  </a:lnTo>
                  <a:lnTo>
                    <a:pt x="78085" y="142039"/>
                  </a:lnTo>
                  <a:lnTo>
                    <a:pt x="85911" y="137859"/>
                  </a:lnTo>
                  <a:lnTo>
                    <a:pt x="93504" y="132448"/>
                  </a:lnTo>
                  <a:lnTo>
                    <a:pt x="100924" y="125462"/>
                  </a:lnTo>
                  <a:lnTo>
                    <a:pt x="108205" y="116836"/>
                  </a:lnTo>
                  <a:lnTo>
                    <a:pt x="114894" y="106773"/>
                  </a:lnTo>
                  <a:lnTo>
                    <a:pt x="120095" y="95569"/>
                  </a:lnTo>
                  <a:lnTo>
                    <a:pt x="123440" y="83515"/>
                  </a:lnTo>
                  <a:lnTo>
                    <a:pt x="125041" y="71015"/>
                  </a:lnTo>
                  <a:lnTo>
                    <a:pt x="125208" y="58558"/>
                  </a:lnTo>
                  <a:lnTo>
                    <a:pt x="124290" y="46419"/>
                  </a:lnTo>
                  <a:lnTo>
                    <a:pt x="122735" y="35113"/>
                  </a:lnTo>
                  <a:lnTo>
                    <a:pt x="120935" y="24375"/>
                  </a:lnTo>
                  <a:lnTo>
                    <a:pt x="118736" y="1326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7462204" y="4618091"/>
              <a:ext cx="105286" cy="138749"/>
            </a:xfrm>
            <a:custGeom>
              <a:avLst/>
              <a:gdLst/>
              <a:ahLst/>
              <a:cxnLst/>
              <a:rect l="0" t="0" r="0" b="0"/>
              <a:pathLst>
                <a:path w="105286" h="138749">
                  <a:moveTo>
                    <a:pt x="0" y="44586"/>
                  </a:moveTo>
                  <a:lnTo>
                    <a:pt x="2934" y="53387"/>
                  </a:lnTo>
                  <a:lnTo>
                    <a:pt x="5716" y="61734"/>
                  </a:lnTo>
                  <a:lnTo>
                    <a:pt x="8615" y="70433"/>
                  </a:lnTo>
                  <a:lnTo>
                    <a:pt x="11656" y="79553"/>
                  </a:lnTo>
                  <a:lnTo>
                    <a:pt x="14821" y="89048"/>
                  </a:lnTo>
                  <a:lnTo>
                    <a:pt x="18085" y="98840"/>
                  </a:lnTo>
                  <a:lnTo>
                    <a:pt x="21422" y="108854"/>
                  </a:lnTo>
                  <a:lnTo>
                    <a:pt x="24814" y="119028"/>
                  </a:lnTo>
                  <a:lnTo>
                    <a:pt x="28218" y="129241"/>
                  </a:lnTo>
                  <a:lnTo>
                    <a:pt x="30758" y="136861"/>
                  </a:lnTo>
                  <a:lnTo>
                    <a:pt x="31387" y="138748"/>
                  </a:lnTo>
                  <a:lnTo>
                    <a:pt x="30499" y="136081"/>
                  </a:lnTo>
                  <a:lnTo>
                    <a:pt x="28637" y="130322"/>
                  </a:lnTo>
                  <a:lnTo>
                    <a:pt x="26169" y="122270"/>
                  </a:lnTo>
                  <a:lnTo>
                    <a:pt x="23333" y="112482"/>
                  </a:lnTo>
                  <a:lnTo>
                    <a:pt x="20598" y="101413"/>
                  </a:lnTo>
                  <a:lnTo>
                    <a:pt x="18664" y="89423"/>
                  </a:lnTo>
                  <a:lnTo>
                    <a:pt x="17848" y="76788"/>
                  </a:lnTo>
                  <a:lnTo>
                    <a:pt x="18282" y="63873"/>
                  </a:lnTo>
                  <a:lnTo>
                    <a:pt x="20093" y="51124"/>
                  </a:lnTo>
                  <a:lnTo>
                    <a:pt x="23209" y="38785"/>
                  </a:lnTo>
                  <a:lnTo>
                    <a:pt x="27742" y="27381"/>
                  </a:lnTo>
                  <a:lnTo>
                    <a:pt x="34058" y="17778"/>
                  </a:lnTo>
                  <a:lnTo>
                    <a:pt x="42185" y="10290"/>
                  </a:lnTo>
                  <a:lnTo>
                    <a:pt x="51653" y="4924"/>
                  </a:lnTo>
                  <a:lnTo>
                    <a:pt x="62805" y="1228"/>
                  </a:lnTo>
                  <a:lnTo>
                    <a:pt x="78855" y="0"/>
                  </a:lnTo>
                  <a:lnTo>
                    <a:pt x="105285" y="247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7633374" y="4673205"/>
              <a:ext cx="7815" cy="105286"/>
            </a:xfrm>
            <a:custGeom>
              <a:avLst/>
              <a:gdLst/>
              <a:ahLst/>
              <a:cxnLst/>
              <a:rect l="0" t="0" r="0" b="0"/>
              <a:pathLst>
                <a:path w="7815" h="105286">
                  <a:moveTo>
                    <a:pt x="7814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09"/>
                  </a:lnTo>
                  <a:lnTo>
                    <a:pt x="1897" y="71640"/>
                  </a:lnTo>
                  <a:lnTo>
                    <a:pt x="3393" y="81834"/>
                  </a:lnTo>
                  <a:lnTo>
                    <a:pt x="5272" y="92483"/>
                  </a:lnTo>
                  <a:lnTo>
                    <a:pt x="7814" y="1052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7641188" y="4546863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753695" y="4644711"/>
              <a:ext cx="122691" cy="148610"/>
            </a:xfrm>
            <a:custGeom>
              <a:avLst/>
              <a:gdLst/>
              <a:ahLst/>
              <a:cxnLst/>
              <a:rect l="0" t="0" r="0" b="0"/>
              <a:pathLst>
                <a:path w="122691" h="148610">
                  <a:moveTo>
                    <a:pt x="77006" y="7437"/>
                  </a:moveTo>
                  <a:lnTo>
                    <a:pt x="68138" y="4570"/>
                  </a:lnTo>
                  <a:lnTo>
                    <a:pt x="59150" y="2428"/>
                  </a:lnTo>
                  <a:lnTo>
                    <a:pt x="49164" y="834"/>
                  </a:lnTo>
                  <a:lnTo>
                    <a:pt x="38530" y="0"/>
                  </a:lnTo>
                  <a:lnTo>
                    <a:pt x="28016" y="447"/>
                  </a:lnTo>
                  <a:lnTo>
                    <a:pt x="18081" y="2361"/>
                  </a:lnTo>
                  <a:lnTo>
                    <a:pt x="9486" y="5771"/>
                  </a:lnTo>
                  <a:lnTo>
                    <a:pt x="3391" y="10728"/>
                  </a:lnTo>
                  <a:lnTo>
                    <a:pt x="205" y="17090"/>
                  </a:lnTo>
                  <a:lnTo>
                    <a:pt x="0" y="24276"/>
                  </a:lnTo>
                  <a:lnTo>
                    <a:pt x="2890" y="31397"/>
                  </a:lnTo>
                  <a:lnTo>
                    <a:pt x="8609" y="37955"/>
                  </a:lnTo>
                  <a:lnTo>
                    <a:pt x="16648" y="43829"/>
                  </a:lnTo>
                  <a:lnTo>
                    <a:pt x="26461" y="49082"/>
                  </a:lnTo>
                  <a:lnTo>
                    <a:pt x="37565" y="53846"/>
                  </a:lnTo>
                  <a:lnTo>
                    <a:pt x="49422" y="58572"/>
                  </a:lnTo>
                  <a:lnTo>
                    <a:pt x="61445" y="63980"/>
                  </a:lnTo>
                  <a:lnTo>
                    <a:pt x="73301" y="70406"/>
                  </a:lnTo>
                  <a:lnTo>
                    <a:pt x="84718" y="77845"/>
                  </a:lnTo>
                  <a:lnTo>
                    <a:pt x="95393" y="86136"/>
                  </a:lnTo>
                  <a:lnTo>
                    <a:pt x="105223" y="95079"/>
                  </a:lnTo>
                  <a:lnTo>
                    <a:pt x="113638" y="104338"/>
                  </a:lnTo>
                  <a:lnTo>
                    <a:pt x="119556" y="113465"/>
                  </a:lnTo>
                  <a:lnTo>
                    <a:pt x="122598" y="122218"/>
                  </a:lnTo>
                  <a:lnTo>
                    <a:pt x="122690" y="130229"/>
                  </a:lnTo>
                  <a:lnTo>
                    <a:pt x="119719" y="136930"/>
                  </a:lnTo>
                  <a:lnTo>
                    <a:pt x="113947" y="142134"/>
                  </a:lnTo>
                  <a:lnTo>
                    <a:pt x="106040" y="145815"/>
                  </a:lnTo>
                  <a:lnTo>
                    <a:pt x="96849" y="147927"/>
                  </a:lnTo>
                  <a:lnTo>
                    <a:pt x="86980" y="148609"/>
                  </a:lnTo>
                  <a:lnTo>
                    <a:pt x="76842" y="148085"/>
                  </a:lnTo>
                  <a:lnTo>
                    <a:pt x="65543" y="146419"/>
                  </a:lnTo>
                  <a:lnTo>
                    <a:pt x="49867" y="142349"/>
                  </a:lnTo>
                  <a:lnTo>
                    <a:pt x="24364" y="13377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7925458" y="4613462"/>
              <a:ext cx="326385" cy="259785"/>
            </a:xfrm>
            <a:custGeom>
              <a:avLst/>
              <a:gdLst/>
              <a:ahLst/>
              <a:cxnLst/>
              <a:rect l="0" t="0" r="0" b="0"/>
              <a:pathLst>
                <a:path w="326385" h="259785">
                  <a:moveTo>
                    <a:pt x="0" y="101857"/>
                  </a:moveTo>
                  <a:lnTo>
                    <a:pt x="67" y="113592"/>
                  </a:lnTo>
                  <a:lnTo>
                    <a:pt x="707" y="124720"/>
                  </a:lnTo>
                  <a:lnTo>
                    <a:pt x="1980" y="136217"/>
                  </a:lnTo>
                  <a:lnTo>
                    <a:pt x="2965" y="144572"/>
                  </a:lnTo>
                  <a:lnTo>
                    <a:pt x="2837" y="145580"/>
                  </a:lnTo>
                  <a:lnTo>
                    <a:pt x="2279" y="141031"/>
                  </a:lnTo>
                  <a:lnTo>
                    <a:pt x="1699" y="132993"/>
                  </a:lnTo>
                  <a:lnTo>
                    <a:pt x="1219" y="122784"/>
                  </a:lnTo>
                  <a:lnTo>
                    <a:pt x="858" y="111217"/>
                  </a:lnTo>
                  <a:lnTo>
                    <a:pt x="767" y="98954"/>
                  </a:lnTo>
                  <a:lnTo>
                    <a:pt x="1229" y="86611"/>
                  </a:lnTo>
                  <a:lnTo>
                    <a:pt x="2352" y="74515"/>
                  </a:lnTo>
                  <a:lnTo>
                    <a:pt x="4089" y="62756"/>
                  </a:lnTo>
                  <a:lnTo>
                    <a:pt x="6325" y="51314"/>
                  </a:lnTo>
                  <a:lnTo>
                    <a:pt x="8955" y="40149"/>
                  </a:lnTo>
                  <a:lnTo>
                    <a:pt x="12363" y="29852"/>
                  </a:lnTo>
                  <a:lnTo>
                    <a:pt x="17394" y="21600"/>
                  </a:lnTo>
                  <a:lnTo>
                    <a:pt x="24362" y="15876"/>
                  </a:lnTo>
                  <a:lnTo>
                    <a:pt x="32636" y="12847"/>
                  </a:lnTo>
                  <a:lnTo>
                    <a:pt x="40959" y="12702"/>
                  </a:lnTo>
                  <a:lnTo>
                    <a:pt x="48592" y="15237"/>
                  </a:lnTo>
                  <a:lnTo>
                    <a:pt x="55494" y="19988"/>
                  </a:lnTo>
                  <a:lnTo>
                    <a:pt x="62037" y="26440"/>
                  </a:lnTo>
                  <a:lnTo>
                    <a:pt x="68502" y="34144"/>
                  </a:lnTo>
                  <a:lnTo>
                    <a:pt x="74862" y="42904"/>
                  </a:lnTo>
                  <a:lnTo>
                    <a:pt x="80847" y="52760"/>
                  </a:lnTo>
                  <a:lnTo>
                    <a:pt x="86334" y="63616"/>
                  </a:lnTo>
                  <a:lnTo>
                    <a:pt x="91665" y="74158"/>
                  </a:lnTo>
                  <a:lnTo>
                    <a:pt x="97539" y="82040"/>
                  </a:lnTo>
                  <a:lnTo>
                    <a:pt x="104299" y="86180"/>
                  </a:lnTo>
                  <a:lnTo>
                    <a:pt x="111636" y="86667"/>
                  </a:lnTo>
                  <a:lnTo>
                    <a:pt x="118800" y="84102"/>
                  </a:lnTo>
                  <a:lnTo>
                    <a:pt x="125359" y="79187"/>
                  </a:lnTo>
                  <a:lnTo>
                    <a:pt x="131218" y="72383"/>
                  </a:lnTo>
                  <a:lnTo>
                    <a:pt x="136454" y="63880"/>
                  </a:lnTo>
                  <a:lnTo>
                    <a:pt x="141199" y="53926"/>
                  </a:lnTo>
                  <a:lnTo>
                    <a:pt x="145742" y="43149"/>
                  </a:lnTo>
                  <a:lnTo>
                    <a:pt x="150493" y="32451"/>
                  </a:lnTo>
                  <a:lnTo>
                    <a:pt x="155665" y="22344"/>
                  </a:lnTo>
                  <a:lnTo>
                    <a:pt x="161446" y="13441"/>
                  </a:lnTo>
                  <a:lnTo>
                    <a:pt x="168087" y="6596"/>
                  </a:lnTo>
                  <a:lnTo>
                    <a:pt x="175625" y="2082"/>
                  </a:lnTo>
                  <a:lnTo>
                    <a:pt x="183790" y="0"/>
                  </a:lnTo>
                  <a:lnTo>
                    <a:pt x="192107" y="558"/>
                  </a:lnTo>
                  <a:lnTo>
                    <a:pt x="200287" y="3601"/>
                  </a:lnTo>
                  <a:lnTo>
                    <a:pt x="208064" y="8879"/>
                  </a:lnTo>
                  <a:lnTo>
                    <a:pt x="215135" y="16224"/>
                  </a:lnTo>
                  <a:lnTo>
                    <a:pt x="221405" y="25339"/>
                  </a:lnTo>
                  <a:lnTo>
                    <a:pt x="226955" y="35693"/>
                  </a:lnTo>
                  <a:lnTo>
                    <a:pt x="231924" y="46625"/>
                  </a:lnTo>
                  <a:lnTo>
                    <a:pt x="236461" y="57723"/>
                  </a:lnTo>
                  <a:lnTo>
                    <a:pt x="240849" y="69122"/>
                  </a:lnTo>
                  <a:lnTo>
                    <a:pt x="245489" y="81374"/>
                  </a:lnTo>
                  <a:lnTo>
                    <a:pt x="250576" y="94722"/>
                  </a:lnTo>
                  <a:lnTo>
                    <a:pt x="255960" y="108790"/>
                  </a:lnTo>
                  <a:lnTo>
                    <a:pt x="261267" y="122779"/>
                  </a:lnTo>
                  <a:lnTo>
                    <a:pt x="266283" y="136228"/>
                  </a:lnTo>
                  <a:lnTo>
                    <a:pt x="271125" y="149020"/>
                  </a:lnTo>
                  <a:lnTo>
                    <a:pt x="276135" y="161219"/>
                  </a:lnTo>
                  <a:lnTo>
                    <a:pt x="281506" y="172944"/>
                  </a:lnTo>
                  <a:lnTo>
                    <a:pt x="287267" y="184479"/>
                  </a:lnTo>
                  <a:lnTo>
                    <a:pt x="293365" y="196232"/>
                  </a:lnTo>
                  <a:lnTo>
                    <a:pt x="299722" y="208388"/>
                  </a:lnTo>
                  <a:lnTo>
                    <a:pt x="305964" y="220363"/>
                  </a:lnTo>
                  <a:lnTo>
                    <a:pt x="312050" y="232074"/>
                  </a:lnTo>
                  <a:lnTo>
                    <a:pt x="318514" y="244553"/>
                  </a:lnTo>
                  <a:lnTo>
                    <a:pt x="326384" y="2597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5" name="Group 194"/>
          <p:cNvGrpSpPr/>
          <p:nvPr/>
        </p:nvGrpSpPr>
        <p:grpSpPr>
          <a:xfrm>
            <a:off x="159440" y="5687757"/>
            <a:ext cx="3832375" cy="500625"/>
            <a:chOff x="159440" y="5687757"/>
            <a:chExt cx="3832375" cy="500625"/>
          </a:xfrm>
        </p:grpSpPr>
        <p:sp>
          <p:nvSpPr>
            <p:cNvPr id="178" name="Freeform 177"/>
            <p:cNvSpPr/>
            <p:nvPr/>
          </p:nvSpPr>
          <p:spPr>
            <a:xfrm>
              <a:off x="159440" y="5940441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8531" y="5733"/>
                  </a:lnTo>
                  <a:lnTo>
                    <a:pt x="129544" y="10018"/>
                  </a:lnTo>
                  <a:lnTo>
                    <a:pt x="119549" y="13224"/>
                  </a:lnTo>
                  <a:lnTo>
                    <a:pt x="108568" y="15585"/>
                  </a:lnTo>
                  <a:lnTo>
                    <a:pt x="96757" y="17282"/>
                  </a:lnTo>
                  <a:lnTo>
                    <a:pt x="84303" y="18477"/>
                  </a:lnTo>
                  <a:lnTo>
                    <a:pt x="71404" y="19307"/>
                  </a:lnTo>
                  <a:lnTo>
                    <a:pt x="56679" y="19967"/>
                  </a:lnTo>
                  <a:lnTo>
                    <a:pt x="35481" y="2051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454989" y="5783665"/>
              <a:ext cx="262463" cy="388760"/>
            </a:xfrm>
            <a:custGeom>
              <a:avLst/>
              <a:gdLst/>
              <a:ahLst/>
              <a:cxnLst/>
              <a:rect l="0" t="0" r="0" b="0"/>
              <a:pathLst>
                <a:path w="262463" h="388760">
                  <a:moveTo>
                    <a:pt x="188762" y="40963"/>
                  </a:moveTo>
                  <a:lnTo>
                    <a:pt x="182828" y="32228"/>
                  </a:lnTo>
                  <a:lnTo>
                    <a:pt x="176623" y="24522"/>
                  </a:lnTo>
                  <a:lnTo>
                    <a:pt x="169527" y="17134"/>
                  </a:lnTo>
                  <a:lnTo>
                    <a:pt x="161587" y="10391"/>
                  </a:lnTo>
                  <a:lnTo>
                    <a:pt x="152941" y="5157"/>
                  </a:lnTo>
                  <a:lnTo>
                    <a:pt x="143746" y="1791"/>
                  </a:lnTo>
                  <a:lnTo>
                    <a:pt x="134146" y="178"/>
                  </a:lnTo>
                  <a:lnTo>
                    <a:pt x="124257" y="0"/>
                  </a:lnTo>
                  <a:lnTo>
                    <a:pt x="114168" y="922"/>
                  </a:lnTo>
                  <a:lnTo>
                    <a:pt x="104108" y="2810"/>
                  </a:lnTo>
                  <a:lnTo>
                    <a:pt x="94427" y="5738"/>
                  </a:lnTo>
                  <a:lnTo>
                    <a:pt x="85285" y="9674"/>
                  </a:lnTo>
                  <a:lnTo>
                    <a:pt x="76672" y="14790"/>
                  </a:lnTo>
                  <a:lnTo>
                    <a:pt x="68500" y="21512"/>
                  </a:lnTo>
                  <a:lnTo>
                    <a:pt x="60668" y="29924"/>
                  </a:lnTo>
                  <a:lnTo>
                    <a:pt x="53085" y="39659"/>
                  </a:lnTo>
                  <a:lnTo>
                    <a:pt x="45679" y="50102"/>
                  </a:lnTo>
                  <a:lnTo>
                    <a:pt x="38401" y="60832"/>
                  </a:lnTo>
                  <a:lnTo>
                    <a:pt x="31376" y="71798"/>
                  </a:lnTo>
                  <a:lnTo>
                    <a:pt x="24886" y="83217"/>
                  </a:lnTo>
                  <a:lnTo>
                    <a:pt x="19044" y="95199"/>
                  </a:lnTo>
                  <a:lnTo>
                    <a:pt x="13969" y="107873"/>
                  </a:lnTo>
                  <a:lnTo>
                    <a:pt x="9858" y="121453"/>
                  </a:lnTo>
                  <a:lnTo>
                    <a:pt x="6725" y="135961"/>
                  </a:lnTo>
                  <a:lnTo>
                    <a:pt x="4433" y="151112"/>
                  </a:lnTo>
                  <a:lnTo>
                    <a:pt x="2804" y="166429"/>
                  </a:lnTo>
                  <a:lnTo>
                    <a:pt x="1668" y="181618"/>
                  </a:lnTo>
                  <a:lnTo>
                    <a:pt x="886" y="196579"/>
                  </a:lnTo>
                  <a:lnTo>
                    <a:pt x="352" y="211310"/>
                  </a:lnTo>
                  <a:lnTo>
                    <a:pt x="0" y="225849"/>
                  </a:lnTo>
                  <a:lnTo>
                    <a:pt x="101" y="240241"/>
                  </a:lnTo>
                  <a:lnTo>
                    <a:pt x="1234" y="254524"/>
                  </a:lnTo>
                  <a:lnTo>
                    <a:pt x="3630" y="268730"/>
                  </a:lnTo>
                  <a:lnTo>
                    <a:pt x="7207" y="282882"/>
                  </a:lnTo>
                  <a:lnTo>
                    <a:pt x="11751" y="296998"/>
                  </a:lnTo>
                  <a:lnTo>
                    <a:pt x="17030" y="311080"/>
                  </a:lnTo>
                  <a:lnTo>
                    <a:pt x="22844" y="324807"/>
                  </a:lnTo>
                  <a:lnTo>
                    <a:pt x="29039" y="337572"/>
                  </a:lnTo>
                  <a:lnTo>
                    <a:pt x="35501" y="349114"/>
                  </a:lnTo>
                  <a:lnTo>
                    <a:pt x="42314" y="359339"/>
                  </a:lnTo>
                  <a:lnTo>
                    <a:pt x="49726" y="368143"/>
                  </a:lnTo>
                  <a:lnTo>
                    <a:pt x="57832" y="375611"/>
                  </a:lnTo>
                  <a:lnTo>
                    <a:pt x="66734" y="381644"/>
                  </a:lnTo>
                  <a:lnTo>
                    <a:pt x="76621" y="385882"/>
                  </a:lnTo>
                  <a:lnTo>
                    <a:pt x="87493" y="388282"/>
                  </a:lnTo>
                  <a:lnTo>
                    <a:pt x="99049" y="388759"/>
                  </a:lnTo>
                  <a:lnTo>
                    <a:pt x="110797" y="387035"/>
                  </a:lnTo>
                  <a:lnTo>
                    <a:pt x="122433" y="383175"/>
                  </a:lnTo>
                  <a:lnTo>
                    <a:pt x="133685" y="377669"/>
                  </a:lnTo>
                  <a:lnTo>
                    <a:pt x="144241" y="371227"/>
                  </a:lnTo>
                  <a:lnTo>
                    <a:pt x="154001" y="364339"/>
                  </a:lnTo>
                  <a:lnTo>
                    <a:pt x="162877" y="357109"/>
                  </a:lnTo>
                  <a:lnTo>
                    <a:pt x="170700" y="349350"/>
                  </a:lnTo>
                  <a:lnTo>
                    <a:pt x="177479" y="340980"/>
                  </a:lnTo>
                  <a:lnTo>
                    <a:pt x="183203" y="331883"/>
                  </a:lnTo>
                  <a:lnTo>
                    <a:pt x="187758" y="321859"/>
                  </a:lnTo>
                  <a:lnTo>
                    <a:pt x="191185" y="310891"/>
                  </a:lnTo>
                  <a:lnTo>
                    <a:pt x="193335" y="299269"/>
                  </a:lnTo>
                  <a:lnTo>
                    <a:pt x="193805" y="287476"/>
                  </a:lnTo>
                  <a:lnTo>
                    <a:pt x="192527" y="275810"/>
                  </a:lnTo>
                  <a:lnTo>
                    <a:pt x="189720" y="264537"/>
                  </a:lnTo>
                  <a:lnTo>
                    <a:pt x="185702" y="253968"/>
                  </a:lnTo>
                  <a:lnTo>
                    <a:pt x="180841" y="244229"/>
                  </a:lnTo>
                  <a:lnTo>
                    <a:pt x="177532" y="236490"/>
                  </a:lnTo>
                  <a:lnTo>
                    <a:pt x="178654" y="232087"/>
                  </a:lnTo>
                  <a:lnTo>
                    <a:pt x="183626" y="230152"/>
                  </a:lnTo>
                  <a:lnTo>
                    <a:pt x="191402" y="229521"/>
                  </a:lnTo>
                  <a:lnTo>
                    <a:pt x="201157" y="229464"/>
                  </a:lnTo>
                  <a:lnTo>
                    <a:pt x="212267" y="229614"/>
                  </a:lnTo>
                  <a:lnTo>
                    <a:pt x="223693" y="229809"/>
                  </a:lnTo>
                  <a:lnTo>
                    <a:pt x="235053" y="230007"/>
                  </a:lnTo>
                  <a:lnTo>
                    <a:pt x="247332" y="230220"/>
                  </a:lnTo>
                  <a:lnTo>
                    <a:pt x="262462" y="23047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733172" y="5993084"/>
              <a:ext cx="144310" cy="195298"/>
            </a:xfrm>
            <a:custGeom>
              <a:avLst/>
              <a:gdLst/>
              <a:ahLst/>
              <a:cxnLst/>
              <a:rect l="0" t="0" r="0" b="0"/>
              <a:pathLst>
                <a:path w="144310" h="195298">
                  <a:moveTo>
                    <a:pt x="79035" y="0"/>
                  </a:moveTo>
                  <a:lnTo>
                    <a:pt x="70301" y="5868"/>
                  </a:lnTo>
                  <a:lnTo>
                    <a:pt x="62594" y="11432"/>
                  </a:lnTo>
                  <a:lnTo>
                    <a:pt x="55192" y="17236"/>
                  </a:lnTo>
                  <a:lnTo>
                    <a:pt x="47931" y="23489"/>
                  </a:lnTo>
                  <a:lnTo>
                    <a:pt x="40753" y="30467"/>
                  </a:lnTo>
                  <a:lnTo>
                    <a:pt x="33632" y="38248"/>
                  </a:lnTo>
                  <a:lnTo>
                    <a:pt x="26714" y="46750"/>
                  </a:lnTo>
                  <a:lnTo>
                    <a:pt x="20296" y="55829"/>
                  </a:lnTo>
                  <a:lnTo>
                    <a:pt x="14503" y="65346"/>
                  </a:lnTo>
                  <a:lnTo>
                    <a:pt x="9461" y="75348"/>
                  </a:lnTo>
                  <a:lnTo>
                    <a:pt x="5372" y="86046"/>
                  </a:lnTo>
                  <a:lnTo>
                    <a:pt x="2262" y="97498"/>
                  </a:lnTo>
                  <a:lnTo>
                    <a:pt x="326" y="109459"/>
                  </a:lnTo>
                  <a:lnTo>
                    <a:pt x="0" y="121488"/>
                  </a:lnTo>
                  <a:lnTo>
                    <a:pt x="1375" y="133320"/>
                  </a:lnTo>
                  <a:lnTo>
                    <a:pt x="4247" y="144875"/>
                  </a:lnTo>
                  <a:lnTo>
                    <a:pt x="8308" y="156167"/>
                  </a:lnTo>
                  <a:lnTo>
                    <a:pt x="13269" y="167226"/>
                  </a:lnTo>
                  <a:lnTo>
                    <a:pt x="19208" y="177447"/>
                  </a:lnTo>
                  <a:lnTo>
                    <a:pt x="26550" y="185649"/>
                  </a:lnTo>
                  <a:lnTo>
                    <a:pt x="35410" y="191342"/>
                  </a:lnTo>
                  <a:lnTo>
                    <a:pt x="45461" y="194520"/>
                  </a:lnTo>
                  <a:lnTo>
                    <a:pt x="56125" y="195297"/>
                  </a:lnTo>
                  <a:lnTo>
                    <a:pt x="66997" y="194005"/>
                  </a:lnTo>
                  <a:lnTo>
                    <a:pt x="77719" y="191073"/>
                  </a:lnTo>
                  <a:lnTo>
                    <a:pt x="87912" y="186912"/>
                  </a:lnTo>
                  <a:lnTo>
                    <a:pt x="97425" y="181861"/>
                  </a:lnTo>
                  <a:lnTo>
                    <a:pt x="106133" y="176016"/>
                  </a:lnTo>
                  <a:lnTo>
                    <a:pt x="113844" y="169263"/>
                  </a:lnTo>
                  <a:lnTo>
                    <a:pt x="120552" y="161609"/>
                  </a:lnTo>
                  <a:lnTo>
                    <a:pt x="126398" y="153180"/>
                  </a:lnTo>
                  <a:lnTo>
                    <a:pt x="131567" y="144144"/>
                  </a:lnTo>
                  <a:lnTo>
                    <a:pt x="136225" y="134651"/>
                  </a:lnTo>
                  <a:lnTo>
                    <a:pt x="140186" y="124666"/>
                  </a:lnTo>
                  <a:lnTo>
                    <a:pt x="142942" y="113977"/>
                  </a:lnTo>
                  <a:lnTo>
                    <a:pt x="144309" y="102531"/>
                  </a:lnTo>
                  <a:lnTo>
                    <a:pt x="144243" y="90574"/>
                  </a:lnTo>
                  <a:lnTo>
                    <a:pt x="142678" y="78547"/>
                  </a:lnTo>
                  <a:lnTo>
                    <a:pt x="139730" y="66736"/>
                  </a:lnTo>
                  <a:lnTo>
                    <a:pt x="135480" y="55873"/>
                  </a:lnTo>
                  <a:lnTo>
                    <a:pt x="129885" y="47175"/>
                  </a:lnTo>
                  <a:lnTo>
                    <a:pt x="123060" y="41107"/>
                  </a:lnTo>
                  <a:lnTo>
                    <a:pt x="115487" y="37320"/>
                  </a:lnTo>
                  <a:lnTo>
                    <a:pt x="107089" y="34644"/>
                  </a:lnTo>
                  <a:lnTo>
                    <a:pt x="96012" y="32848"/>
                  </a:lnTo>
                  <a:lnTo>
                    <a:pt x="79035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933937" y="5814099"/>
              <a:ext cx="46727" cy="336913"/>
            </a:xfrm>
            <a:custGeom>
              <a:avLst/>
              <a:gdLst/>
              <a:ahLst/>
              <a:cxnLst/>
              <a:rect l="0" t="0" r="0" b="0"/>
              <a:pathLst>
                <a:path w="46727" h="336913">
                  <a:moveTo>
                    <a:pt x="4612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76"/>
                  </a:lnTo>
                  <a:lnTo>
                    <a:pt x="506" y="50842"/>
                  </a:lnTo>
                  <a:lnTo>
                    <a:pt x="1326" y="67115"/>
                  </a:lnTo>
                  <a:lnTo>
                    <a:pt x="2146" y="85326"/>
                  </a:lnTo>
                  <a:lnTo>
                    <a:pt x="3003" y="104561"/>
                  </a:lnTo>
                  <a:lnTo>
                    <a:pt x="4177" y="123233"/>
                  </a:lnTo>
                  <a:lnTo>
                    <a:pt x="5812" y="140491"/>
                  </a:lnTo>
                  <a:lnTo>
                    <a:pt x="7739" y="156515"/>
                  </a:lnTo>
                  <a:lnTo>
                    <a:pt x="9579" y="172109"/>
                  </a:lnTo>
                  <a:lnTo>
                    <a:pt x="11119" y="187823"/>
                  </a:lnTo>
                  <a:lnTo>
                    <a:pt x="12474" y="203872"/>
                  </a:lnTo>
                  <a:lnTo>
                    <a:pt x="13992" y="220281"/>
                  </a:lnTo>
                  <a:lnTo>
                    <a:pt x="15864" y="236990"/>
                  </a:lnTo>
                  <a:lnTo>
                    <a:pt x="18123" y="253604"/>
                  </a:lnTo>
                  <a:lnTo>
                    <a:pt x="20717" y="269446"/>
                  </a:lnTo>
                  <a:lnTo>
                    <a:pt x="23577" y="284193"/>
                  </a:lnTo>
                  <a:lnTo>
                    <a:pt x="26673" y="297424"/>
                  </a:lnTo>
                  <a:lnTo>
                    <a:pt x="30438" y="309744"/>
                  </a:lnTo>
                  <a:lnTo>
                    <a:pt x="36318" y="322233"/>
                  </a:lnTo>
                  <a:lnTo>
                    <a:pt x="46726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1091123" y="5737404"/>
              <a:ext cx="131697" cy="429179"/>
            </a:xfrm>
            <a:custGeom>
              <a:avLst/>
              <a:gdLst/>
              <a:ahLst/>
              <a:cxnLst/>
              <a:rect l="0" t="0" r="0" b="0"/>
              <a:pathLst>
                <a:path w="131697" h="429179">
                  <a:moveTo>
                    <a:pt x="68525" y="276737"/>
                  </a:moveTo>
                  <a:lnTo>
                    <a:pt x="62523" y="271070"/>
                  </a:lnTo>
                  <a:lnTo>
                    <a:pt x="55678" y="267426"/>
                  </a:lnTo>
                  <a:lnTo>
                    <a:pt x="47300" y="265526"/>
                  </a:lnTo>
                  <a:lnTo>
                    <a:pt x="38018" y="265370"/>
                  </a:lnTo>
                  <a:lnTo>
                    <a:pt x="29000" y="267286"/>
                  </a:lnTo>
                  <a:lnTo>
                    <a:pt x="20903" y="271273"/>
                  </a:lnTo>
                  <a:lnTo>
                    <a:pt x="14029" y="277365"/>
                  </a:lnTo>
                  <a:lnTo>
                    <a:pt x="8571" y="285793"/>
                  </a:lnTo>
                  <a:lnTo>
                    <a:pt x="4468" y="296452"/>
                  </a:lnTo>
                  <a:lnTo>
                    <a:pt x="1664" y="308656"/>
                  </a:lnTo>
                  <a:lnTo>
                    <a:pt x="209" y="321369"/>
                  </a:lnTo>
                  <a:lnTo>
                    <a:pt x="0" y="333949"/>
                  </a:lnTo>
                  <a:lnTo>
                    <a:pt x="822" y="346155"/>
                  </a:lnTo>
                  <a:lnTo>
                    <a:pt x="2435" y="357958"/>
                  </a:lnTo>
                  <a:lnTo>
                    <a:pt x="4633" y="369413"/>
                  </a:lnTo>
                  <a:lnTo>
                    <a:pt x="7412" y="380598"/>
                  </a:lnTo>
                  <a:lnTo>
                    <a:pt x="10955" y="391583"/>
                  </a:lnTo>
                  <a:lnTo>
                    <a:pt x="15311" y="402406"/>
                  </a:lnTo>
                  <a:lnTo>
                    <a:pt x="20711" y="412457"/>
                  </a:lnTo>
                  <a:lnTo>
                    <a:pt x="27626" y="420537"/>
                  </a:lnTo>
                  <a:lnTo>
                    <a:pt x="36162" y="426141"/>
                  </a:lnTo>
                  <a:lnTo>
                    <a:pt x="45810" y="429087"/>
                  </a:lnTo>
                  <a:lnTo>
                    <a:pt x="55664" y="429178"/>
                  </a:lnTo>
                  <a:lnTo>
                    <a:pt x="65171" y="426605"/>
                  </a:lnTo>
                  <a:lnTo>
                    <a:pt x="73991" y="421828"/>
                  </a:lnTo>
                  <a:lnTo>
                    <a:pt x="81836" y="415359"/>
                  </a:lnTo>
                  <a:lnTo>
                    <a:pt x="88662" y="407648"/>
                  </a:lnTo>
                  <a:lnTo>
                    <a:pt x="94601" y="399053"/>
                  </a:lnTo>
                  <a:lnTo>
                    <a:pt x="99840" y="389840"/>
                  </a:lnTo>
                  <a:lnTo>
                    <a:pt x="104552" y="380188"/>
                  </a:lnTo>
                  <a:lnTo>
                    <a:pt x="108720" y="369741"/>
                  </a:lnTo>
                  <a:lnTo>
                    <a:pt x="112149" y="357672"/>
                  </a:lnTo>
                  <a:lnTo>
                    <a:pt x="114795" y="343667"/>
                  </a:lnTo>
                  <a:lnTo>
                    <a:pt x="116911" y="328362"/>
                  </a:lnTo>
                  <a:lnTo>
                    <a:pt x="118947" y="313010"/>
                  </a:lnTo>
                  <a:lnTo>
                    <a:pt x="121162" y="298349"/>
                  </a:lnTo>
                  <a:lnTo>
                    <a:pt x="123312" y="284424"/>
                  </a:lnTo>
                  <a:lnTo>
                    <a:pt x="124769" y="270859"/>
                  </a:lnTo>
                  <a:lnTo>
                    <a:pt x="125234" y="257367"/>
                  </a:lnTo>
                  <a:lnTo>
                    <a:pt x="124884" y="243815"/>
                  </a:lnTo>
                  <a:lnTo>
                    <a:pt x="124185" y="230161"/>
                  </a:lnTo>
                  <a:lnTo>
                    <a:pt x="123455" y="216401"/>
                  </a:lnTo>
                  <a:lnTo>
                    <a:pt x="122830" y="202225"/>
                  </a:lnTo>
                  <a:lnTo>
                    <a:pt x="122344" y="187035"/>
                  </a:lnTo>
                  <a:lnTo>
                    <a:pt x="121981" y="170591"/>
                  </a:lnTo>
                  <a:lnTo>
                    <a:pt x="121552" y="152971"/>
                  </a:lnTo>
                  <a:lnTo>
                    <a:pt x="120725" y="134387"/>
                  </a:lnTo>
                  <a:lnTo>
                    <a:pt x="119348" y="115078"/>
                  </a:lnTo>
                  <a:lnTo>
                    <a:pt x="117438" y="95570"/>
                  </a:lnTo>
                  <a:lnTo>
                    <a:pt x="115084" y="76634"/>
                  </a:lnTo>
                  <a:lnTo>
                    <a:pt x="112389" y="58648"/>
                  </a:lnTo>
                  <a:lnTo>
                    <a:pt x="109445" y="41794"/>
                  </a:lnTo>
                  <a:lnTo>
                    <a:pt x="106323" y="26234"/>
                  </a:lnTo>
                  <a:lnTo>
                    <a:pt x="103072" y="12002"/>
                  </a:lnTo>
                  <a:lnTo>
                    <a:pt x="99559" y="1989"/>
                  </a:lnTo>
                  <a:lnTo>
                    <a:pt x="96152" y="0"/>
                  </a:lnTo>
                  <a:lnTo>
                    <a:pt x="93696" y="4998"/>
                  </a:lnTo>
                  <a:lnTo>
                    <a:pt x="92137" y="15082"/>
                  </a:lnTo>
                  <a:lnTo>
                    <a:pt x="91180" y="28706"/>
                  </a:lnTo>
                  <a:lnTo>
                    <a:pt x="90592" y="44753"/>
                  </a:lnTo>
                  <a:lnTo>
                    <a:pt x="90228" y="62435"/>
                  </a:lnTo>
                  <a:lnTo>
                    <a:pt x="89998" y="80890"/>
                  </a:lnTo>
                  <a:lnTo>
                    <a:pt x="89853" y="99139"/>
                  </a:lnTo>
                  <a:lnTo>
                    <a:pt x="89764" y="116675"/>
                  </a:lnTo>
                  <a:lnTo>
                    <a:pt x="89876" y="133234"/>
                  </a:lnTo>
                  <a:lnTo>
                    <a:pt x="90485" y="148599"/>
                  </a:lnTo>
                  <a:lnTo>
                    <a:pt x="91707" y="162794"/>
                  </a:lnTo>
                  <a:lnTo>
                    <a:pt x="93342" y="176162"/>
                  </a:lnTo>
                  <a:lnTo>
                    <a:pt x="94979" y="189228"/>
                  </a:lnTo>
                  <a:lnTo>
                    <a:pt x="96379" y="202319"/>
                  </a:lnTo>
                  <a:lnTo>
                    <a:pt x="97640" y="215405"/>
                  </a:lnTo>
                  <a:lnTo>
                    <a:pt x="99093" y="228198"/>
                  </a:lnTo>
                  <a:lnTo>
                    <a:pt x="100922" y="240555"/>
                  </a:lnTo>
                  <a:lnTo>
                    <a:pt x="103151" y="252804"/>
                  </a:lnTo>
                  <a:lnTo>
                    <a:pt x="105726" y="265627"/>
                  </a:lnTo>
                  <a:lnTo>
                    <a:pt x="108573" y="279358"/>
                  </a:lnTo>
                  <a:lnTo>
                    <a:pt x="111620" y="293681"/>
                  </a:lnTo>
                  <a:lnTo>
                    <a:pt x="114812" y="307843"/>
                  </a:lnTo>
                  <a:lnTo>
                    <a:pt x="118100" y="321401"/>
                  </a:lnTo>
                  <a:lnTo>
                    <a:pt x="121302" y="334197"/>
                  </a:lnTo>
                  <a:lnTo>
                    <a:pt x="124412" y="347653"/>
                  </a:lnTo>
                  <a:lnTo>
                    <a:pt x="127702" y="365179"/>
                  </a:lnTo>
                  <a:lnTo>
                    <a:pt x="131696" y="39255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1481634" y="5955517"/>
              <a:ext cx="299196" cy="175245"/>
            </a:xfrm>
            <a:custGeom>
              <a:avLst/>
              <a:gdLst/>
              <a:ahLst/>
              <a:cxnLst/>
              <a:rect l="0" t="0" r="0" b="0"/>
              <a:pathLst>
                <a:path w="299196" h="175245">
                  <a:moveTo>
                    <a:pt x="99154" y="90209"/>
                  </a:moveTo>
                  <a:lnTo>
                    <a:pt x="96153" y="81408"/>
                  </a:lnTo>
                  <a:lnTo>
                    <a:pt x="92731" y="73061"/>
                  </a:lnTo>
                  <a:lnTo>
                    <a:pt x="88534" y="64367"/>
                  </a:lnTo>
                  <a:lnTo>
                    <a:pt x="83634" y="55419"/>
                  </a:lnTo>
                  <a:lnTo>
                    <a:pt x="78153" y="46572"/>
                  </a:lnTo>
                  <a:lnTo>
                    <a:pt x="72218" y="38047"/>
                  </a:lnTo>
                  <a:lnTo>
                    <a:pt x="65784" y="30378"/>
                  </a:lnTo>
                  <a:lnTo>
                    <a:pt x="58637" y="24445"/>
                  </a:lnTo>
                  <a:lnTo>
                    <a:pt x="50724" y="20579"/>
                  </a:lnTo>
                  <a:lnTo>
                    <a:pt x="42292" y="18782"/>
                  </a:lnTo>
                  <a:lnTo>
                    <a:pt x="33787" y="19007"/>
                  </a:lnTo>
                  <a:lnTo>
                    <a:pt x="25484" y="21022"/>
                  </a:lnTo>
                  <a:lnTo>
                    <a:pt x="17791" y="24966"/>
                  </a:lnTo>
                  <a:lnTo>
                    <a:pt x="11309" y="31410"/>
                  </a:lnTo>
                  <a:lnTo>
                    <a:pt x="6256" y="40442"/>
                  </a:lnTo>
                  <a:lnTo>
                    <a:pt x="2678" y="51574"/>
                  </a:lnTo>
                  <a:lnTo>
                    <a:pt x="635" y="64025"/>
                  </a:lnTo>
                  <a:lnTo>
                    <a:pt x="0" y="77207"/>
                  </a:lnTo>
                  <a:lnTo>
                    <a:pt x="520" y="90615"/>
                  </a:lnTo>
                  <a:lnTo>
                    <a:pt x="1923" y="103755"/>
                  </a:lnTo>
                  <a:lnTo>
                    <a:pt x="3977" y="116401"/>
                  </a:lnTo>
                  <a:lnTo>
                    <a:pt x="6658" y="128535"/>
                  </a:lnTo>
                  <a:lnTo>
                    <a:pt x="10135" y="140231"/>
                  </a:lnTo>
                  <a:lnTo>
                    <a:pt x="14441" y="151563"/>
                  </a:lnTo>
                  <a:lnTo>
                    <a:pt x="19638" y="161803"/>
                  </a:lnTo>
                  <a:lnTo>
                    <a:pt x="25884" y="169485"/>
                  </a:lnTo>
                  <a:lnTo>
                    <a:pt x="33158" y="174006"/>
                  </a:lnTo>
                  <a:lnTo>
                    <a:pt x="41145" y="175244"/>
                  </a:lnTo>
                  <a:lnTo>
                    <a:pt x="49345" y="173116"/>
                  </a:lnTo>
                  <a:lnTo>
                    <a:pt x="57440" y="167941"/>
                  </a:lnTo>
                  <a:lnTo>
                    <a:pt x="64992" y="160282"/>
                  </a:lnTo>
                  <a:lnTo>
                    <a:pt x="71378" y="150732"/>
                  </a:lnTo>
                  <a:lnTo>
                    <a:pt x="76372" y="139798"/>
                  </a:lnTo>
                  <a:lnTo>
                    <a:pt x="80080" y="127718"/>
                  </a:lnTo>
                  <a:lnTo>
                    <a:pt x="82742" y="114480"/>
                  </a:lnTo>
                  <a:lnTo>
                    <a:pt x="84616" y="100205"/>
                  </a:lnTo>
                  <a:lnTo>
                    <a:pt x="86104" y="86415"/>
                  </a:lnTo>
                  <a:lnTo>
                    <a:pt x="88432" y="76838"/>
                  </a:lnTo>
                  <a:lnTo>
                    <a:pt x="92098" y="73542"/>
                  </a:lnTo>
                  <a:lnTo>
                    <a:pt x="95907" y="75112"/>
                  </a:lnTo>
                  <a:lnTo>
                    <a:pt x="99703" y="79884"/>
                  </a:lnTo>
                  <a:lnTo>
                    <a:pt x="103849" y="86702"/>
                  </a:lnTo>
                  <a:lnTo>
                    <a:pt x="108555" y="94814"/>
                  </a:lnTo>
                  <a:lnTo>
                    <a:pt x="113993" y="103426"/>
                  </a:lnTo>
                  <a:lnTo>
                    <a:pt x="120386" y="111627"/>
                  </a:lnTo>
                  <a:lnTo>
                    <a:pt x="127751" y="118947"/>
                  </a:lnTo>
                  <a:lnTo>
                    <a:pt x="135796" y="124512"/>
                  </a:lnTo>
                  <a:lnTo>
                    <a:pt x="144032" y="126909"/>
                  </a:lnTo>
                  <a:lnTo>
                    <a:pt x="152151" y="125662"/>
                  </a:lnTo>
                  <a:lnTo>
                    <a:pt x="159719" y="121096"/>
                  </a:lnTo>
                  <a:lnTo>
                    <a:pt x="166115" y="113846"/>
                  </a:lnTo>
                  <a:lnTo>
                    <a:pt x="171144" y="104660"/>
                  </a:lnTo>
                  <a:lnTo>
                    <a:pt x="175892" y="97317"/>
                  </a:lnTo>
                  <a:lnTo>
                    <a:pt x="181143" y="96106"/>
                  </a:lnTo>
                  <a:lnTo>
                    <a:pt x="185893" y="99768"/>
                  </a:lnTo>
                  <a:lnTo>
                    <a:pt x="190048" y="106378"/>
                  </a:lnTo>
                  <a:lnTo>
                    <a:pt x="193674" y="114826"/>
                  </a:lnTo>
                  <a:lnTo>
                    <a:pt x="196644" y="124689"/>
                  </a:lnTo>
                  <a:lnTo>
                    <a:pt x="198927" y="135591"/>
                  </a:lnTo>
                  <a:lnTo>
                    <a:pt x="200567" y="143841"/>
                  </a:lnTo>
                  <a:lnTo>
                    <a:pt x="201366" y="145378"/>
                  </a:lnTo>
                  <a:lnTo>
                    <a:pt x="201056" y="142030"/>
                  </a:lnTo>
                  <a:lnTo>
                    <a:pt x="199783" y="135794"/>
                  </a:lnTo>
                  <a:lnTo>
                    <a:pt x="197800" y="127871"/>
                  </a:lnTo>
                  <a:lnTo>
                    <a:pt x="195327" y="118947"/>
                  </a:lnTo>
                  <a:lnTo>
                    <a:pt x="192683" y="109255"/>
                  </a:lnTo>
                  <a:lnTo>
                    <a:pt x="190288" y="98720"/>
                  </a:lnTo>
                  <a:lnTo>
                    <a:pt x="188348" y="87351"/>
                  </a:lnTo>
                  <a:lnTo>
                    <a:pt x="187045" y="75264"/>
                  </a:lnTo>
                  <a:lnTo>
                    <a:pt x="186619" y="62613"/>
                  </a:lnTo>
                  <a:lnTo>
                    <a:pt x="187121" y="49557"/>
                  </a:lnTo>
                  <a:lnTo>
                    <a:pt x="188764" y="36704"/>
                  </a:lnTo>
                  <a:lnTo>
                    <a:pt x="191993" y="25066"/>
                  </a:lnTo>
                  <a:lnTo>
                    <a:pt x="196908" y="15110"/>
                  </a:lnTo>
                  <a:lnTo>
                    <a:pt x="203309" y="7275"/>
                  </a:lnTo>
                  <a:lnTo>
                    <a:pt x="210894" y="2211"/>
                  </a:lnTo>
                  <a:lnTo>
                    <a:pt x="219354" y="0"/>
                  </a:lnTo>
                  <a:lnTo>
                    <a:pt x="228118" y="429"/>
                  </a:lnTo>
                  <a:lnTo>
                    <a:pt x="236380" y="3284"/>
                  </a:lnTo>
                  <a:lnTo>
                    <a:pt x="243749" y="8198"/>
                  </a:lnTo>
                  <a:lnTo>
                    <a:pt x="250354" y="14729"/>
                  </a:lnTo>
                  <a:lnTo>
                    <a:pt x="256639" y="22466"/>
                  </a:lnTo>
                  <a:lnTo>
                    <a:pt x="262904" y="31070"/>
                  </a:lnTo>
                  <a:lnTo>
                    <a:pt x="269114" y="40284"/>
                  </a:lnTo>
                  <a:lnTo>
                    <a:pt x="274992" y="49922"/>
                  </a:lnTo>
                  <a:lnTo>
                    <a:pt x="280390" y="59849"/>
                  </a:lnTo>
                  <a:lnTo>
                    <a:pt x="285167" y="70095"/>
                  </a:lnTo>
                  <a:lnTo>
                    <a:pt x="289581" y="82158"/>
                  </a:lnTo>
                  <a:lnTo>
                    <a:pt x="294017" y="100449"/>
                  </a:lnTo>
                  <a:lnTo>
                    <a:pt x="299195" y="13232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1850290" y="5702952"/>
              <a:ext cx="107966" cy="400276"/>
            </a:xfrm>
            <a:custGeom>
              <a:avLst/>
              <a:gdLst/>
              <a:ahLst/>
              <a:cxnLst/>
              <a:rect l="0" t="0" r="0" b="0"/>
              <a:pathLst>
                <a:path w="107966" h="400276">
                  <a:moveTo>
                    <a:pt x="56881" y="300660"/>
                  </a:moveTo>
                  <a:lnTo>
                    <a:pt x="59681" y="291859"/>
                  </a:lnTo>
                  <a:lnTo>
                    <a:pt x="61183" y="283512"/>
                  </a:lnTo>
                  <a:lnTo>
                    <a:pt x="61475" y="274831"/>
                  </a:lnTo>
                  <a:lnTo>
                    <a:pt x="60278" y="266402"/>
                  </a:lnTo>
                  <a:lnTo>
                    <a:pt x="56865" y="259500"/>
                  </a:lnTo>
                  <a:lnTo>
                    <a:pt x="51046" y="254730"/>
                  </a:lnTo>
                  <a:lnTo>
                    <a:pt x="43405" y="252364"/>
                  </a:lnTo>
                  <a:lnTo>
                    <a:pt x="34989" y="252674"/>
                  </a:lnTo>
                  <a:lnTo>
                    <a:pt x="26495" y="255522"/>
                  </a:lnTo>
                  <a:lnTo>
                    <a:pt x="18543" y="260655"/>
                  </a:lnTo>
                  <a:lnTo>
                    <a:pt x="11824" y="267896"/>
                  </a:lnTo>
                  <a:lnTo>
                    <a:pt x="6578" y="276939"/>
                  </a:lnTo>
                  <a:lnTo>
                    <a:pt x="2856" y="287244"/>
                  </a:lnTo>
                  <a:lnTo>
                    <a:pt x="709" y="298142"/>
                  </a:lnTo>
                  <a:lnTo>
                    <a:pt x="0" y="309207"/>
                  </a:lnTo>
                  <a:lnTo>
                    <a:pt x="469" y="320245"/>
                  </a:lnTo>
                  <a:lnTo>
                    <a:pt x="1837" y="331189"/>
                  </a:lnTo>
                  <a:lnTo>
                    <a:pt x="3867" y="342033"/>
                  </a:lnTo>
                  <a:lnTo>
                    <a:pt x="6532" y="352790"/>
                  </a:lnTo>
                  <a:lnTo>
                    <a:pt x="9998" y="363481"/>
                  </a:lnTo>
                  <a:lnTo>
                    <a:pt x="14297" y="374103"/>
                  </a:lnTo>
                  <a:lnTo>
                    <a:pt x="19490" y="384018"/>
                  </a:lnTo>
                  <a:lnTo>
                    <a:pt x="25732" y="392006"/>
                  </a:lnTo>
                  <a:lnTo>
                    <a:pt x="33004" y="397543"/>
                  </a:lnTo>
                  <a:lnTo>
                    <a:pt x="40989" y="400275"/>
                  </a:lnTo>
                  <a:lnTo>
                    <a:pt x="49188" y="399689"/>
                  </a:lnTo>
                  <a:lnTo>
                    <a:pt x="57287" y="395844"/>
                  </a:lnTo>
                  <a:lnTo>
                    <a:pt x="65011" y="389230"/>
                  </a:lnTo>
                  <a:lnTo>
                    <a:pt x="72046" y="380456"/>
                  </a:lnTo>
                  <a:lnTo>
                    <a:pt x="78293" y="370074"/>
                  </a:lnTo>
                  <a:lnTo>
                    <a:pt x="83826" y="358211"/>
                  </a:lnTo>
                  <a:lnTo>
                    <a:pt x="88785" y="344595"/>
                  </a:lnTo>
                  <a:lnTo>
                    <a:pt x="93305" y="329215"/>
                  </a:lnTo>
                  <a:lnTo>
                    <a:pt x="97344" y="312311"/>
                  </a:lnTo>
                  <a:lnTo>
                    <a:pt x="100684" y="294207"/>
                  </a:lnTo>
                  <a:lnTo>
                    <a:pt x="103266" y="275212"/>
                  </a:lnTo>
                  <a:lnTo>
                    <a:pt x="105170" y="255574"/>
                  </a:lnTo>
                  <a:lnTo>
                    <a:pt x="106532" y="235486"/>
                  </a:lnTo>
                  <a:lnTo>
                    <a:pt x="107480" y="215091"/>
                  </a:lnTo>
                  <a:lnTo>
                    <a:pt x="107965" y="194650"/>
                  </a:lnTo>
                  <a:lnTo>
                    <a:pt x="107766" y="174540"/>
                  </a:lnTo>
                  <a:lnTo>
                    <a:pt x="106818" y="154936"/>
                  </a:lnTo>
                  <a:lnTo>
                    <a:pt x="105199" y="135838"/>
                  </a:lnTo>
                  <a:lnTo>
                    <a:pt x="103041" y="117167"/>
                  </a:lnTo>
                  <a:lnTo>
                    <a:pt x="100478" y="98836"/>
                  </a:lnTo>
                  <a:lnTo>
                    <a:pt x="97622" y="81083"/>
                  </a:lnTo>
                  <a:lnTo>
                    <a:pt x="94560" y="64454"/>
                  </a:lnTo>
                  <a:lnTo>
                    <a:pt x="91349" y="49160"/>
                  </a:lnTo>
                  <a:lnTo>
                    <a:pt x="87872" y="35262"/>
                  </a:lnTo>
                  <a:lnTo>
                    <a:pt x="83852" y="22839"/>
                  </a:lnTo>
                  <a:lnTo>
                    <a:pt x="79168" y="11820"/>
                  </a:lnTo>
                  <a:lnTo>
                    <a:pt x="73421" y="3487"/>
                  </a:lnTo>
                  <a:lnTo>
                    <a:pt x="66939" y="0"/>
                  </a:lnTo>
                  <a:lnTo>
                    <a:pt x="61416" y="1237"/>
                  </a:lnTo>
                  <a:lnTo>
                    <a:pt x="57653" y="5853"/>
                  </a:lnTo>
                  <a:lnTo>
                    <a:pt x="55675" y="12651"/>
                  </a:lnTo>
                  <a:lnTo>
                    <a:pt x="55040" y="21147"/>
                  </a:lnTo>
                  <a:lnTo>
                    <a:pt x="55098" y="31446"/>
                  </a:lnTo>
                  <a:lnTo>
                    <a:pt x="55409" y="43497"/>
                  </a:lnTo>
                  <a:lnTo>
                    <a:pt x="55757" y="57206"/>
                  </a:lnTo>
                  <a:lnTo>
                    <a:pt x="56061" y="72554"/>
                  </a:lnTo>
                  <a:lnTo>
                    <a:pt x="56305" y="89357"/>
                  </a:lnTo>
                  <a:lnTo>
                    <a:pt x="56654" y="106846"/>
                  </a:lnTo>
                  <a:lnTo>
                    <a:pt x="57429" y="123814"/>
                  </a:lnTo>
                  <a:lnTo>
                    <a:pt x="58766" y="139640"/>
                  </a:lnTo>
                  <a:lnTo>
                    <a:pt x="60479" y="154722"/>
                  </a:lnTo>
                  <a:lnTo>
                    <a:pt x="62170" y="170143"/>
                  </a:lnTo>
                  <a:lnTo>
                    <a:pt x="63610" y="186514"/>
                  </a:lnTo>
                  <a:lnTo>
                    <a:pt x="65067" y="203633"/>
                  </a:lnTo>
                  <a:lnTo>
                    <a:pt x="67185" y="220758"/>
                  </a:lnTo>
                  <a:lnTo>
                    <a:pt x="70274" y="237423"/>
                  </a:lnTo>
                  <a:lnTo>
                    <a:pt x="74210" y="253285"/>
                  </a:lnTo>
                  <a:lnTo>
                    <a:pt x="79093" y="269737"/>
                  </a:lnTo>
                  <a:lnTo>
                    <a:pt x="86476" y="290455"/>
                  </a:lnTo>
                  <a:lnTo>
                    <a:pt x="98995" y="32171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2240354" y="5898327"/>
              <a:ext cx="138663" cy="163388"/>
            </a:xfrm>
            <a:custGeom>
              <a:avLst/>
              <a:gdLst/>
              <a:ahLst/>
              <a:cxnLst/>
              <a:rect l="0" t="0" r="0" b="0"/>
              <a:pathLst>
                <a:path w="138663" h="163388">
                  <a:moveTo>
                    <a:pt x="87957" y="0"/>
                  </a:moveTo>
                  <a:lnTo>
                    <a:pt x="76289" y="67"/>
                  </a:lnTo>
                  <a:lnTo>
                    <a:pt x="65800" y="707"/>
                  </a:lnTo>
                  <a:lnTo>
                    <a:pt x="55503" y="2009"/>
                  </a:lnTo>
                  <a:lnTo>
                    <a:pt x="45375" y="4041"/>
                  </a:lnTo>
                  <a:lnTo>
                    <a:pt x="35679" y="7006"/>
                  </a:lnTo>
                  <a:lnTo>
                    <a:pt x="26547" y="10930"/>
                  </a:lnTo>
                  <a:lnTo>
                    <a:pt x="18117" y="15853"/>
                  </a:lnTo>
                  <a:lnTo>
                    <a:pt x="10604" y="21905"/>
                  </a:lnTo>
                  <a:lnTo>
                    <a:pt x="4078" y="29051"/>
                  </a:lnTo>
                  <a:lnTo>
                    <a:pt x="0" y="37166"/>
                  </a:lnTo>
                  <a:lnTo>
                    <a:pt x="293" y="45062"/>
                  </a:lnTo>
                  <a:lnTo>
                    <a:pt x="4463" y="50892"/>
                  </a:lnTo>
                  <a:lnTo>
                    <a:pt x="11576" y="54349"/>
                  </a:lnTo>
                  <a:lnTo>
                    <a:pt x="20821" y="55826"/>
                  </a:lnTo>
                  <a:lnTo>
                    <a:pt x="31410" y="56137"/>
                  </a:lnTo>
                  <a:lnTo>
                    <a:pt x="42573" y="56315"/>
                  </a:lnTo>
                  <a:lnTo>
                    <a:pt x="53853" y="56943"/>
                  </a:lnTo>
                  <a:lnTo>
                    <a:pt x="65052" y="58190"/>
                  </a:lnTo>
                  <a:lnTo>
                    <a:pt x="76113" y="60018"/>
                  </a:lnTo>
                  <a:lnTo>
                    <a:pt x="87034" y="62326"/>
                  </a:lnTo>
                  <a:lnTo>
                    <a:pt x="97676" y="65163"/>
                  </a:lnTo>
                  <a:lnTo>
                    <a:pt x="107756" y="68736"/>
                  </a:lnTo>
                  <a:lnTo>
                    <a:pt x="117157" y="73104"/>
                  </a:lnTo>
                  <a:lnTo>
                    <a:pt x="125437" y="78340"/>
                  </a:lnTo>
                  <a:lnTo>
                    <a:pt x="131788" y="84610"/>
                  </a:lnTo>
                  <a:lnTo>
                    <a:pt x="135945" y="91905"/>
                  </a:lnTo>
                  <a:lnTo>
                    <a:pt x="138108" y="100076"/>
                  </a:lnTo>
                  <a:lnTo>
                    <a:pt x="138662" y="108930"/>
                  </a:lnTo>
                  <a:lnTo>
                    <a:pt x="137993" y="118284"/>
                  </a:lnTo>
                  <a:lnTo>
                    <a:pt x="136106" y="127664"/>
                  </a:lnTo>
                  <a:lnTo>
                    <a:pt x="132647" y="136349"/>
                  </a:lnTo>
                  <a:lnTo>
                    <a:pt x="127541" y="143996"/>
                  </a:lnTo>
                  <a:lnTo>
                    <a:pt x="120825" y="150451"/>
                  </a:lnTo>
                  <a:lnTo>
                    <a:pt x="112490" y="155569"/>
                  </a:lnTo>
                  <a:lnTo>
                    <a:pt x="102704" y="159415"/>
                  </a:lnTo>
                  <a:lnTo>
                    <a:pt x="91964" y="162010"/>
                  </a:lnTo>
                  <a:lnTo>
                    <a:pt x="79746" y="163387"/>
                  </a:lnTo>
                  <a:lnTo>
                    <a:pt x="62743" y="162554"/>
                  </a:lnTo>
                  <a:lnTo>
                    <a:pt x="35315" y="1579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2444125" y="5972026"/>
              <a:ext cx="1" cy="84230"/>
            </a:xfrm>
            <a:custGeom>
              <a:avLst/>
              <a:gdLst/>
              <a:ahLst/>
              <a:cxnLst/>
              <a:rect l="0" t="0" r="0" b="0"/>
              <a:pathLst>
                <a:path w="1" h="84230">
                  <a:moveTo>
                    <a:pt x="0" y="0"/>
                  </a:moveTo>
                  <a:lnTo>
                    <a:pt x="0" y="14665"/>
                  </a:lnTo>
                  <a:lnTo>
                    <a:pt x="0" y="29566"/>
                  </a:lnTo>
                  <a:lnTo>
                    <a:pt x="0" y="50020"/>
                  </a:lnTo>
                  <a:lnTo>
                    <a:pt x="0" y="842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2444125" y="58140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2496767" y="5687757"/>
              <a:ext cx="52643" cy="389555"/>
            </a:xfrm>
            <a:custGeom>
              <a:avLst/>
              <a:gdLst/>
              <a:ahLst/>
              <a:cxnLst/>
              <a:rect l="0" t="0" r="0" b="0"/>
              <a:pathLst>
                <a:path w="52643" h="389555">
                  <a:moveTo>
                    <a:pt x="0" y="0"/>
                  </a:moveTo>
                  <a:lnTo>
                    <a:pt x="67" y="11736"/>
                  </a:lnTo>
                  <a:lnTo>
                    <a:pt x="707" y="22864"/>
                  </a:lnTo>
                  <a:lnTo>
                    <a:pt x="2004" y="34472"/>
                  </a:lnTo>
                  <a:lnTo>
                    <a:pt x="3864" y="46978"/>
                  </a:lnTo>
                  <a:lnTo>
                    <a:pt x="6180" y="60935"/>
                  </a:lnTo>
                  <a:lnTo>
                    <a:pt x="8847" y="76502"/>
                  </a:lnTo>
                  <a:lnTo>
                    <a:pt x="11770" y="93678"/>
                  </a:lnTo>
                  <a:lnTo>
                    <a:pt x="14877" y="112484"/>
                  </a:lnTo>
                  <a:lnTo>
                    <a:pt x="18113" y="132760"/>
                  </a:lnTo>
                  <a:lnTo>
                    <a:pt x="21437" y="154068"/>
                  </a:lnTo>
                  <a:lnTo>
                    <a:pt x="24821" y="175816"/>
                  </a:lnTo>
                  <a:lnTo>
                    <a:pt x="28246" y="197621"/>
                  </a:lnTo>
                  <a:lnTo>
                    <a:pt x="31699" y="219158"/>
                  </a:lnTo>
                  <a:lnTo>
                    <a:pt x="35171" y="240079"/>
                  </a:lnTo>
                  <a:lnTo>
                    <a:pt x="38651" y="260258"/>
                  </a:lnTo>
                  <a:lnTo>
                    <a:pt x="41971" y="279589"/>
                  </a:lnTo>
                  <a:lnTo>
                    <a:pt x="44820" y="297891"/>
                  </a:lnTo>
                  <a:lnTo>
                    <a:pt x="47069" y="315157"/>
                  </a:lnTo>
                  <a:lnTo>
                    <a:pt x="48752" y="331124"/>
                  </a:lnTo>
                  <a:lnTo>
                    <a:pt x="50146" y="346864"/>
                  </a:lnTo>
                  <a:lnTo>
                    <a:pt x="51373" y="364881"/>
                  </a:lnTo>
                  <a:lnTo>
                    <a:pt x="52642" y="3895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2591523" y="5845685"/>
              <a:ext cx="105286" cy="177807"/>
            </a:xfrm>
            <a:custGeom>
              <a:avLst/>
              <a:gdLst/>
              <a:ahLst/>
              <a:cxnLst/>
              <a:rect l="0" t="0" r="0" b="0"/>
              <a:pathLst>
                <a:path w="105286" h="177807">
                  <a:moveTo>
                    <a:pt x="0" y="52642"/>
                  </a:moveTo>
                  <a:lnTo>
                    <a:pt x="2934" y="61443"/>
                  </a:lnTo>
                  <a:lnTo>
                    <a:pt x="5716" y="69790"/>
                  </a:lnTo>
                  <a:lnTo>
                    <a:pt x="8616" y="78489"/>
                  </a:lnTo>
                  <a:lnTo>
                    <a:pt x="11656" y="87610"/>
                  </a:lnTo>
                  <a:lnTo>
                    <a:pt x="14821" y="97104"/>
                  </a:lnTo>
                  <a:lnTo>
                    <a:pt x="18085" y="106897"/>
                  </a:lnTo>
                  <a:lnTo>
                    <a:pt x="21423" y="116911"/>
                  </a:lnTo>
                  <a:lnTo>
                    <a:pt x="24814" y="127084"/>
                  </a:lnTo>
                  <a:lnTo>
                    <a:pt x="28248" y="137366"/>
                  </a:lnTo>
                  <a:lnTo>
                    <a:pt x="31876" y="147558"/>
                  </a:lnTo>
                  <a:lnTo>
                    <a:pt x="35996" y="157327"/>
                  </a:lnTo>
                  <a:lnTo>
                    <a:pt x="40748" y="166496"/>
                  </a:lnTo>
                  <a:lnTo>
                    <a:pt x="46542" y="173952"/>
                  </a:lnTo>
                  <a:lnTo>
                    <a:pt x="53066" y="177806"/>
                  </a:lnTo>
                  <a:lnTo>
                    <a:pt x="58955" y="177712"/>
                  </a:lnTo>
                  <a:lnTo>
                    <a:pt x="64029" y="174428"/>
                  </a:lnTo>
                  <a:lnTo>
                    <a:pt x="68512" y="168835"/>
                  </a:lnTo>
                  <a:lnTo>
                    <a:pt x="72457" y="161475"/>
                  </a:lnTo>
                  <a:lnTo>
                    <a:pt x="75699" y="152546"/>
                  </a:lnTo>
                  <a:lnTo>
                    <a:pt x="78201" y="142277"/>
                  </a:lnTo>
                  <a:lnTo>
                    <a:pt x="80212" y="131107"/>
                  </a:lnTo>
                  <a:lnTo>
                    <a:pt x="82173" y="119607"/>
                  </a:lnTo>
                  <a:lnTo>
                    <a:pt x="84344" y="108123"/>
                  </a:lnTo>
                  <a:lnTo>
                    <a:pt x="86803" y="96631"/>
                  </a:lnTo>
                  <a:lnTo>
                    <a:pt x="89533" y="84848"/>
                  </a:lnTo>
                  <a:lnTo>
                    <a:pt x="92478" y="72632"/>
                  </a:lnTo>
                  <a:lnTo>
                    <a:pt x="95434" y="60204"/>
                  </a:lnTo>
                  <a:lnTo>
                    <a:pt x="98344" y="46646"/>
                  </a:lnTo>
                  <a:lnTo>
                    <a:pt x="101463" y="2852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2728394" y="5875632"/>
              <a:ext cx="126343" cy="177116"/>
            </a:xfrm>
            <a:custGeom>
              <a:avLst/>
              <a:gdLst/>
              <a:ahLst/>
              <a:cxnLst/>
              <a:rect l="0" t="0" r="0" b="0"/>
              <a:pathLst>
                <a:path w="126343" h="177116">
                  <a:moveTo>
                    <a:pt x="0" y="33223"/>
                  </a:moveTo>
                  <a:lnTo>
                    <a:pt x="5867" y="41958"/>
                  </a:lnTo>
                  <a:lnTo>
                    <a:pt x="11432" y="49664"/>
                  </a:lnTo>
                  <a:lnTo>
                    <a:pt x="17240" y="57053"/>
                  </a:lnTo>
                  <a:lnTo>
                    <a:pt x="23666" y="63796"/>
                  </a:lnTo>
                  <a:lnTo>
                    <a:pt x="31293" y="69029"/>
                  </a:lnTo>
                  <a:lnTo>
                    <a:pt x="40318" y="72390"/>
                  </a:lnTo>
                  <a:lnTo>
                    <a:pt x="50300" y="73831"/>
                  </a:lnTo>
                  <a:lnTo>
                    <a:pt x="60379" y="73360"/>
                  </a:lnTo>
                  <a:lnTo>
                    <a:pt x="70033" y="71181"/>
                  </a:lnTo>
                  <a:lnTo>
                    <a:pt x="78782" y="67295"/>
                  </a:lnTo>
                  <a:lnTo>
                    <a:pt x="86047" y="61422"/>
                  </a:lnTo>
                  <a:lnTo>
                    <a:pt x="91656" y="53595"/>
                  </a:lnTo>
                  <a:lnTo>
                    <a:pt x="95455" y="44427"/>
                  </a:lnTo>
                  <a:lnTo>
                    <a:pt x="97121" y="34897"/>
                  </a:lnTo>
                  <a:lnTo>
                    <a:pt x="96680" y="25612"/>
                  </a:lnTo>
                  <a:lnTo>
                    <a:pt x="94115" y="17111"/>
                  </a:lnTo>
                  <a:lnTo>
                    <a:pt x="89204" y="10013"/>
                  </a:lnTo>
                  <a:lnTo>
                    <a:pt x="82064" y="4519"/>
                  </a:lnTo>
                  <a:lnTo>
                    <a:pt x="73543" y="968"/>
                  </a:lnTo>
                  <a:lnTo>
                    <a:pt x="64988" y="0"/>
                  </a:lnTo>
                  <a:lnTo>
                    <a:pt x="57171" y="1718"/>
                  </a:lnTo>
                  <a:lnTo>
                    <a:pt x="50300" y="5785"/>
                  </a:lnTo>
                  <a:lnTo>
                    <a:pt x="44303" y="11710"/>
                  </a:lnTo>
                  <a:lnTo>
                    <a:pt x="39018" y="19034"/>
                  </a:lnTo>
                  <a:lnTo>
                    <a:pt x="34434" y="27692"/>
                  </a:lnTo>
                  <a:lnTo>
                    <a:pt x="30711" y="38005"/>
                  </a:lnTo>
                  <a:lnTo>
                    <a:pt x="27875" y="50009"/>
                  </a:lnTo>
                  <a:lnTo>
                    <a:pt x="26137" y="63323"/>
                  </a:lnTo>
                  <a:lnTo>
                    <a:pt x="25950" y="77330"/>
                  </a:lnTo>
                  <a:lnTo>
                    <a:pt x="27421" y="91599"/>
                  </a:lnTo>
                  <a:lnTo>
                    <a:pt x="30359" y="105757"/>
                  </a:lnTo>
                  <a:lnTo>
                    <a:pt x="34466" y="119409"/>
                  </a:lnTo>
                  <a:lnTo>
                    <a:pt x="39452" y="132394"/>
                  </a:lnTo>
                  <a:lnTo>
                    <a:pt x="45239" y="144417"/>
                  </a:lnTo>
                  <a:lnTo>
                    <a:pt x="51946" y="154974"/>
                  </a:lnTo>
                  <a:lnTo>
                    <a:pt x="59567" y="163914"/>
                  </a:lnTo>
                  <a:lnTo>
                    <a:pt x="67971" y="170920"/>
                  </a:lnTo>
                  <a:lnTo>
                    <a:pt x="76991" y="175352"/>
                  </a:lnTo>
                  <a:lnTo>
                    <a:pt x="86453" y="177115"/>
                  </a:lnTo>
                  <a:lnTo>
                    <a:pt x="95774" y="176666"/>
                  </a:lnTo>
                  <a:lnTo>
                    <a:pt x="104875" y="174609"/>
                  </a:lnTo>
                  <a:lnTo>
                    <a:pt x="114553" y="169646"/>
                  </a:lnTo>
                  <a:lnTo>
                    <a:pt x="126342" y="15956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2896850" y="5803571"/>
              <a:ext cx="126343" cy="217971"/>
            </a:xfrm>
            <a:custGeom>
              <a:avLst/>
              <a:gdLst/>
              <a:ahLst/>
              <a:cxnLst/>
              <a:rect l="0" t="0" r="0" b="0"/>
              <a:pathLst>
                <a:path w="126343" h="217971">
                  <a:moveTo>
                    <a:pt x="0" y="147399"/>
                  </a:moveTo>
                  <a:lnTo>
                    <a:pt x="2934" y="159067"/>
                  </a:lnTo>
                  <a:lnTo>
                    <a:pt x="5716" y="169556"/>
                  </a:lnTo>
                  <a:lnTo>
                    <a:pt x="8615" y="179857"/>
                  </a:lnTo>
                  <a:lnTo>
                    <a:pt x="11655" y="190159"/>
                  </a:lnTo>
                  <a:lnTo>
                    <a:pt x="14821" y="200502"/>
                  </a:lnTo>
                  <a:lnTo>
                    <a:pt x="18090" y="210799"/>
                  </a:lnTo>
                  <a:lnTo>
                    <a:pt x="21605" y="217802"/>
                  </a:lnTo>
                  <a:lnTo>
                    <a:pt x="24840" y="217970"/>
                  </a:lnTo>
                  <a:lnTo>
                    <a:pt x="26647" y="213379"/>
                  </a:lnTo>
                  <a:lnTo>
                    <a:pt x="26953" y="206128"/>
                  </a:lnTo>
                  <a:lnTo>
                    <a:pt x="26084" y="197431"/>
                  </a:lnTo>
                  <a:lnTo>
                    <a:pt x="24375" y="187946"/>
                  </a:lnTo>
                  <a:lnTo>
                    <a:pt x="22083" y="178026"/>
                  </a:lnTo>
                  <a:lnTo>
                    <a:pt x="19394" y="167859"/>
                  </a:lnTo>
                  <a:lnTo>
                    <a:pt x="16435" y="157550"/>
                  </a:lnTo>
                  <a:lnTo>
                    <a:pt x="13299" y="147153"/>
                  </a:lnTo>
                  <a:lnTo>
                    <a:pt x="10209" y="136537"/>
                  </a:lnTo>
                  <a:lnTo>
                    <a:pt x="7513" y="125414"/>
                  </a:lnTo>
                  <a:lnTo>
                    <a:pt x="5372" y="113672"/>
                  </a:lnTo>
                  <a:lnTo>
                    <a:pt x="3934" y="101514"/>
                  </a:lnTo>
                  <a:lnTo>
                    <a:pt x="3418" y="89352"/>
                  </a:lnTo>
                  <a:lnTo>
                    <a:pt x="3855" y="77435"/>
                  </a:lnTo>
                  <a:lnTo>
                    <a:pt x="5285" y="65993"/>
                  </a:lnTo>
                  <a:lnTo>
                    <a:pt x="7839" y="55310"/>
                  </a:lnTo>
                  <a:lnTo>
                    <a:pt x="11487" y="45463"/>
                  </a:lnTo>
                  <a:lnTo>
                    <a:pt x="16224" y="36530"/>
                  </a:lnTo>
                  <a:lnTo>
                    <a:pt x="22152" y="28668"/>
                  </a:lnTo>
                  <a:lnTo>
                    <a:pt x="29223" y="21864"/>
                  </a:lnTo>
                  <a:lnTo>
                    <a:pt x="37582" y="16122"/>
                  </a:lnTo>
                  <a:lnTo>
                    <a:pt x="47627" y="11555"/>
                  </a:lnTo>
                  <a:lnTo>
                    <a:pt x="59406" y="8112"/>
                  </a:lnTo>
                  <a:lnTo>
                    <a:pt x="72125" y="5606"/>
                  </a:lnTo>
                  <a:lnTo>
                    <a:pt x="85682" y="3561"/>
                  </a:lnTo>
                  <a:lnTo>
                    <a:pt x="102385" y="179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3117948" y="5773216"/>
              <a:ext cx="304116" cy="135640"/>
            </a:xfrm>
            <a:custGeom>
              <a:avLst/>
              <a:gdLst/>
              <a:ahLst/>
              <a:cxnLst/>
              <a:rect l="0" t="0" r="0" b="0"/>
              <a:pathLst>
                <a:path w="304116" h="135640">
                  <a:moveTo>
                    <a:pt x="0" y="125111"/>
                  </a:moveTo>
                  <a:lnTo>
                    <a:pt x="8869" y="119311"/>
                  </a:lnTo>
                  <a:lnTo>
                    <a:pt x="17856" y="114387"/>
                  </a:lnTo>
                  <a:lnTo>
                    <a:pt x="27851" y="109884"/>
                  </a:lnTo>
                  <a:lnTo>
                    <a:pt x="38831" y="105663"/>
                  </a:lnTo>
                  <a:lnTo>
                    <a:pt x="50643" y="101650"/>
                  </a:lnTo>
                  <a:lnTo>
                    <a:pt x="63097" y="97788"/>
                  </a:lnTo>
                  <a:lnTo>
                    <a:pt x="75862" y="94035"/>
                  </a:lnTo>
                  <a:lnTo>
                    <a:pt x="88494" y="90360"/>
                  </a:lnTo>
                  <a:lnTo>
                    <a:pt x="100763" y="86738"/>
                  </a:lnTo>
                  <a:lnTo>
                    <a:pt x="112626" y="83152"/>
                  </a:lnTo>
                  <a:lnTo>
                    <a:pt x="124131" y="79592"/>
                  </a:lnTo>
                  <a:lnTo>
                    <a:pt x="135359" y="76048"/>
                  </a:lnTo>
                  <a:lnTo>
                    <a:pt x="146545" y="72515"/>
                  </a:lnTo>
                  <a:lnTo>
                    <a:pt x="158055" y="68990"/>
                  </a:lnTo>
                  <a:lnTo>
                    <a:pt x="170069" y="65475"/>
                  </a:lnTo>
                  <a:lnTo>
                    <a:pt x="182750" y="62131"/>
                  </a:lnTo>
                  <a:lnTo>
                    <a:pt x="196328" y="59266"/>
                  </a:lnTo>
                  <a:lnTo>
                    <a:pt x="210827" y="57002"/>
                  </a:lnTo>
                  <a:lnTo>
                    <a:pt x="225801" y="55143"/>
                  </a:lnTo>
                  <a:lnTo>
                    <a:pt x="240465" y="53280"/>
                  </a:lnTo>
                  <a:lnTo>
                    <a:pt x="254376" y="51168"/>
                  </a:lnTo>
                  <a:lnTo>
                    <a:pt x="266639" y="48556"/>
                  </a:lnTo>
                  <a:lnTo>
                    <a:pt x="275632" y="44394"/>
                  </a:lnTo>
                  <a:lnTo>
                    <a:pt x="280392" y="38533"/>
                  </a:lnTo>
                  <a:lnTo>
                    <a:pt x="280991" y="32662"/>
                  </a:lnTo>
                  <a:lnTo>
                    <a:pt x="278260" y="27340"/>
                  </a:lnTo>
                  <a:lnTo>
                    <a:pt x="273096" y="22545"/>
                  </a:lnTo>
                  <a:lnTo>
                    <a:pt x="266220" y="18150"/>
                  </a:lnTo>
                  <a:lnTo>
                    <a:pt x="258164" y="14039"/>
                  </a:lnTo>
                  <a:lnTo>
                    <a:pt x="249301" y="10124"/>
                  </a:lnTo>
                  <a:lnTo>
                    <a:pt x="239892" y="6341"/>
                  </a:lnTo>
                  <a:lnTo>
                    <a:pt x="230193" y="2677"/>
                  </a:lnTo>
                  <a:lnTo>
                    <a:pt x="223104" y="121"/>
                  </a:lnTo>
                  <a:lnTo>
                    <a:pt x="222130" y="0"/>
                  </a:lnTo>
                  <a:lnTo>
                    <a:pt x="226207" y="2048"/>
                  </a:lnTo>
                  <a:lnTo>
                    <a:pt x="233542" y="5511"/>
                  </a:lnTo>
                  <a:lnTo>
                    <a:pt x="242648" y="9599"/>
                  </a:lnTo>
                  <a:lnTo>
                    <a:pt x="252615" y="13831"/>
                  </a:lnTo>
                  <a:lnTo>
                    <a:pt x="262968" y="17995"/>
                  </a:lnTo>
                  <a:lnTo>
                    <a:pt x="273480" y="22029"/>
                  </a:lnTo>
                  <a:lnTo>
                    <a:pt x="284024" y="25937"/>
                  </a:lnTo>
                  <a:lnTo>
                    <a:pt x="293732" y="29926"/>
                  </a:lnTo>
                  <a:lnTo>
                    <a:pt x="300799" y="35136"/>
                  </a:lnTo>
                  <a:lnTo>
                    <a:pt x="304115" y="41956"/>
                  </a:lnTo>
                  <a:lnTo>
                    <a:pt x="303744" y="49004"/>
                  </a:lnTo>
                  <a:lnTo>
                    <a:pt x="300397" y="55916"/>
                  </a:lnTo>
                  <a:lnTo>
                    <a:pt x="294845" y="62748"/>
                  </a:lnTo>
                  <a:lnTo>
                    <a:pt x="287725" y="69573"/>
                  </a:lnTo>
                  <a:lnTo>
                    <a:pt x="279517" y="76425"/>
                  </a:lnTo>
                  <a:lnTo>
                    <a:pt x="270726" y="83314"/>
                  </a:lnTo>
                  <a:lnTo>
                    <a:pt x="261900" y="90236"/>
                  </a:lnTo>
                  <a:lnTo>
                    <a:pt x="253342" y="97183"/>
                  </a:lnTo>
                  <a:lnTo>
                    <a:pt x="245432" y="104033"/>
                  </a:lnTo>
                  <a:lnTo>
                    <a:pt x="237954" y="111346"/>
                  </a:lnTo>
                  <a:lnTo>
                    <a:pt x="230255" y="120880"/>
                  </a:lnTo>
                  <a:lnTo>
                    <a:pt x="221099" y="13563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3563654" y="5729871"/>
              <a:ext cx="206447" cy="269629"/>
            </a:xfrm>
            <a:custGeom>
              <a:avLst/>
              <a:gdLst/>
              <a:ahLst/>
              <a:cxnLst/>
              <a:rect l="0" t="0" r="0" b="0"/>
              <a:pathLst>
                <a:path w="206447" h="269629">
                  <a:moveTo>
                    <a:pt x="28077" y="242155"/>
                  </a:moveTo>
                  <a:lnTo>
                    <a:pt x="25210" y="230421"/>
                  </a:lnTo>
                  <a:lnTo>
                    <a:pt x="23068" y="219292"/>
                  </a:lnTo>
                  <a:lnTo>
                    <a:pt x="21460" y="207694"/>
                  </a:lnTo>
                  <a:lnTo>
                    <a:pt x="20107" y="195532"/>
                  </a:lnTo>
                  <a:lnTo>
                    <a:pt x="18610" y="182872"/>
                  </a:lnTo>
                  <a:lnTo>
                    <a:pt x="16764" y="169816"/>
                  </a:lnTo>
                  <a:lnTo>
                    <a:pt x="14697" y="156465"/>
                  </a:lnTo>
                  <a:lnTo>
                    <a:pt x="12765" y="142899"/>
                  </a:lnTo>
                  <a:lnTo>
                    <a:pt x="11164" y="129184"/>
                  </a:lnTo>
                  <a:lnTo>
                    <a:pt x="9768" y="115365"/>
                  </a:lnTo>
                  <a:lnTo>
                    <a:pt x="8223" y="101475"/>
                  </a:lnTo>
                  <a:lnTo>
                    <a:pt x="6337" y="87536"/>
                  </a:lnTo>
                  <a:lnTo>
                    <a:pt x="4240" y="73565"/>
                  </a:lnTo>
                  <a:lnTo>
                    <a:pt x="2285" y="59572"/>
                  </a:lnTo>
                  <a:lnTo>
                    <a:pt x="687" y="45591"/>
                  </a:lnTo>
                  <a:lnTo>
                    <a:pt x="0" y="32613"/>
                  </a:lnTo>
                  <a:lnTo>
                    <a:pt x="2049" y="22606"/>
                  </a:lnTo>
                  <a:lnTo>
                    <a:pt x="7209" y="16984"/>
                  </a:lnTo>
                  <a:lnTo>
                    <a:pt x="13161" y="16239"/>
                  </a:lnTo>
                  <a:lnTo>
                    <a:pt x="18854" y="19679"/>
                  </a:lnTo>
                  <a:lnTo>
                    <a:pt x="24230" y="26307"/>
                  </a:lnTo>
                  <a:lnTo>
                    <a:pt x="29626" y="35241"/>
                  </a:lnTo>
                  <a:lnTo>
                    <a:pt x="35268" y="45798"/>
                  </a:lnTo>
                  <a:lnTo>
                    <a:pt x="41214" y="57475"/>
                  </a:lnTo>
                  <a:lnTo>
                    <a:pt x="47440" y="69921"/>
                  </a:lnTo>
                  <a:lnTo>
                    <a:pt x="53887" y="82883"/>
                  </a:lnTo>
                  <a:lnTo>
                    <a:pt x="60336" y="96030"/>
                  </a:lnTo>
                  <a:lnTo>
                    <a:pt x="66432" y="108938"/>
                  </a:lnTo>
                  <a:lnTo>
                    <a:pt x="72014" y="121406"/>
                  </a:lnTo>
                  <a:lnTo>
                    <a:pt x="77253" y="133576"/>
                  </a:lnTo>
                  <a:lnTo>
                    <a:pt x="82538" y="145822"/>
                  </a:lnTo>
                  <a:lnTo>
                    <a:pt x="88096" y="158361"/>
                  </a:lnTo>
                  <a:lnTo>
                    <a:pt x="93984" y="171242"/>
                  </a:lnTo>
                  <a:lnTo>
                    <a:pt x="100169" y="184429"/>
                  </a:lnTo>
                  <a:lnTo>
                    <a:pt x="106593" y="197852"/>
                  </a:lnTo>
                  <a:lnTo>
                    <a:pt x="113195" y="211120"/>
                  </a:lnTo>
                  <a:lnTo>
                    <a:pt x="119926" y="223569"/>
                  </a:lnTo>
                  <a:lnTo>
                    <a:pt x="126754" y="234897"/>
                  </a:lnTo>
                  <a:lnTo>
                    <a:pt x="133812" y="244975"/>
                  </a:lnTo>
                  <a:lnTo>
                    <a:pt x="141390" y="253680"/>
                  </a:lnTo>
                  <a:lnTo>
                    <a:pt x="149592" y="261073"/>
                  </a:lnTo>
                  <a:lnTo>
                    <a:pt x="158050" y="266717"/>
                  </a:lnTo>
                  <a:lnTo>
                    <a:pt x="166042" y="269628"/>
                  </a:lnTo>
                  <a:lnTo>
                    <a:pt x="173192" y="269510"/>
                  </a:lnTo>
                  <a:lnTo>
                    <a:pt x="179467" y="266669"/>
                  </a:lnTo>
                  <a:lnTo>
                    <a:pt x="184989" y="261640"/>
                  </a:lnTo>
                  <a:lnTo>
                    <a:pt x="189920" y="254960"/>
                  </a:lnTo>
                  <a:lnTo>
                    <a:pt x="194249" y="246919"/>
                  </a:lnTo>
                  <a:lnTo>
                    <a:pt x="197792" y="237561"/>
                  </a:lnTo>
                  <a:lnTo>
                    <a:pt x="200513" y="227014"/>
                  </a:lnTo>
                  <a:lnTo>
                    <a:pt x="202512" y="215494"/>
                  </a:lnTo>
                  <a:lnTo>
                    <a:pt x="203938" y="203230"/>
                  </a:lnTo>
                  <a:lnTo>
                    <a:pt x="204934" y="190418"/>
                  </a:lnTo>
                  <a:lnTo>
                    <a:pt x="205621" y="177051"/>
                  </a:lnTo>
                  <a:lnTo>
                    <a:pt x="206090" y="162939"/>
                  </a:lnTo>
                  <a:lnTo>
                    <a:pt x="206404" y="148041"/>
                  </a:lnTo>
                  <a:lnTo>
                    <a:pt x="206446" y="132612"/>
                  </a:lnTo>
                  <a:lnTo>
                    <a:pt x="205942" y="117101"/>
                  </a:lnTo>
                  <a:lnTo>
                    <a:pt x="204791" y="101779"/>
                  </a:lnTo>
                  <a:lnTo>
                    <a:pt x="203203" y="86727"/>
                  </a:lnTo>
                  <a:lnTo>
                    <a:pt x="201599" y="71934"/>
                  </a:lnTo>
                  <a:lnTo>
                    <a:pt x="200225" y="57371"/>
                  </a:lnTo>
                  <a:lnTo>
                    <a:pt x="199149" y="43594"/>
                  </a:lnTo>
                  <a:lnTo>
                    <a:pt x="198236" y="30388"/>
                  </a:lnTo>
                  <a:lnTo>
                    <a:pt x="197409" y="16594"/>
                  </a:lnTo>
                  <a:lnTo>
                    <a:pt x="19653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3812829" y="5750928"/>
              <a:ext cx="178986" cy="254135"/>
            </a:xfrm>
            <a:custGeom>
              <a:avLst/>
              <a:gdLst/>
              <a:ahLst/>
              <a:cxnLst/>
              <a:rect l="0" t="0" r="0" b="0"/>
              <a:pathLst>
                <a:path w="178986" h="254135">
                  <a:moveTo>
                    <a:pt x="0" y="10529"/>
                  </a:moveTo>
                  <a:lnTo>
                    <a:pt x="3001" y="19397"/>
                  </a:lnTo>
                  <a:lnTo>
                    <a:pt x="6423" y="28383"/>
                  </a:lnTo>
                  <a:lnTo>
                    <a:pt x="10615" y="38374"/>
                  </a:lnTo>
                  <a:lnTo>
                    <a:pt x="15342" y="49182"/>
                  </a:lnTo>
                  <a:lnTo>
                    <a:pt x="20175" y="60345"/>
                  </a:lnTo>
                  <a:lnTo>
                    <a:pt x="24858" y="71555"/>
                  </a:lnTo>
                  <a:lnTo>
                    <a:pt x="29466" y="82841"/>
                  </a:lnTo>
                  <a:lnTo>
                    <a:pt x="34317" y="94473"/>
                  </a:lnTo>
                  <a:lnTo>
                    <a:pt x="39578" y="106592"/>
                  </a:lnTo>
                  <a:lnTo>
                    <a:pt x="45264" y="119188"/>
                  </a:lnTo>
                  <a:lnTo>
                    <a:pt x="51313" y="132181"/>
                  </a:lnTo>
                  <a:lnTo>
                    <a:pt x="57640" y="145478"/>
                  </a:lnTo>
                  <a:lnTo>
                    <a:pt x="64008" y="158832"/>
                  </a:lnTo>
                  <a:lnTo>
                    <a:pt x="70050" y="171870"/>
                  </a:lnTo>
                  <a:lnTo>
                    <a:pt x="75592" y="184417"/>
                  </a:lnTo>
                  <a:lnTo>
                    <a:pt x="80634" y="196467"/>
                  </a:lnTo>
                  <a:lnTo>
                    <a:pt x="85254" y="208100"/>
                  </a:lnTo>
                  <a:lnTo>
                    <a:pt x="89557" y="219399"/>
                  </a:lnTo>
                  <a:lnTo>
                    <a:pt x="93958" y="230124"/>
                  </a:lnTo>
                  <a:lnTo>
                    <a:pt x="99138" y="239728"/>
                  </a:lnTo>
                  <a:lnTo>
                    <a:pt x="105410" y="247960"/>
                  </a:lnTo>
                  <a:lnTo>
                    <a:pt x="112755" y="253389"/>
                  </a:lnTo>
                  <a:lnTo>
                    <a:pt x="120029" y="254134"/>
                  </a:lnTo>
                  <a:lnTo>
                    <a:pt x="125762" y="250504"/>
                  </a:lnTo>
                  <a:lnTo>
                    <a:pt x="130226" y="243199"/>
                  </a:lnTo>
                  <a:lnTo>
                    <a:pt x="134011" y="232990"/>
                  </a:lnTo>
                  <a:lnTo>
                    <a:pt x="137335" y="220761"/>
                  </a:lnTo>
                  <a:lnTo>
                    <a:pt x="140085" y="207419"/>
                  </a:lnTo>
                  <a:lnTo>
                    <a:pt x="142220" y="193559"/>
                  </a:lnTo>
                  <a:lnTo>
                    <a:pt x="143967" y="179491"/>
                  </a:lnTo>
                  <a:lnTo>
                    <a:pt x="145742" y="165358"/>
                  </a:lnTo>
                  <a:lnTo>
                    <a:pt x="147785" y="151224"/>
                  </a:lnTo>
                  <a:lnTo>
                    <a:pt x="150157" y="137273"/>
                  </a:lnTo>
                  <a:lnTo>
                    <a:pt x="152827" y="123817"/>
                  </a:lnTo>
                  <a:lnTo>
                    <a:pt x="155731" y="110979"/>
                  </a:lnTo>
                  <a:lnTo>
                    <a:pt x="158648" y="98559"/>
                  </a:lnTo>
                  <a:lnTo>
                    <a:pt x="161219" y="86145"/>
                  </a:lnTo>
                  <a:lnTo>
                    <a:pt x="163282" y="73503"/>
                  </a:lnTo>
                  <a:lnTo>
                    <a:pt x="165037" y="60788"/>
                  </a:lnTo>
                  <a:lnTo>
                    <a:pt x="167231" y="47004"/>
                  </a:lnTo>
                  <a:lnTo>
                    <a:pt x="171173" y="28701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2015-02-27T15:17:03Z</dcterms:created>
  <dcterms:modified xsi:type="dcterms:W3CDTF">2015-02-27T15:19:39Z</dcterms:modified>
</cp:coreProperties>
</file>